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5/21/23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5/21/23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5/21/23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20F4-784E-B5F9-4826-8940DF463D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ich</a:t>
            </a:r>
            <a:r>
              <a:rPr lang="en-US" dirty="0"/>
              <a:t> an </a:t>
            </a:r>
            <a:r>
              <a:rPr lang="en-US" dirty="0" err="1"/>
              <a:t>meinem</a:t>
            </a:r>
            <a:r>
              <a:rPr lang="en-US" dirty="0"/>
              <a:t> </a:t>
            </a:r>
            <a:r>
              <a:rPr lang="en-US" dirty="0" err="1"/>
              <a:t>traumtag</a:t>
            </a:r>
            <a:r>
              <a:rPr lang="en-US" dirty="0"/>
              <a:t> </a:t>
            </a:r>
            <a:r>
              <a:rPr lang="en-US" dirty="0" err="1"/>
              <a:t>mache</a:t>
            </a:r>
            <a:endParaRPr lang="en-J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D499F-2F78-21D1-22D6-B0708E90F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Abdallah</a:t>
            </a:r>
            <a:r>
              <a:rPr lang="en-US" dirty="0"/>
              <a:t> </a:t>
            </a:r>
            <a:r>
              <a:rPr lang="en-US" dirty="0" err="1"/>
              <a:t>zaatar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29386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5224CD0-5222-890C-FFAA-5DA59BDB73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" r="10"/>
          <a:stretch/>
        </p:blipFill>
        <p:spPr>
          <a:xfrm>
            <a:off x="7090820" y="941852"/>
            <a:ext cx="3991441" cy="448588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481A6-5928-C4AE-6F2D-CAF316CC8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878" y="2627656"/>
            <a:ext cx="3794760" cy="2194037"/>
          </a:xfrm>
        </p:spPr>
        <p:txBody>
          <a:bodyPr>
            <a:normAutofit/>
          </a:bodyPr>
          <a:lstStyle/>
          <a:p>
            <a:r>
              <a:rPr lang="en-US" sz="2900" dirty="0"/>
              <a:t>Am morgen </a:t>
            </a:r>
            <a:r>
              <a:rPr lang="en-US" sz="2900" dirty="0" err="1"/>
              <a:t>ich</a:t>
            </a:r>
            <a:r>
              <a:rPr lang="en-US" sz="2900" dirty="0"/>
              <a:t> </a:t>
            </a:r>
            <a:r>
              <a:rPr lang="en-US" sz="2900" dirty="0" err="1"/>
              <a:t>gehe</a:t>
            </a:r>
            <a:r>
              <a:rPr lang="en-US" sz="2900" dirty="0"/>
              <a:t> </a:t>
            </a:r>
            <a:r>
              <a:rPr lang="en-US" sz="2900" dirty="0" err="1"/>
              <a:t>nicht</a:t>
            </a:r>
            <a:r>
              <a:rPr lang="en-US" sz="2900" dirty="0"/>
              <a:t> in die </a:t>
            </a:r>
            <a:r>
              <a:rPr lang="en-US" sz="2900" dirty="0" err="1"/>
              <a:t>schule</a:t>
            </a:r>
            <a:endParaRPr lang="en-JO" sz="2900" dirty="0"/>
          </a:p>
        </p:txBody>
      </p:sp>
    </p:spTree>
    <p:extLst>
      <p:ext uri="{BB962C8B-B14F-4D97-AF65-F5344CB8AC3E}">
        <p14:creationId xmlns:p14="http://schemas.microsoft.com/office/powerpoint/2010/main" val="390131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24EF98C3-6A70-0E88-68CD-724A5B3760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343" b="18343"/>
          <a:stretch/>
        </p:blipFill>
        <p:spPr>
          <a:xfrm>
            <a:off x="7490491" y="1390951"/>
            <a:ext cx="3403507" cy="382511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74CAC-7F82-DBF4-462B-2F124A3F4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3663" y="2506703"/>
            <a:ext cx="3794760" cy="2194037"/>
          </a:xfrm>
        </p:spPr>
        <p:txBody>
          <a:bodyPr>
            <a:normAutofit/>
          </a:bodyPr>
          <a:lstStyle/>
          <a:p>
            <a:r>
              <a:rPr lang="en-US" sz="2900" dirty="0" err="1"/>
              <a:t>dann</a:t>
            </a:r>
            <a:r>
              <a:rPr lang="en-US" sz="2900" dirty="0"/>
              <a:t> </a:t>
            </a:r>
            <a:r>
              <a:rPr lang="en-US" sz="2900" dirty="0" err="1"/>
              <a:t>gehe</a:t>
            </a:r>
            <a:r>
              <a:rPr lang="en-US" sz="2900" dirty="0"/>
              <a:t> </a:t>
            </a:r>
            <a:r>
              <a:rPr lang="en-US" sz="2900" dirty="0" err="1"/>
              <a:t>ich</a:t>
            </a:r>
            <a:r>
              <a:rPr lang="en-US" sz="2900" dirty="0"/>
              <a:t> </a:t>
            </a:r>
            <a:r>
              <a:rPr lang="en-US" sz="2900" dirty="0" err="1"/>
              <a:t>mit</a:t>
            </a:r>
            <a:r>
              <a:rPr lang="en-US" sz="2900" dirty="0"/>
              <a:t> </a:t>
            </a:r>
            <a:r>
              <a:rPr lang="en-US" sz="2900" dirty="0" err="1"/>
              <a:t>meinen</a:t>
            </a:r>
            <a:r>
              <a:rPr lang="en-US" sz="2900" dirty="0"/>
              <a:t> </a:t>
            </a:r>
            <a:r>
              <a:rPr lang="en-US" sz="2900" dirty="0" err="1"/>
              <a:t>freunden</a:t>
            </a:r>
            <a:r>
              <a:rPr lang="en-US" sz="2900" dirty="0"/>
              <a:t> </a:t>
            </a:r>
            <a:r>
              <a:rPr lang="en-US" sz="2900" dirty="0" err="1"/>
              <a:t>aus</a:t>
            </a:r>
            <a:endParaRPr lang="en-JO" sz="2900" dirty="0"/>
          </a:p>
        </p:txBody>
      </p:sp>
    </p:spTree>
    <p:extLst>
      <p:ext uri="{BB962C8B-B14F-4D97-AF65-F5344CB8AC3E}">
        <p14:creationId xmlns:p14="http://schemas.microsoft.com/office/powerpoint/2010/main" val="85717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9D0BF3B-C761-A56A-6F53-ACB0AF0F3B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09" r="5509"/>
          <a:stretch/>
        </p:blipFill>
        <p:spPr>
          <a:xfrm>
            <a:off x="7378216" y="1090490"/>
            <a:ext cx="3794760" cy="426483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2C964-EBF8-2E1A-9051-FC06D6E86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8069" y="2331981"/>
            <a:ext cx="3794760" cy="2194037"/>
          </a:xfrm>
        </p:spPr>
        <p:txBody>
          <a:bodyPr>
            <a:normAutofit/>
          </a:bodyPr>
          <a:lstStyle/>
          <a:p>
            <a:r>
              <a:rPr lang="en-US" sz="2900" dirty="0"/>
              <a:t>Am </a:t>
            </a:r>
            <a:r>
              <a:rPr lang="en-US" sz="2900" dirty="0" err="1"/>
              <a:t>nachmittag</a:t>
            </a:r>
            <a:r>
              <a:rPr lang="en-US" sz="2900" dirty="0"/>
              <a:t> </a:t>
            </a:r>
            <a:r>
              <a:rPr lang="en-US" sz="2900" dirty="0" err="1"/>
              <a:t>esse</a:t>
            </a:r>
            <a:r>
              <a:rPr lang="en-US" sz="2900" dirty="0"/>
              <a:t> </a:t>
            </a:r>
            <a:r>
              <a:rPr lang="en-US" sz="2900" dirty="0" err="1"/>
              <a:t>ich</a:t>
            </a:r>
            <a:r>
              <a:rPr lang="en-US" sz="2900" dirty="0"/>
              <a:t> </a:t>
            </a:r>
            <a:r>
              <a:rPr lang="en-US" sz="2900" dirty="0" err="1"/>
              <a:t>mit</a:t>
            </a:r>
            <a:r>
              <a:rPr lang="en-US" sz="2900" dirty="0"/>
              <a:t> </a:t>
            </a:r>
            <a:r>
              <a:rPr lang="en-US" sz="2900" dirty="0" err="1"/>
              <a:t>meine</a:t>
            </a:r>
            <a:r>
              <a:rPr lang="en-US" sz="2900" dirty="0"/>
              <a:t> famille</a:t>
            </a:r>
            <a:endParaRPr lang="en-JO" sz="2900" dirty="0"/>
          </a:p>
        </p:txBody>
      </p:sp>
    </p:spTree>
    <p:extLst>
      <p:ext uri="{BB962C8B-B14F-4D97-AF65-F5344CB8AC3E}">
        <p14:creationId xmlns:p14="http://schemas.microsoft.com/office/powerpoint/2010/main" val="396037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CA004BBE-AE76-AA47-B267-9F97D6ECBA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814" b="7814"/>
          <a:stretch/>
        </p:blipFill>
        <p:spPr>
          <a:xfrm>
            <a:off x="7287380" y="1090691"/>
            <a:ext cx="3940243" cy="442834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A9A25-3542-04AC-B48D-17C4AF579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4377" y="2331981"/>
            <a:ext cx="3794760" cy="2194037"/>
          </a:xfrm>
        </p:spPr>
        <p:txBody>
          <a:bodyPr>
            <a:normAutofit/>
          </a:bodyPr>
          <a:lstStyle/>
          <a:p>
            <a:r>
              <a:rPr lang="de-DE" sz="3600" dirty="0"/>
              <a:t>dann spiele ich Fußball</a:t>
            </a:r>
            <a:endParaRPr lang="en-JO" sz="2900" dirty="0"/>
          </a:p>
        </p:txBody>
      </p:sp>
    </p:spTree>
    <p:extLst>
      <p:ext uri="{BB962C8B-B14F-4D97-AF65-F5344CB8AC3E}">
        <p14:creationId xmlns:p14="http://schemas.microsoft.com/office/powerpoint/2010/main" val="130568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AF0FFB1-61E8-EE20-AD64-6043500CD5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942" r="24942"/>
          <a:stretch/>
        </p:blipFill>
        <p:spPr>
          <a:xfrm>
            <a:off x="7357268" y="1175650"/>
            <a:ext cx="3794760" cy="426483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9A507-9A8F-727C-8614-440E17AFF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972" y="2331981"/>
            <a:ext cx="3794760" cy="2194037"/>
          </a:xfrm>
        </p:spPr>
        <p:txBody>
          <a:bodyPr>
            <a:normAutofit/>
          </a:bodyPr>
          <a:lstStyle/>
          <a:p>
            <a:r>
              <a:rPr lang="en-US" sz="2900" dirty="0"/>
              <a:t>Am </a:t>
            </a:r>
            <a:r>
              <a:rPr lang="en-US" sz="2900" dirty="0" err="1"/>
              <a:t>abend</a:t>
            </a:r>
            <a:r>
              <a:rPr lang="en-US" sz="2900" dirty="0"/>
              <a:t> </a:t>
            </a:r>
            <a:r>
              <a:rPr lang="en-US" sz="2900" dirty="0" err="1"/>
              <a:t>spiele</a:t>
            </a:r>
            <a:r>
              <a:rPr lang="en-US" sz="2900" dirty="0"/>
              <a:t> </a:t>
            </a:r>
            <a:r>
              <a:rPr lang="en-US" sz="2900" dirty="0" err="1"/>
              <a:t>ich</a:t>
            </a:r>
            <a:r>
              <a:rPr lang="en-US" sz="2900" dirty="0"/>
              <a:t> video games</a:t>
            </a:r>
            <a:endParaRPr lang="en-JO" sz="2900" dirty="0"/>
          </a:p>
        </p:txBody>
      </p:sp>
    </p:spTree>
    <p:extLst>
      <p:ext uri="{BB962C8B-B14F-4D97-AF65-F5344CB8AC3E}">
        <p14:creationId xmlns:p14="http://schemas.microsoft.com/office/powerpoint/2010/main" val="348520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FF1D8-C53D-987B-C63F-7E1FC5DA3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Das </a:t>
            </a:r>
            <a:r>
              <a:rPr lang="en-US" sz="2900" dirty="0" err="1"/>
              <a:t>ist</a:t>
            </a:r>
            <a:r>
              <a:rPr lang="en-US" sz="2900" dirty="0"/>
              <a:t> </a:t>
            </a:r>
            <a:r>
              <a:rPr lang="en-US" sz="2900" dirty="0" err="1"/>
              <a:t>ein</a:t>
            </a:r>
            <a:r>
              <a:rPr lang="en-US" sz="2900" dirty="0"/>
              <a:t> super tag</a:t>
            </a:r>
            <a:endParaRPr lang="en-JO" sz="2900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91BF90A7-6628-945C-EBF8-7AB9976554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312" r="9312"/>
          <a:stretch/>
        </p:blipFill>
        <p:spPr>
          <a:xfrm>
            <a:off x="6727976" y="816428"/>
            <a:ext cx="4713442" cy="4927527"/>
          </a:xfrm>
        </p:spPr>
      </p:pic>
    </p:spTree>
    <p:extLst>
      <p:ext uri="{BB962C8B-B14F-4D97-AF65-F5344CB8AC3E}">
        <p14:creationId xmlns:p14="http://schemas.microsoft.com/office/powerpoint/2010/main" val="428843785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Parcel</vt:lpstr>
      <vt:lpstr>Was ich an meinem traumtag mache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ich an meinem traumtag mache</dc:title>
  <dc:creator>abdallahzaatar9@gmail.com</dc:creator>
  <cp:lastModifiedBy>abdallahzaatar9@gmail.com</cp:lastModifiedBy>
  <cp:revision>1</cp:revision>
  <dcterms:created xsi:type="dcterms:W3CDTF">2023-05-21T16:23:26Z</dcterms:created>
  <dcterms:modified xsi:type="dcterms:W3CDTF">2023-05-21T16:55:30Z</dcterms:modified>
</cp:coreProperties>
</file>