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2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528168E-4C5C-46C4-BE94-46B7281215DF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679CC5-7150-44AC-8AB6-FD5DAE3457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19ECAD-B5F9-4F3E-9769-75426BA83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52" y="2762035"/>
            <a:ext cx="7531497" cy="1204306"/>
          </a:xfrm>
        </p:spPr>
        <p:txBody>
          <a:bodyPr/>
          <a:lstStyle/>
          <a:p>
            <a:r>
              <a:rPr lang="en-US" sz="5400" dirty="0"/>
              <a:t>German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1FA555C-581D-47C9-B66C-071310B64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62" y="4018372"/>
            <a:ext cx="8681508" cy="329259"/>
          </a:xfrm>
        </p:spPr>
        <p:txBody>
          <a:bodyPr>
            <a:normAutofit/>
          </a:bodyPr>
          <a:lstStyle/>
          <a:p>
            <a:r>
              <a:rPr lang="en-US" sz="1800" dirty="0" smtClean="0"/>
              <a:t>By: </a:t>
            </a:r>
            <a:r>
              <a:rPr lang="en-US" sz="1800" dirty="0" err="1" smtClean="0"/>
              <a:t>natalie</a:t>
            </a:r>
            <a:r>
              <a:rPr lang="en-US" sz="1800" dirty="0" smtClean="0"/>
              <a:t> </a:t>
            </a:r>
            <a:r>
              <a:rPr lang="en-US" sz="1800" dirty="0" err="1" smtClean="0"/>
              <a:t>bouri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0102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B68B1-A00E-4564-9D47-FF63D0EC2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260"/>
            <a:ext cx="10515600" cy="5988704"/>
          </a:xfrm>
        </p:spPr>
        <p:txBody>
          <a:bodyPr/>
          <a:lstStyle/>
          <a:p>
            <a:r>
              <a:rPr lang="en-US" sz="3200" dirty="0"/>
              <a:t>Am morgen </a:t>
            </a:r>
            <a:r>
              <a:rPr lang="en-US" sz="3200" dirty="0" err="1"/>
              <a:t>klingelt</a:t>
            </a:r>
            <a:r>
              <a:rPr lang="en-US" sz="3200" dirty="0"/>
              <a:t> der </a:t>
            </a:r>
            <a:r>
              <a:rPr lang="en-US" sz="3200" dirty="0" err="1"/>
              <a:t>wecker</a:t>
            </a:r>
            <a:r>
              <a:rPr lang="en-US" sz="3200" dirty="0"/>
              <a:t> </a:t>
            </a:r>
            <a:r>
              <a:rPr lang="en-US" sz="3200" dirty="0" err="1"/>
              <a:t>nicht</a:t>
            </a:r>
            <a:r>
              <a:rPr lang="en-US" sz="3200" dirty="0"/>
              <a:t> and ich </a:t>
            </a:r>
            <a:r>
              <a:rPr lang="en-US" sz="3200" dirty="0" err="1"/>
              <a:t>gehe</a:t>
            </a:r>
            <a:r>
              <a:rPr lang="en-US" sz="3200" dirty="0"/>
              <a:t> </a:t>
            </a:r>
            <a:r>
              <a:rPr lang="en-US" sz="3200" dirty="0" err="1"/>
              <a:t>nicht</a:t>
            </a:r>
            <a:r>
              <a:rPr lang="en-US" sz="3200" dirty="0"/>
              <a:t> indie Schule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CB77AC8-C343-4D0A-9489-0836F372D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53" y="1790000"/>
            <a:ext cx="5152747" cy="29409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8AC473D-A429-47F6-B682-EEBFF7950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9594" y="3075591"/>
            <a:ext cx="4734207" cy="315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33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225201-80E3-4ABE-ABBE-B8B3B5CF7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95837"/>
            <a:ext cx="10058400" cy="5573259"/>
          </a:xfrm>
        </p:spPr>
        <p:txBody>
          <a:bodyPr>
            <a:normAutofit/>
          </a:bodyPr>
          <a:lstStyle/>
          <a:p>
            <a:r>
              <a:rPr lang="en-US" sz="3600" dirty="0"/>
              <a:t>Um </a:t>
            </a:r>
            <a:r>
              <a:rPr lang="en-US" sz="3600" dirty="0" smtClean="0"/>
              <a:t>11:00</a:t>
            </a:r>
            <a:r>
              <a:rPr lang="en-US" sz="3600" dirty="0" smtClean="0"/>
              <a:t> </a:t>
            </a:r>
            <a:r>
              <a:rPr lang="en-US" sz="3600" dirty="0" err="1"/>
              <a:t>frühst</a:t>
            </a:r>
            <a:r>
              <a:rPr lang="hu-HU" sz="3600" dirty="0"/>
              <a:t>ü</a:t>
            </a:r>
            <a:r>
              <a:rPr lang="en-US" sz="3600" dirty="0" err="1"/>
              <a:t>cke</a:t>
            </a:r>
            <a:r>
              <a:rPr lang="en-US" sz="3600" dirty="0"/>
              <a:t> ich pizza </a:t>
            </a:r>
            <a:r>
              <a:rPr lang="en-US" sz="3600" dirty="0" err="1"/>
              <a:t>danach</a:t>
            </a:r>
            <a:r>
              <a:rPr lang="en-US" sz="3600" dirty="0"/>
              <a:t> </a:t>
            </a:r>
            <a:r>
              <a:rPr lang="en-US" sz="3600" dirty="0" err="1"/>
              <a:t>telefoniere</a:t>
            </a:r>
            <a:r>
              <a:rPr lang="en-US" sz="3600" dirty="0"/>
              <a:t> </a:t>
            </a:r>
            <a:r>
              <a:rPr lang="en-US" sz="3600" dirty="0" err="1"/>
              <a:t>ich</a:t>
            </a:r>
            <a:r>
              <a:rPr lang="en-US" sz="3600" dirty="0"/>
              <a:t> </a:t>
            </a:r>
            <a:r>
              <a:rPr lang="en-US" sz="3600" dirty="0" err="1" smtClean="0"/>
              <a:t>mit</a:t>
            </a:r>
            <a:r>
              <a:rPr lang="en-US" sz="3600" dirty="0" smtClean="0"/>
              <a:t> </a:t>
            </a:r>
            <a:r>
              <a:rPr lang="en-US" sz="3600" dirty="0"/>
              <a:t>M</a:t>
            </a:r>
            <a:r>
              <a:rPr lang="en-US" sz="3600" dirty="0" smtClean="0"/>
              <a:t>aria 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07D69EB-4B84-48EF-910C-A44B30AFA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1235" y="3616569"/>
            <a:ext cx="4238225" cy="237340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93" y="2015635"/>
            <a:ext cx="4638521" cy="260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73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245E04-4036-487F-957B-EECDABFC9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403412"/>
            <a:ext cx="10058400" cy="5465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Um </a:t>
            </a:r>
            <a:r>
              <a:rPr lang="en-US" sz="3200" dirty="0" smtClean="0"/>
              <a:t>4:30  </a:t>
            </a:r>
            <a:r>
              <a:rPr lang="en-US" sz="3200" dirty="0"/>
              <a:t>mache ich hausaaugaben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651" y="963125"/>
            <a:ext cx="5987195" cy="3984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6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30C4E4-AE32-4307-BD45-1DBE3254D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42047"/>
            <a:ext cx="10058400" cy="5586706"/>
          </a:xfrm>
        </p:spPr>
        <p:txBody>
          <a:bodyPr>
            <a:normAutofit/>
          </a:bodyPr>
          <a:lstStyle/>
          <a:p>
            <a:r>
              <a:rPr lang="en-US" sz="3200" dirty="0"/>
              <a:t>Dann sehwmme ich um </a:t>
            </a:r>
            <a:r>
              <a:rPr lang="en-US" sz="3200" dirty="0" smtClean="0"/>
              <a:t>6:00 </a:t>
            </a:r>
            <a:r>
              <a:rPr lang="en-US" sz="3200" dirty="0"/>
              <a:t>uhr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935" y="1334231"/>
            <a:ext cx="5923819" cy="355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5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4F2F42-3907-4568-AA5F-320BD8D2C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42049"/>
            <a:ext cx="10058400" cy="5627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Am nachmittag ich spielen fußball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EDA4C9D-553D-4874-BF6E-658ED4A2C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025" y="1109273"/>
            <a:ext cx="3756492" cy="375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2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Ich esse mein Abendessen um 9:00 Uhr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870" y="1143000"/>
            <a:ext cx="4752975" cy="348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293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Ich schlafe um 11:00 Uhr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144" y="945173"/>
            <a:ext cx="619125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54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55</TotalTime>
  <Words>57</Words>
  <Application>Microsoft Office PowerPoint</Application>
  <PresentationFormat>Custom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German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Ich esse mein Abendessen um 9:00 Uhr</vt:lpstr>
      <vt:lpstr>Ich schlafe um 11:00 Uhr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German</dc:title>
  <dc:creator>F.AlFarah</dc:creator>
  <cp:lastModifiedBy>Nat-pc</cp:lastModifiedBy>
  <cp:revision>8</cp:revision>
  <dcterms:created xsi:type="dcterms:W3CDTF">2023-05-15T17:00:20Z</dcterms:created>
  <dcterms:modified xsi:type="dcterms:W3CDTF">2023-05-21T16:51:05Z</dcterms:modified>
</cp:coreProperties>
</file>