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5" r:id="rId7"/>
    <p:sldId id="286" r:id="rId8"/>
    <p:sldId id="287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ar-JO" b="1" dirty="0"/>
              <a:t>التمدد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r>
              <a:rPr lang="ar-JO" sz="2800" u="sng" dirty="0">
                <a:solidFill>
                  <a:srgbClr val="5792BA"/>
                </a:solidFill>
              </a:rPr>
              <a:t>اعداد الطالبة: ميرا وردات</a:t>
            </a:r>
            <a:endParaRPr lang="en-US" sz="2800" u="sng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ar-JO" b="1" dirty="0"/>
              <a:t>ما هو التمدد؟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E400A-C426-46D5-8D9A-8149B955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Ø"/>
            </a:pPr>
            <a:r>
              <a:rPr lang="ar-JO" sz="32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هو تحويل هندسي يكبٓر الشكل أو يصغره بنسبة محدٓدة هي نسبة طول الشكل الأصلي إلى طول صورته . و تسمى هذه النسبة (معامل التمدد ).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ar-JO" sz="32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ومعمل التمدد هو نسبة أحد أطوال الصورة الى طول الضلع المناظر له في الشكل الاصلي.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AE90-459F-4F19-BEBF-35481AD9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مفهوم أساسي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16733F-F41C-4229-AE6E-167B31708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3835" y="2366691"/>
            <a:ext cx="4856841" cy="33324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DDB7-CE7B-4381-9D54-DAF5E6394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ar-JO" sz="2400" dirty="0"/>
          </a:p>
          <a:p>
            <a:pPr algn="ctr"/>
            <a:r>
              <a:rPr lang="ar-JO" sz="2400" dirty="0"/>
              <a:t> </a:t>
            </a:r>
            <a:r>
              <a:rPr lang="ar-JO" sz="3600" dirty="0"/>
              <a:t>إذا كان معامل التمدد عدد موجب أكبر من 1 , فأن التمدد </a:t>
            </a:r>
            <a:r>
              <a:rPr lang="ar-JO" sz="3600" u="sng" dirty="0"/>
              <a:t>تكبير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2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6B7370-2DD2-4B5C-BD28-B2A7C1440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185" y="1756939"/>
            <a:ext cx="4374473" cy="334412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D1D7F-1621-4177-A3CC-D40114169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478389"/>
            <a:ext cx="4856841" cy="3622672"/>
          </a:xfrm>
        </p:spPr>
        <p:txBody>
          <a:bodyPr>
            <a:normAutofit/>
          </a:bodyPr>
          <a:lstStyle/>
          <a:p>
            <a:pPr algn="ctr"/>
            <a:endParaRPr lang="ar-JO" sz="3600" dirty="0"/>
          </a:p>
          <a:p>
            <a:pPr algn="ctr"/>
            <a:r>
              <a:rPr lang="ar-JO" sz="3600" dirty="0"/>
              <a:t> إذا كان معامل التمدد عدد موجب أصغر من 1, فأن التمدد </a:t>
            </a:r>
            <a:r>
              <a:rPr lang="ar-JO" sz="3600" u="sng" dirty="0"/>
              <a:t>تصغير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282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BA65-46F9-4365-91EA-DA85117E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مثال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BB880-3464-4B71-B115-57939782A9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430" y="2076451"/>
            <a:ext cx="5216246" cy="31988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E4EE-ED7B-475E-B2A6-89370B3CB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223" y="1871472"/>
            <a:ext cx="4856841" cy="3622672"/>
          </a:xfrm>
        </p:spPr>
        <p:txBody>
          <a:bodyPr>
            <a:noAutofit/>
          </a:bodyPr>
          <a:lstStyle/>
          <a:p>
            <a:pPr algn="r"/>
            <a:r>
              <a:rPr lang="ar-JO" sz="2800" dirty="0"/>
              <a:t>لإيجاد معامل التمدد في الشكل المجاور, أجد نسبة طول أحد أطوال الصورة إلى الطول المناظر له في الشكل الأصلي.</a:t>
            </a:r>
          </a:p>
          <a:p>
            <a:r>
              <a:rPr lang="en-US" sz="2800" dirty="0">
                <a:effectLst/>
                <a:latin typeface="Tajawal"/>
              </a:rPr>
              <a:t>15</a:t>
            </a:r>
            <a:r>
              <a:rPr lang="en-US" sz="2800" b="0" i="0" dirty="0">
                <a:effectLst/>
                <a:latin typeface="Tajawal"/>
              </a:rPr>
              <a:t>÷9=1.6</a:t>
            </a:r>
            <a:endParaRPr lang="ar-JO" sz="2800" dirty="0">
              <a:effectLst/>
              <a:latin typeface="Tajawal"/>
            </a:endParaRPr>
          </a:p>
          <a:p>
            <a:pPr algn="r"/>
            <a:r>
              <a:rPr lang="ar-JO" sz="2800" dirty="0">
                <a:effectLst/>
                <a:latin typeface="Tajawal"/>
              </a:rPr>
              <a:t>إذا معامل التمدد موجب وأكبر من 1, فان التمدد هو تكبير.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74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2F2C-413E-4D7B-90C1-94C2F2D7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مثال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0D5360-972A-48EA-9F3F-02BFF0E59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6314" y="1513957"/>
            <a:ext cx="3274937" cy="45266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23500-2DCA-44CD-9236-9C321CF8B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392" y="1868622"/>
            <a:ext cx="6195043" cy="4171949"/>
          </a:xfrm>
        </p:spPr>
        <p:txBody>
          <a:bodyPr/>
          <a:lstStyle/>
          <a:p>
            <a:pPr algn="r"/>
            <a:r>
              <a:rPr lang="ar-JO" sz="2800" dirty="0"/>
              <a:t>لإيجاد معامل التمدد للشكل المجاور, أجد نسبة طول أحد اطوال الصورة إلى الطول المناظر له في الشكل الاصلي.</a:t>
            </a:r>
          </a:p>
          <a:p>
            <a:pPr marL="36900" indent="0">
              <a:buNone/>
            </a:pPr>
            <a:r>
              <a:rPr lang="ar-JO" sz="2800" dirty="0"/>
              <a:t>6.75</a:t>
            </a:r>
            <a:r>
              <a:rPr lang="en-US" sz="2800" b="0" i="0" dirty="0">
                <a:effectLst/>
                <a:latin typeface="Tajawal"/>
              </a:rPr>
              <a:t>÷</a:t>
            </a:r>
            <a:r>
              <a:rPr lang="ar-JO" sz="2800" b="0" i="0" dirty="0">
                <a:effectLst/>
                <a:latin typeface="Tajawal"/>
              </a:rPr>
              <a:t>15 </a:t>
            </a:r>
            <a:r>
              <a:rPr lang="en-US" sz="2800" b="0" i="0" dirty="0">
                <a:effectLst/>
                <a:latin typeface="Tajawal"/>
              </a:rPr>
              <a:t>=0.45</a:t>
            </a:r>
            <a:endParaRPr lang="ar-JO" sz="2800" dirty="0"/>
          </a:p>
          <a:p>
            <a:pPr algn="r"/>
            <a:r>
              <a:rPr lang="ar-JO" sz="2800" dirty="0">
                <a:effectLst/>
                <a:latin typeface="Tajawal"/>
              </a:rPr>
              <a:t>إذا معامل التمدد موجب وأصغر من 1, فان التمدد هو تصغير.</a:t>
            </a:r>
            <a:endParaRPr lang="en-US" sz="2800" dirty="0"/>
          </a:p>
          <a:p>
            <a:pPr algn="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4672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1741-6409-4372-B887-2A66F830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الأسئلة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C143DA-65A6-4839-81B0-1217AFD262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4442" y="2076450"/>
            <a:ext cx="4875797" cy="362267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C0EBA-207B-4818-95E2-48D161094A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ar-JO" sz="3200" dirty="0"/>
          </a:p>
          <a:p>
            <a:pPr algn="ctr"/>
            <a:r>
              <a:rPr lang="ar-JO" sz="3200" dirty="0"/>
              <a:t>أجد معامل التمدد في الصورة المجاورة, وحدد نوع التمدد؟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893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95CD-9EE1-4808-933E-E598F8A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400" b="1" dirty="0"/>
              <a:t>شكرا لحسن الأستماع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5125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{287D9FB5-6E45-40B2-BA34-C3D98C5E28FF}tf11665031_win32</Template>
  <TotalTime>84</TotalTime>
  <Words>173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Nova</vt:lpstr>
      <vt:lpstr>Arial Nova Light</vt:lpstr>
      <vt:lpstr>Tahoma</vt:lpstr>
      <vt:lpstr>Tajawal</vt:lpstr>
      <vt:lpstr>Wingdings</vt:lpstr>
      <vt:lpstr>Wingdings 2</vt:lpstr>
      <vt:lpstr>SlateVTI</vt:lpstr>
      <vt:lpstr>التمدد</vt:lpstr>
      <vt:lpstr>ما هو التمدد؟</vt:lpstr>
      <vt:lpstr>مفهوم أساسي</vt:lpstr>
      <vt:lpstr>PowerPoint Presentation</vt:lpstr>
      <vt:lpstr>مثال</vt:lpstr>
      <vt:lpstr>مثال</vt:lpstr>
      <vt:lpstr>الأسئلة</vt:lpstr>
      <vt:lpstr>شكرا لحسن الأستماع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التمدد</dc:title>
  <dc:creator>TagiTop</dc:creator>
  <cp:lastModifiedBy>TagiTop</cp:lastModifiedBy>
  <cp:revision>10</cp:revision>
  <dcterms:created xsi:type="dcterms:W3CDTF">2023-05-21T15:25:33Z</dcterms:created>
  <dcterms:modified xsi:type="dcterms:W3CDTF">2023-05-21T16:49:34Z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