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38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354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12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72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88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35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9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80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018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22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94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5/21/2023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1947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French project</a:t>
            </a:r>
            <a:endParaRPr lang="en-US" dirty="0"/>
          </a:p>
        </p:txBody>
      </p:sp>
      <p:sp>
        <p:nvSpPr>
          <p:cNvPr id="3" name="Subtitle 2"/>
          <p:cNvSpPr>
            <a:spLocks noGrp="1"/>
          </p:cNvSpPr>
          <p:nvPr>
            <p:ph type="subTitle" idx="1"/>
          </p:nvPr>
        </p:nvSpPr>
        <p:spPr/>
        <p:txBody>
          <a:bodyPr/>
          <a:lstStyle/>
          <a:p>
            <a:r>
              <a:rPr lang="en-US" dirty="0" smtClean="0"/>
              <a:t>By:</a:t>
            </a:r>
            <a:br>
              <a:rPr lang="en-US" dirty="0" smtClean="0"/>
            </a:br>
            <a:r>
              <a:rPr lang="en-US" dirty="0" smtClean="0"/>
              <a:t>Mustafa atoum </a:t>
            </a:r>
            <a:br>
              <a:rPr lang="en-US" dirty="0" smtClean="0"/>
            </a:br>
            <a:r>
              <a:rPr lang="en-US" dirty="0" smtClean="0"/>
              <a:t>leen shmasani</a:t>
            </a:r>
            <a:br>
              <a:rPr lang="en-US" dirty="0" smtClean="0"/>
            </a:br>
            <a:r>
              <a:rPr lang="en-US" dirty="0" smtClean="0"/>
              <a:t>maya salameh</a:t>
            </a:r>
            <a:endParaRPr lang="en-US" dirty="0"/>
          </a:p>
        </p:txBody>
      </p:sp>
    </p:spTree>
    <p:extLst>
      <p:ext uri="{BB962C8B-B14F-4D97-AF65-F5344CB8AC3E}">
        <p14:creationId xmlns:p14="http://schemas.microsoft.com/office/powerpoint/2010/main" val="1398866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effectLst/>
              </a:rPr>
              <a:t>Le café du chapitre 9</a:t>
            </a:r>
            <a:endParaRPr lang="en-US" dirty="0"/>
          </a:p>
        </p:txBody>
      </p:sp>
      <p:sp>
        <p:nvSpPr>
          <p:cNvPr id="3" name="Content Placeholder 2"/>
          <p:cNvSpPr>
            <a:spLocks noGrp="1"/>
          </p:cNvSpPr>
          <p:nvPr>
            <p:ph idx="1"/>
          </p:nvPr>
        </p:nvSpPr>
        <p:spPr>
          <a:xfrm>
            <a:off x="1024129" y="2286000"/>
            <a:ext cx="5451976" cy="4023360"/>
          </a:xfrm>
        </p:spPr>
        <p:txBody>
          <a:bodyPr/>
          <a:lstStyle/>
          <a:p>
            <a:r>
              <a:rPr lang="fr-FR" dirty="0">
                <a:effectLst/>
              </a:rPr>
              <a:t>Le café du chapitre 9 est un endroit incroyable pour les touristes, il sert de la nourriture, des boissons et des desserts, certains des plats les plus appréciés du menu sont le burger classique, la salade du chapitre 9, le gâteau au citron avec de la lavande et du </a:t>
            </a:r>
            <a:r>
              <a:rPr lang="fr-FR" dirty="0" err="1">
                <a:effectLst/>
              </a:rPr>
              <a:t>wrap</a:t>
            </a:r>
            <a:r>
              <a:rPr lang="fr-FR" dirty="0">
                <a:effectLst/>
              </a:rPr>
              <a:t> </a:t>
            </a:r>
            <a:r>
              <a:rPr lang="fr-FR" dirty="0" err="1">
                <a:effectLst/>
              </a:rPr>
              <a:t>halumi,Le</a:t>
            </a:r>
            <a:r>
              <a:rPr lang="fr-FR" dirty="0">
                <a:effectLst/>
              </a:rPr>
              <a:t> café du chapitre 9 est un endroit incroyable pour les touristes, il sert de la nourriture, des boissons et des desserts, certains des plats les plus appréciés du menu sont le burger classique, la salade du chapitre 9, le gâteau au citron avec de la lavande et du </a:t>
            </a:r>
            <a:r>
              <a:rPr lang="fr-FR" dirty="0" err="1">
                <a:effectLst/>
              </a:rPr>
              <a:t>wrap</a:t>
            </a:r>
            <a:r>
              <a:rPr lang="fr-FR" dirty="0">
                <a:effectLst/>
              </a:rPr>
              <a:t> </a:t>
            </a:r>
            <a:r>
              <a:rPr lang="fr-FR" dirty="0" err="1" smtClean="0">
                <a:effectLst/>
              </a:rPr>
              <a:t>halumi</a:t>
            </a:r>
            <a:r>
              <a:rPr lang="fr-FR" dirty="0"/>
              <a:t>.</a:t>
            </a:r>
            <a:endParaRPr lang="en-US" dirty="0"/>
          </a:p>
        </p:txBody>
      </p:sp>
      <p:pic>
        <p:nvPicPr>
          <p:cNvPr id="4" name="Picture 3"/>
          <p:cNvPicPr>
            <a:picLocks noChangeAspect="1"/>
          </p:cNvPicPr>
          <p:nvPr/>
        </p:nvPicPr>
        <p:blipFill>
          <a:blip r:embed="rId2"/>
          <a:stretch>
            <a:fillRect/>
          </a:stretch>
        </p:blipFill>
        <p:spPr>
          <a:xfrm>
            <a:off x="7035501" y="2286000"/>
            <a:ext cx="4754880" cy="402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2398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Quels sont </a:t>
            </a:r>
            <a:r>
              <a:rPr lang="fr-FR" dirty="0" smtClean="0"/>
              <a:t>4 </a:t>
            </a:r>
            <a:r>
              <a:rPr lang="fr-FR" dirty="0"/>
              <a:t>faits sur Petra?</a:t>
            </a:r>
            <a:br>
              <a:rPr lang="fr-FR" dirty="0"/>
            </a:br>
            <a:endParaRPr lang="en-US" dirty="0"/>
          </a:p>
        </p:txBody>
      </p:sp>
      <p:sp>
        <p:nvSpPr>
          <p:cNvPr id="3" name="Content Placeholder 2"/>
          <p:cNvSpPr>
            <a:spLocks noGrp="1"/>
          </p:cNvSpPr>
          <p:nvPr>
            <p:ph idx="1"/>
          </p:nvPr>
        </p:nvSpPr>
        <p:spPr>
          <a:xfrm>
            <a:off x="1024128" y="2286000"/>
            <a:ext cx="6871985" cy="4023360"/>
          </a:xfrm>
        </p:spPr>
        <p:txBody>
          <a:bodyPr/>
          <a:lstStyle/>
          <a:p>
            <a:pPr marL="0" indent="0">
              <a:buNone/>
            </a:pPr>
            <a:endParaRPr lang="fr-FR" dirty="0"/>
          </a:p>
          <a:p>
            <a:pPr marL="0" indent="0">
              <a:buNone/>
            </a:pPr>
            <a:r>
              <a:rPr lang="fr-FR" dirty="0"/>
              <a:t>F</a:t>
            </a:r>
            <a:r>
              <a:rPr lang="fr-FR" dirty="0" smtClean="0"/>
              <a:t>aits </a:t>
            </a:r>
            <a:r>
              <a:rPr lang="fr-FR" dirty="0"/>
              <a:t>intéressants sur Petra, Jordanie</a:t>
            </a:r>
          </a:p>
          <a:p>
            <a:pPr marL="457200" indent="-457200">
              <a:buFont typeface="+mj-lt"/>
              <a:buAutoNum type="arabicPeriod"/>
            </a:pPr>
            <a:r>
              <a:rPr lang="fr-FR" dirty="0"/>
              <a:t>Petra est communément appelée la cité </a:t>
            </a:r>
            <a:r>
              <a:rPr lang="fr-FR" dirty="0" smtClean="0"/>
              <a:t>perdue</a:t>
            </a:r>
            <a:endParaRPr lang="fr-FR" dirty="0"/>
          </a:p>
          <a:p>
            <a:pPr marL="457200" indent="-457200">
              <a:buFont typeface="+mj-lt"/>
              <a:buAutoNum type="arabicPeriod"/>
            </a:pPr>
            <a:r>
              <a:rPr lang="fr-FR" dirty="0"/>
              <a:t>Petra est également connue sous le nom de la ville </a:t>
            </a:r>
            <a:r>
              <a:rPr lang="fr-FR" dirty="0" smtClean="0"/>
              <a:t>rose</a:t>
            </a:r>
            <a:endParaRPr lang="fr-FR" dirty="0"/>
          </a:p>
          <a:p>
            <a:pPr marL="457200" indent="-457200">
              <a:buFont typeface="+mj-lt"/>
              <a:buAutoNum type="arabicPeriod"/>
            </a:pPr>
            <a:r>
              <a:rPr lang="fr-FR" dirty="0"/>
              <a:t>Petra signifie </a:t>
            </a:r>
            <a:r>
              <a:rPr lang="fr-FR" dirty="0" smtClean="0"/>
              <a:t>rochers</a:t>
            </a:r>
            <a:endParaRPr lang="fr-FR" dirty="0"/>
          </a:p>
          <a:p>
            <a:pPr marL="457200" indent="-457200">
              <a:buFont typeface="+mj-lt"/>
              <a:buAutoNum type="arabicPeriod"/>
            </a:pPr>
            <a:r>
              <a:rPr lang="fr-FR" dirty="0"/>
              <a:t>Petra est l'une des sept nouvelles merveilles du monde</a:t>
            </a:r>
          </a:p>
          <a:p>
            <a:endParaRPr lang="en-US" dirty="0"/>
          </a:p>
        </p:txBody>
      </p:sp>
      <p:sp>
        <p:nvSpPr>
          <p:cNvPr id="4" name="Rectangle 1"/>
          <p:cNvSpPr>
            <a:spLocks noChangeArrowheads="1"/>
          </p:cNvSpPr>
          <p:nvPr/>
        </p:nvSpPr>
        <p:spPr bwMode="auto">
          <a:xfrm>
            <a:off x="0" y="0"/>
            <a:ext cx="1506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1C1E21"/>
                </a:solidFill>
                <a:effectLst/>
                <a:latin typeface="inherit"/>
                <a:cs typeface="Segoe UI Historic" panose="020B0502040204020203" pitchFamily="34" charset="0"/>
              </a:rPr>
              <a:t>Quels sont 3 faits sur Petra? 22 faits intéressants sur Petra, Jordanie Petra est communément appelée la cité perdue. ... Petra est également connue sous le nom de la ville rose. ... Petra signifie rochers. ... Petra est l'une des sept nouvelles merveilles du monde</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1C1E21"/>
                </a:solidFill>
                <a:effectLst/>
                <a:latin typeface="inherit"/>
                <a:cs typeface="Segoe UI Historic" panose="020B0502040204020203"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1C1E21"/>
                </a:solidFill>
                <a:effectLst/>
                <a:latin typeface="Segoe UI Historic" panose="020B0502040204020203" pitchFamily="34" charset="0"/>
                <a:cs typeface="Segoe UI Historic" panose="020B0502040204020203" pitchFamily="34" charset="0"/>
              </a:rPr>
              <a:t/>
            </a:r>
            <a:br>
              <a:rPr kumimoji="0" lang="en-US" sz="1100" b="0" i="0" u="none" strike="noStrike" cap="none" normalizeH="0" baseline="0" smtClean="0">
                <a:ln>
                  <a:noFill/>
                </a:ln>
                <a:solidFill>
                  <a:srgbClr val="1C1E21"/>
                </a:solidFill>
                <a:effectLst/>
                <a:latin typeface="Segoe UI Historic" panose="020B0502040204020203" pitchFamily="34" charset="0"/>
                <a:cs typeface="Segoe UI Historic" panose="020B0502040204020203" pitchFamily="34" charset="0"/>
              </a:rPr>
            </a:br>
            <a:endParaRPr kumimoji="0" lang="en-US" sz="900" b="0" i="0" u="none" strike="noStrike" cap="none" normalizeH="0" baseline="0" smtClean="0">
              <a:ln>
                <a:noFill/>
              </a:ln>
              <a:solidFill>
                <a:srgbClr val="1C1E21"/>
              </a:solidFill>
              <a:effectLst/>
              <a:latin typeface="inherit"/>
              <a:cs typeface="Segoe UI Historic" panose="020B0502040204020203" pitchFamily="34" charset="0"/>
            </a:endParaRPr>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524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9524105" y="4570924"/>
            <a:ext cx="2667895" cy="2211772"/>
          </a:xfrm>
          <a:prstGeom prst="rect">
            <a:avLst/>
          </a:prstGeom>
        </p:spPr>
      </p:pic>
      <p:pic>
        <p:nvPicPr>
          <p:cNvPr id="7" name="Picture 6"/>
          <p:cNvPicPr>
            <a:picLocks noChangeAspect="1"/>
          </p:cNvPicPr>
          <p:nvPr/>
        </p:nvPicPr>
        <p:blipFill>
          <a:blip r:embed="rId4"/>
          <a:stretch>
            <a:fillRect/>
          </a:stretch>
        </p:blipFill>
        <p:spPr>
          <a:xfrm>
            <a:off x="9524104" y="74228"/>
            <a:ext cx="2667895" cy="2211772"/>
          </a:xfrm>
          <a:prstGeom prst="rect">
            <a:avLst/>
          </a:prstGeom>
        </p:spPr>
      </p:pic>
    </p:spTree>
    <p:extLst>
      <p:ext uri="{BB962C8B-B14F-4D97-AF65-F5344CB8AC3E}">
        <p14:creationId xmlns:p14="http://schemas.microsoft.com/office/powerpoint/2010/main" val="233933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a:t>
            </a:r>
            <a:r>
              <a:rPr lang="fr-FR" dirty="0" smtClean="0"/>
              <a:t>Nabatéens </a:t>
            </a:r>
            <a:r>
              <a:rPr lang="fr-FR" sz="2000" dirty="0"/>
              <a:t>(en savoir plus sur </a:t>
            </a:r>
            <a:r>
              <a:rPr lang="fr-FR" sz="2000" dirty="0" smtClean="0"/>
              <a:t>Pétra)</a:t>
            </a:r>
            <a:endParaRPr lang="en-US" sz="2000" dirty="0"/>
          </a:p>
        </p:txBody>
      </p:sp>
      <p:sp>
        <p:nvSpPr>
          <p:cNvPr id="3" name="Content Placeholder 2"/>
          <p:cNvSpPr>
            <a:spLocks noGrp="1"/>
          </p:cNvSpPr>
          <p:nvPr>
            <p:ph idx="1"/>
          </p:nvPr>
        </p:nvSpPr>
        <p:spPr>
          <a:xfrm>
            <a:off x="1024128" y="2286000"/>
            <a:ext cx="4365453" cy="4023360"/>
          </a:xfrm>
        </p:spPr>
        <p:txBody>
          <a:bodyPr/>
          <a:lstStyle/>
          <a:p>
            <a:r>
              <a:rPr lang="fr-FR" dirty="0"/>
              <a:t>Les Nabatéens étaient des nomades d'origine arabe originaires du désert du Néguev dans l'actuel Israël. Ils ont construit Pétra comme capitale et centre de commerce et d'échange lorsqu'ils se sont installés et ont établi leur propre petit mais puissant royaume. l'un des sites archéologiques les plus célèbres au monde, où les anciennes traditions orientales se mêlent à l'architecture hellénistique.</a:t>
            </a:r>
            <a:endParaRPr lang="en-US" dirty="0"/>
          </a:p>
        </p:txBody>
      </p:sp>
      <p:pic>
        <p:nvPicPr>
          <p:cNvPr id="19" name="Picture 18"/>
          <p:cNvPicPr>
            <a:picLocks noChangeAspect="1"/>
          </p:cNvPicPr>
          <p:nvPr/>
        </p:nvPicPr>
        <p:blipFill>
          <a:blip r:embed="rId2"/>
          <a:stretch>
            <a:fillRect/>
          </a:stretch>
        </p:blipFill>
        <p:spPr>
          <a:xfrm>
            <a:off x="5884164" y="3082066"/>
            <a:ext cx="4076700" cy="3022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a:off x="7616414" y="674303"/>
            <a:ext cx="3127786" cy="16116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dirty="0"/>
              <a:t>capitale de l'empire nabatéen. Cela en fait plus de 2300 ans, et l'une des plus anciennes villes du monde</a:t>
            </a:r>
          </a:p>
          <a:p>
            <a:r>
              <a:rPr lang="fr-FR" dirty="0"/>
              <a:t/>
            </a:r>
            <a:br>
              <a:rPr lang="fr-FR" dirty="0"/>
            </a:br>
            <a:endParaRPr lang="en-US" dirty="0"/>
          </a:p>
        </p:txBody>
      </p:sp>
    </p:spTree>
    <p:extLst>
      <p:ext uri="{BB962C8B-B14F-4D97-AF65-F5344CB8AC3E}">
        <p14:creationId xmlns:p14="http://schemas.microsoft.com/office/powerpoint/2010/main" val="3037280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1000"/>
                                        <p:tgtEl>
                                          <p:spTgt spid="22">
                                            <p:txEl>
                                              <p:pRg st="0" end="0"/>
                                            </p:txEl>
                                          </p:spTgt>
                                        </p:tgtEl>
                                      </p:cBhvr>
                                    </p:animEffect>
                                    <p:anim calcmode="lin" valueType="num">
                                      <p:cBhvr>
                                        <p:cTn id="26"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Wadi Rum</a:t>
            </a:r>
            <a:endParaRPr lang="en-US" dirty="0"/>
          </a:p>
        </p:txBody>
      </p:sp>
      <p:sp>
        <p:nvSpPr>
          <p:cNvPr id="3" name="Content Placeholder 2"/>
          <p:cNvSpPr>
            <a:spLocks noGrp="1"/>
          </p:cNvSpPr>
          <p:nvPr>
            <p:ph idx="1"/>
          </p:nvPr>
        </p:nvSpPr>
        <p:spPr>
          <a:xfrm>
            <a:off x="1024129" y="2286000"/>
            <a:ext cx="7011834" cy="4023360"/>
          </a:xfrm>
        </p:spPr>
        <p:txBody>
          <a:bodyPr>
            <a:normAutofit/>
          </a:bodyPr>
          <a:lstStyle/>
          <a:p>
            <a:r>
              <a:rPr lang="fr-FR" sz="3200" dirty="0"/>
              <a:t>Wadi Rum est une vallée désertique découpée dans des montagnes de grès et de granit, présentant un paysage varié de canyons étroits, de falaises imposantes, d'arches naturelles, d'inscriptions, de gravures rupestres et de vestiges archéologiques.</a:t>
            </a:r>
            <a:endParaRPr lang="en-US" sz="3200" dirty="0"/>
          </a:p>
        </p:txBody>
      </p:sp>
      <p:pic>
        <p:nvPicPr>
          <p:cNvPr id="5" name="Picture 4"/>
          <p:cNvPicPr>
            <a:picLocks noChangeAspect="1"/>
          </p:cNvPicPr>
          <p:nvPr/>
        </p:nvPicPr>
        <p:blipFill>
          <a:blip r:embed="rId2"/>
          <a:stretch>
            <a:fillRect/>
          </a:stretch>
        </p:blipFill>
        <p:spPr>
          <a:xfrm>
            <a:off x="7100047" y="-18826"/>
            <a:ext cx="5091953" cy="2707700"/>
          </a:xfrm>
          <a:prstGeom prst="rect">
            <a:avLst/>
          </a:prstGeom>
        </p:spPr>
      </p:pic>
    </p:spTree>
    <p:extLst>
      <p:ext uri="{BB962C8B-B14F-4D97-AF65-F5344CB8AC3E}">
        <p14:creationId xmlns:p14="http://schemas.microsoft.com/office/powerpoint/2010/main" val="2995300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5283268"/>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91</TotalTime>
  <Words>351</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inherit</vt:lpstr>
      <vt:lpstr>Segoe UI Historic</vt:lpstr>
      <vt:lpstr>Tw Cen MT</vt:lpstr>
      <vt:lpstr>Tw Cen MT Condensed</vt:lpstr>
      <vt:lpstr>Wingdings 3</vt:lpstr>
      <vt:lpstr>Integral</vt:lpstr>
      <vt:lpstr>French project</vt:lpstr>
      <vt:lpstr>Le café du chapitre 9</vt:lpstr>
      <vt:lpstr>Quels sont 4 faits sur Petra? </vt:lpstr>
      <vt:lpstr>Les Nabatéens (en savoir plus sur Pétra)</vt:lpstr>
      <vt:lpstr>Wadi Rum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project</dc:title>
  <dc:creator>Microsoft account</dc:creator>
  <cp:lastModifiedBy>Microsoft account</cp:lastModifiedBy>
  <cp:revision>7</cp:revision>
  <dcterms:created xsi:type="dcterms:W3CDTF">2023-05-22T04:23:44Z</dcterms:created>
  <dcterms:modified xsi:type="dcterms:W3CDTF">2023-05-22T06:05:35Z</dcterms:modified>
</cp:coreProperties>
</file>