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8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0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4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82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5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3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1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2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6370FB-9618-4157-869B-C565107F9ED4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9C770-F6F0-42F9-897D-1AE48AEB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sz="4400" dirty="0" smtClean="0"/>
              <a:t>السمنة المفرطة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JO" dirty="0" smtClean="0"/>
              <a:t>اعداد الطالب: عبداللطيف الربيحات </a:t>
            </a:r>
          </a:p>
          <a:p>
            <a:pPr algn="r"/>
            <a:r>
              <a:rPr lang="ar-JO" dirty="0" smtClean="0"/>
              <a:t>الصف: الثامن (و)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1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 هي السمنة المفرطة؟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89" y="2518756"/>
            <a:ext cx="9924008" cy="3357112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.</a:t>
            </a:r>
            <a:r>
              <a:rPr lang="en-US" dirty="0" smtClean="0"/>
              <a:t>35 BMI</a:t>
            </a:r>
            <a:r>
              <a:rPr lang="ar-JO" dirty="0" smtClean="0"/>
              <a:t> يعرف الدكتور محيي البنا، استشاري جراحات السمنة المفرطة انها زيادة كتلة الجس عن</a:t>
            </a:r>
            <a:endParaRPr lang="en-US" dirty="0" smtClean="0"/>
          </a:p>
          <a:p>
            <a:pPr marL="0" indent="0" algn="r">
              <a:buNone/>
            </a:pPr>
            <a:r>
              <a:rPr lang="ar-JO" dirty="0" smtClean="0"/>
              <a:t>وبحسب الدكتورالبنا الوزن المثالي يكون بطرح 100 من الطول بالسنتيمتر.</a:t>
            </a:r>
          </a:p>
          <a:p>
            <a:pPr marL="0" indent="0" algn="r">
              <a:buNone/>
            </a:pPr>
            <a:r>
              <a:rPr lang="ar-JO" dirty="0" smtClean="0"/>
              <a:t>واذا زاد الوزن 35 كغم على الوزن المثالي فهذه تعتبر سمنة مفرطة.</a:t>
            </a:r>
          </a:p>
          <a:p>
            <a:pPr marL="0" indent="0" algn="r">
              <a:buNone/>
            </a:pPr>
            <a:endParaRPr lang="ar-JO" dirty="0" smtClean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01" y="4061027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 هي اسباب السمنة المفرطة؟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 smtClean="0"/>
              <a:t>أجرينا لقاء مع الدكتور ناجي صفا وقال أن اسباب السمنة عديدة منها:</a:t>
            </a:r>
          </a:p>
          <a:p>
            <a:pPr algn="r"/>
            <a:r>
              <a:rPr lang="ar-JO" dirty="0" smtClean="0"/>
              <a:t>1.تغير نمط الحياة.</a:t>
            </a:r>
          </a:p>
          <a:p>
            <a:pPr algn="r"/>
            <a:r>
              <a:rPr lang="ar-JO" dirty="0" smtClean="0"/>
              <a:t>2. عامل الوراثة (الهرمونات).</a:t>
            </a:r>
          </a:p>
          <a:p>
            <a:pPr algn="r"/>
            <a:r>
              <a:rPr lang="ar-JO" dirty="0" smtClean="0"/>
              <a:t>3. تناول الوجبات السريعة والمشروبات الغازية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47" y="3406775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7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أ</a:t>
            </a:r>
            <a:r>
              <a:rPr lang="ar-JO" dirty="0" smtClean="0"/>
              <a:t>عراض السمنة المفرطة؟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52798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JO" dirty="0" smtClean="0"/>
              <a:t> بحسب د. سهير أحمد الأعراض التي يشعر بها مرضى السمنة المفرطةهي:</a:t>
            </a:r>
          </a:p>
          <a:p>
            <a:pPr marL="0" indent="0" algn="r">
              <a:buNone/>
            </a:pPr>
            <a:r>
              <a:rPr lang="ar-JO" dirty="0" smtClean="0"/>
              <a:t>1. وجع المفاصل.</a:t>
            </a:r>
          </a:p>
          <a:p>
            <a:pPr marL="0" indent="0" algn="r">
              <a:buNone/>
            </a:pPr>
            <a:r>
              <a:rPr lang="ar-JO" dirty="0" smtClean="0"/>
              <a:t>2. صعوبة التنفس والتعب</a:t>
            </a:r>
          </a:p>
          <a:p>
            <a:pPr marL="0" indent="0" algn="r">
              <a:buNone/>
            </a:pPr>
            <a:r>
              <a:rPr lang="ar-JO" dirty="0" smtClean="0"/>
              <a:t>3. قلت النوم</a:t>
            </a:r>
          </a:p>
          <a:p>
            <a:pPr marL="0" indent="0" algn="r">
              <a:buNone/>
            </a:pPr>
            <a:r>
              <a:rPr lang="ar-JO" dirty="0" smtClean="0"/>
              <a:t>4. الحموضة</a:t>
            </a:r>
          </a:p>
          <a:p>
            <a:pPr marL="0" indent="0" algn="r">
              <a:buNone/>
            </a:pPr>
            <a:r>
              <a:rPr lang="ar-JO" dirty="0" smtClean="0"/>
              <a:t>5. التعرق الزائد</a:t>
            </a:r>
          </a:p>
          <a:p>
            <a:pPr marL="0" indent="0" algn="r">
              <a:buNone/>
            </a:pPr>
            <a:r>
              <a:rPr lang="ar-JO" dirty="0" smtClean="0"/>
              <a:t>6. تسارع ضربات القلب</a:t>
            </a:r>
          </a:p>
          <a:p>
            <a:pPr marL="0" indent="0" algn="r">
              <a:buNone/>
            </a:pPr>
            <a:r>
              <a:rPr lang="ar-JO" dirty="0" smtClean="0"/>
              <a:t>7. قلق و توتر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02" y="3338339"/>
            <a:ext cx="259002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طرق علاج السمنة؟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dirty="0" smtClean="0"/>
              <a:t>يقول الدكتور حسام موافي أن هناك ثلاثة طرق لعلاج السمنة المفرطة و هي:</a:t>
            </a:r>
          </a:p>
          <a:p>
            <a:pPr algn="r"/>
            <a:r>
              <a:rPr lang="ar-JO" dirty="0" smtClean="0"/>
              <a:t>1. النظام الغذائي الصحي</a:t>
            </a:r>
          </a:p>
          <a:p>
            <a:pPr algn="r"/>
            <a:r>
              <a:rPr lang="ar-JO" dirty="0" smtClean="0"/>
              <a:t>2. استخدام الأدوية والعقاقير تحت إشراف الطبيب </a:t>
            </a:r>
          </a:p>
          <a:p>
            <a:pPr algn="r"/>
            <a:r>
              <a:rPr lang="ar-JO" dirty="0" smtClean="0"/>
              <a:t>3. العمليات الجراحية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23" y="3250276"/>
            <a:ext cx="4016634" cy="22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4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نصائح لمرضى السمنة المفرطة؟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ar-JO" dirty="0" smtClean="0"/>
              <a:t>و يقدم الدكتور موافي نصائح ذهبية لمرضى السمنة المفرطة:</a:t>
            </a:r>
          </a:p>
          <a:p>
            <a:pPr algn="r"/>
            <a:r>
              <a:rPr lang="ar-JO" dirty="0" smtClean="0"/>
              <a:t>1. تغير نمط الحياة</a:t>
            </a:r>
            <a:br>
              <a:rPr lang="ar-JO" dirty="0" smtClean="0"/>
            </a:br>
            <a:r>
              <a:rPr lang="ar-JO" dirty="0" smtClean="0"/>
              <a:t>2. ممارسة الرياضة</a:t>
            </a:r>
            <a:br>
              <a:rPr lang="ar-JO" dirty="0" smtClean="0"/>
            </a:br>
            <a:r>
              <a:rPr lang="ar-JO" dirty="0" smtClean="0"/>
              <a:t>3. اتباع حمية غذائية</a:t>
            </a:r>
          </a:p>
          <a:p>
            <a:pPr algn="r"/>
            <a:r>
              <a:rPr lang="ar-JO" dirty="0" smtClean="0"/>
              <a:t> 4.تناول المياه قبل الوجبات</a:t>
            </a:r>
          </a:p>
          <a:p>
            <a:pPr algn="r"/>
            <a:r>
              <a:rPr lang="ar-JO" dirty="0" smtClean="0"/>
              <a:t>5. التقليل من السعرات الحرارية </a:t>
            </a:r>
          </a:p>
          <a:p>
            <a:pPr algn="r"/>
            <a:r>
              <a:rPr lang="ar-JO" dirty="0" smtClean="0"/>
              <a:t>6.مضغ الطعام جيدا</a:t>
            </a:r>
          </a:p>
          <a:p>
            <a:pPr algn="r"/>
            <a:r>
              <a:rPr lang="ar-JO" dirty="0" smtClean="0"/>
              <a:t>7.قياس الوزن باستمرار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04" y="2723803"/>
            <a:ext cx="2582487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7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47404"/>
            <a:ext cx="9918468" cy="4828464"/>
          </a:xfrm>
        </p:spPr>
        <p:txBody>
          <a:bodyPr>
            <a:normAutofit/>
          </a:bodyPr>
          <a:lstStyle/>
          <a:p>
            <a:pPr algn="ctr"/>
            <a:endParaRPr lang="ar-JO" sz="6600" dirty="0" smtClean="0"/>
          </a:p>
          <a:p>
            <a:pPr algn="ctr"/>
            <a:r>
              <a:rPr lang="ar-JO" sz="6600" dirty="0" smtClean="0"/>
              <a:t>انتهى العرض شكرا لستماعكم</a:t>
            </a:r>
            <a:br>
              <a:rPr lang="ar-JO" sz="6600" dirty="0" smtClean="0"/>
            </a:b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24" y="3704445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5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204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السمنة المفرطة</vt:lpstr>
      <vt:lpstr>ما هي السمنة المفرطة؟</vt:lpstr>
      <vt:lpstr>ما هي اسباب السمنة المفرطة؟</vt:lpstr>
      <vt:lpstr>أعراض السمنة المفرطة؟</vt:lpstr>
      <vt:lpstr>طرق علاج السمنة؟</vt:lpstr>
      <vt:lpstr>نصائح لمرضى السمنة المفرطة؟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 المفرطة</dc:title>
  <dc:creator>USER</dc:creator>
  <cp:lastModifiedBy>USER</cp:lastModifiedBy>
  <cp:revision>9</cp:revision>
  <dcterms:created xsi:type="dcterms:W3CDTF">2023-05-21T14:35:25Z</dcterms:created>
  <dcterms:modified xsi:type="dcterms:W3CDTF">2023-05-21T16:32:52Z</dcterms:modified>
</cp:coreProperties>
</file>