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0" r:id="rId1"/>
  </p:sldMasterIdLst>
  <p:notesMasterIdLst>
    <p:notesMasterId r:id="rId12"/>
  </p:notesMasterIdLst>
  <p:sldIdLst>
    <p:sldId id="256" r:id="rId2"/>
    <p:sldId id="258" r:id="rId3"/>
    <p:sldId id="261" r:id="rId4"/>
    <p:sldId id="263" r:id="rId5"/>
    <p:sldId id="265" r:id="rId6"/>
    <p:sldId id="268" r:id="rId7"/>
    <p:sldId id="312" r:id="rId8"/>
    <p:sldId id="313" r:id="rId9"/>
    <p:sldId id="314" r:id="rId10"/>
    <p:sldId id="316" r:id="rId11"/>
  </p:sldIdLst>
  <p:sldSz cx="9144000" cy="5143500" type="screen16x9"/>
  <p:notesSz cx="6858000" cy="9144000"/>
  <p:embeddedFontLst>
    <p:embeddedFont>
      <p:font typeface="Bebas Neue" panose="020B0606020202050201" pitchFamily="34" charset="0"/>
      <p:regular r:id="rId13"/>
    </p:embeddedFont>
    <p:embeddedFont>
      <p:font typeface="Limelight" panose="020B0604020202020204" charset="0"/>
      <p:regular r:id="rId14"/>
    </p:embeddedFont>
    <p:embeddedFont>
      <p:font typeface="Merriweather" panose="00000500000000000000" pitchFamily="2" charset="0"/>
      <p:regular r:id="rId15"/>
      <p:bold r:id="rId16"/>
      <p:italic r:id="rId17"/>
      <p:boldItalic r:id="rId18"/>
    </p:embeddedFont>
    <p:embeddedFont>
      <p:font typeface="Prompt" panose="00000500000000000000" pitchFamily="2" charset="-34"/>
      <p:regular r:id="rId19"/>
      <p:bold r:id="rId20"/>
      <p:italic r:id="rId21"/>
      <p:boldItalic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CFFF482-FF13-4145-92FD-856F20BC17EE}">
  <a:tblStyle styleId="{ACFFF482-FF13-4145-92FD-856F20BC17EE}"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1" d="100"/>
          <a:sy n="91" d="100"/>
        </p:scale>
        <p:origin x="36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6"/>
        <p:cNvGrpSpPr/>
        <p:nvPr/>
      </p:nvGrpSpPr>
      <p:grpSpPr>
        <a:xfrm>
          <a:off x="0" y="0"/>
          <a:ext cx="0" cy="0"/>
          <a:chOff x="0" y="0"/>
          <a:chExt cx="0" cy="0"/>
        </a:xfrm>
      </p:grpSpPr>
      <p:sp>
        <p:nvSpPr>
          <p:cNvPr id="667" name="Google Shape;66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8" name="Google Shape;66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2"/>
        <p:cNvGrpSpPr/>
        <p:nvPr/>
      </p:nvGrpSpPr>
      <p:grpSpPr>
        <a:xfrm>
          <a:off x="0" y="0"/>
          <a:ext cx="0" cy="0"/>
          <a:chOff x="0" y="0"/>
          <a:chExt cx="0" cy="0"/>
        </a:xfrm>
      </p:grpSpPr>
      <p:sp>
        <p:nvSpPr>
          <p:cNvPr id="933" name="Google Shape;933;g11efd50c04a_0_1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4" name="Google Shape;934;g11efd50c04a_0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482274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0"/>
        <p:cNvGrpSpPr/>
        <p:nvPr/>
      </p:nvGrpSpPr>
      <p:grpSpPr>
        <a:xfrm>
          <a:off x="0" y="0"/>
          <a:ext cx="0" cy="0"/>
          <a:chOff x="0" y="0"/>
          <a:chExt cx="0" cy="0"/>
        </a:xfrm>
      </p:grpSpPr>
      <p:sp>
        <p:nvSpPr>
          <p:cNvPr id="701" name="Google Shape;701;g11e8d089463_0_1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2" name="Google Shape;702;g11e8d089463_0_1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7"/>
        <p:cNvGrpSpPr/>
        <p:nvPr/>
      </p:nvGrpSpPr>
      <p:grpSpPr>
        <a:xfrm>
          <a:off x="0" y="0"/>
          <a:ext cx="0" cy="0"/>
          <a:chOff x="0" y="0"/>
          <a:chExt cx="0" cy="0"/>
        </a:xfrm>
      </p:grpSpPr>
      <p:sp>
        <p:nvSpPr>
          <p:cNvPr id="768" name="Google Shape;768;g11efd50c04a_0_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9" name="Google Shape;769;g11efd50c04a_0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9"/>
        <p:cNvGrpSpPr/>
        <p:nvPr/>
      </p:nvGrpSpPr>
      <p:grpSpPr>
        <a:xfrm>
          <a:off x="0" y="0"/>
          <a:ext cx="0" cy="0"/>
          <a:chOff x="0" y="0"/>
          <a:chExt cx="0" cy="0"/>
        </a:xfrm>
      </p:grpSpPr>
      <p:sp>
        <p:nvSpPr>
          <p:cNvPr id="800" name="Google Shape;800;g11efd50c04a_0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1" name="Google Shape;801;g11efd50c04a_0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6"/>
        <p:cNvGrpSpPr/>
        <p:nvPr/>
      </p:nvGrpSpPr>
      <p:grpSpPr>
        <a:xfrm>
          <a:off x="0" y="0"/>
          <a:ext cx="0" cy="0"/>
          <a:chOff x="0" y="0"/>
          <a:chExt cx="0" cy="0"/>
        </a:xfrm>
      </p:grpSpPr>
      <p:sp>
        <p:nvSpPr>
          <p:cNvPr id="847" name="Google Shape;847;g11efd50c04a_0_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8" name="Google Shape;848;g11efd50c04a_0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2"/>
        <p:cNvGrpSpPr/>
        <p:nvPr/>
      </p:nvGrpSpPr>
      <p:grpSpPr>
        <a:xfrm>
          <a:off x="0" y="0"/>
          <a:ext cx="0" cy="0"/>
          <a:chOff x="0" y="0"/>
          <a:chExt cx="0" cy="0"/>
        </a:xfrm>
      </p:grpSpPr>
      <p:sp>
        <p:nvSpPr>
          <p:cNvPr id="933" name="Google Shape;933;g11efd50c04a_0_1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4" name="Google Shape;934;g11efd50c04a_0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2"/>
        <p:cNvGrpSpPr/>
        <p:nvPr/>
      </p:nvGrpSpPr>
      <p:grpSpPr>
        <a:xfrm>
          <a:off x="0" y="0"/>
          <a:ext cx="0" cy="0"/>
          <a:chOff x="0" y="0"/>
          <a:chExt cx="0" cy="0"/>
        </a:xfrm>
      </p:grpSpPr>
      <p:sp>
        <p:nvSpPr>
          <p:cNvPr id="933" name="Google Shape;933;g11efd50c04a_0_1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4" name="Google Shape;934;g11efd50c04a_0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50546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2"/>
        <p:cNvGrpSpPr/>
        <p:nvPr/>
      </p:nvGrpSpPr>
      <p:grpSpPr>
        <a:xfrm>
          <a:off x="0" y="0"/>
          <a:ext cx="0" cy="0"/>
          <a:chOff x="0" y="0"/>
          <a:chExt cx="0" cy="0"/>
        </a:xfrm>
      </p:grpSpPr>
      <p:sp>
        <p:nvSpPr>
          <p:cNvPr id="933" name="Google Shape;933;g11efd50c04a_0_1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4" name="Google Shape;934;g11efd50c04a_0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063350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2"/>
        <p:cNvGrpSpPr/>
        <p:nvPr/>
      </p:nvGrpSpPr>
      <p:grpSpPr>
        <a:xfrm>
          <a:off x="0" y="0"/>
          <a:ext cx="0" cy="0"/>
          <a:chOff x="0" y="0"/>
          <a:chExt cx="0" cy="0"/>
        </a:xfrm>
      </p:grpSpPr>
      <p:sp>
        <p:nvSpPr>
          <p:cNvPr id="933" name="Google Shape;933;g11efd50c04a_0_1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4" name="Google Shape;934;g11efd50c04a_0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133529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0" y="-66400"/>
            <a:ext cx="9143993" cy="5209930"/>
            <a:chOff x="-4194553" y="-279716"/>
            <a:chExt cx="2010553" cy="1745429"/>
          </a:xfrm>
        </p:grpSpPr>
        <p:sp>
          <p:nvSpPr>
            <p:cNvPr id="10" name="Google Shape;10;p2"/>
            <p:cNvSpPr/>
            <p:nvPr/>
          </p:nvSpPr>
          <p:spPr>
            <a:xfrm>
              <a:off x="-4194553" y="-279716"/>
              <a:ext cx="2010550" cy="718722"/>
            </a:xfrm>
            <a:custGeom>
              <a:avLst/>
              <a:gdLst/>
              <a:ahLst/>
              <a:cxnLst/>
              <a:rect l="l" t="t" r="r" b="b"/>
              <a:pathLst>
                <a:path w="80422" h="21316" extrusionOk="0">
                  <a:moveTo>
                    <a:pt x="33275" y="1"/>
                  </a:moveTo>
                  <a:cubicBezTo>
                    <a:pt x="22173" y="1"/>
                    <a:pt x="11078" y="84"/>
                    <a:pt x="1" y="365"/>
                  </a:cubicBezTo>
                  <a:lnTo>
                    <a:pt x="1" y="21316"/>
                  </a:lnTo>
                  <a:cubicBezTo>
                    <a:pt x="1450" y="20745"/>
                    <a:pt x="2943" y="20130"/>
                    <a:pt x="4393" y="19603"/>
                  </a:cubicBezTo>
                  <a:cubicBezTo>
                    <a:pt x="18272" y="14508"/>
                    <a:pt x="32590" y="12356"/>
                    <a:pt x="47304" y="11697"/>
                  </a:cubicBezTo>
                  <a:cubicBezTo>
                    <a:pt x="50416" y="11560"/>
                    <a:pt x="53549" y="11483"/>
                    <a:pt x="56688" y="11483"/>
                  </a:cubicBezTo>
                  <a:cubicBezTo>
                    <a:pt x="64629" y="11483"/>
                    <a:pt x="72615" y="11975"/>
                    <a:pt x="80421" y="13234"/>
                  </a:cubicBezTo>
                  <a:lnTo>
                    <a:pt x="80421" y="365"/>
                  </a:lnTo>
                  <a:cubicBezTo>
                    <a:pt x="70934" y="234"/>
                    <a:pt x="61403" y="102"/>
                    <a:pt x="51872" y="58"/>
                  </a:cubicBezTo>
                  <a:cubicBezTo>
                    <a:pt x="45672" y="26"/>
                    <a:pt x="39473" y="1"/>
                    <a:pt x="33275" y="1"/>
                  </a:cubicBezTo>
                  <a:close/>
                </a:path>
              </a:pathLst>
            </a:custGeom>
            <a:gradFill>
              <a:gsLst>
                <a:gs pos="0">
                  <a:schemeClr val="dk2"/>
                </a:gs>
                <a:gs pos="60000">
                  <a:schemeClr val="dk2"/>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4194550" y="409319"/>
              <a:ext cx="2010550" cy="718725"/>
            </a:xfrm>
            <a:custGeom>
              <a:avLst/>
              <a:gdLst/>
              <a:ahLst/>
              <a:cxnLst/>
              <a:rect l="l" t="t" r="r" b="b"/>
              <a:pathLst>
                <a:path w="80422" h="28749" extrusionOk="0">
                  <a:moveTo>
                    <a:pt x="56419" y="1"/>
                  </a:moveTo>
                  <a:cubicBezTo>
                    <a:pt x="51377" y="1"/>
                    <a:pt x="46335" y="223"/>
                    <a:pt x="41331" y="595"/>
                  </a:cubicBezTo>
                  <a:cubicBezTo>
                    <a:pt x="27100" y="1649"/>
                    <a:pt x="13045" y="5207"/>
                    <a:pt x="1" y="11048"/>
                  </a:cubicBezTo>
                  <a:lnTo>
                    <a:pt x="1" y="28749"/>
                  </a:lnTo>
                  <a:cubicBezTo>
                    <a:pt x="3163" y="27255"/>
                    <a:pt x="6413" y="25938"/>
                    <a:pt x="9707" y="24708"/>
                  </a:cubicBezTo>
                  <a:cubicBezTo>
                    <a:pt x="24816" y="19306"/>
                    <a:pt x="40892" y="16539"/>
                    <a:pt x="56835" y="15177"/>
                  </a:cubicBezTo>
                  <a:cubicBezTo>
                    <a:pt x="61702" y="14767"/>
                    <a:pt x="66621" y="14493"/>
                    <a:pt x="71527" y="14493"/>
                  </a:cubicBezTo>
                  <a:cubicBezTo>
                    <a:pt x="74501" y="14493"/>
                    <a:pt x="77470" y="14594"/>
                    <a:pt x="80421" y="14826"/>
                  </a:cubicBezTo>
                  <a:lnTo>
                    <a:pt x="80421" y="2000"/>
                  </a:lnTo>
                  <a:cubicBezTo>
                    <a:pt x="72532" y="569"/>
                    <a:pt x="64477" y="1"/>
                    <a:pt x="56419" y="1"/>
                  </a:cubicBezTo>
                  <a:close/>
                </a:path>
              </a:pathLst>
            </a:custGeom>
            <a:gradFill>
              <a:gsLst>
                <a:gs pos="0">
                  <a:schemeClr val="dk2"/>
                </a:gs>
                <a:gs pos="60000">
                  <a:schemeClr val="dk2"/>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4194550" y="1038263"/>
              <a:ext cx="2010550" cy="427450"/>
            </a:xfrm>
            <a:custGeom>
              <a:avLst/>
              <a:gdLst/>
              <a:ahLst/>
              <a:cxnLst/>
              <a:rect l="l" t="t" r="r" b="b"/>
              <a:pathLst>
                <a:path w="80422" h="17098" extrusionOk="0">
                  <a:moveTo>
                    <a:pt x="75436" y="1"/>
                  </a:moveTo>
                  <a:cubicBezTo>
                    <a:pt x="73800" y="1"/>
                    <a:pt x="72208" y="33"/>
                    <a:pt x="70714" y="55"/>
                  </a:cubicBezTo>
                  <a:cubicBezTo>
                    <a:pt x="62852" y="143"/>
                    <a:pt x="54947" y="714"/>
                    <a:pt x="47128" y="1812"/>
                  </a:cubicBezTo>
                  <a:cubicBezTo>
                    <a:pt x="31888" y="3964"/>
                    <a:pt x="16383" y="7390"/>
                    <a:pt x="2548" y="14374"/>
                  </a:cubicBezTo>
                  <a:cubicBezTo>
                    <a:pt x="1670" y="14813"/>
                    <a:pt x="835" y="15252"/>
                    <a:pt x="1" y="15735"/>
                  </a:cubicBezTo>
                  <a:lnTo>
                    <a:pt x="1" y="17097"/>
                  </a:lnTo>
                  <a:cubicBezTo>
                    <a:pt x="15856" y="10465"/>
                    <a:pt x="33161" y="7127"/>
                    <a:pt x="50335" y="6644"/>
                  </a:cubicBezTo>
                  <a:cubicBezTo>
                    <a:pt x="51774" y="6597"/>
                    <a:pt x="53211" y="6576"/>
                    <a:pt x="54648" y="6576"/>
                  </a:cubicBezTo>
                  <a:cubicBezTo>
                    <a:pt x="61411" y="6576"/>
                    <a:pt x="68149" y="7061"/>
                    <a:pt x="74887" y="7786"/>
                  </a:cubicBezTo>
                  <a:cubicBezTo>
                    <a:pt x="76732" y="8005"/>
                    <a:pt x="78576" y="8225"/>
                    <a:pt x="80421" y="8401"/>
                  </a:cubicBezTo>
                  <a:lnTo>
                    <a:pt x="80421" y="143"/>
                  </a:lnTo>
                  <a:cubicBezTo>
                    <a:pt x="78752" y="33"/>
                    <a:pt x="77072" y="1"/>
                    <a:pt x="75436" y="1"/>
                  </a:cubicBezTo>
                  <a:close/>
                </a:path>
              </a:pathLst>
            </a:custGeom>
            <a:gradFill>
              <a:gsLst>
                <a:gs pos="0">
                  <a:schemeClr val="dk2"/>
                </a:gs>
                <a:gs pos="60000">
                  <a:schemeClr val="dk2"/>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 name="Google Shape;13;p2"/>
          <p:cNvSpPr txBox="1">
            <a:spLocks noGrp="1"/>
          </p:cNvSpPr>
          <p:nvPr>
            <p:ph type="ctrTitle"/>
          </p:nvPr>
        </p:nvSpPr>
        <p:spPr>
          <a:xfrm>
            <a:off x="715100" y="320889"/>
            <a:ext cx="7384200" cy="1796100"/>
          </a:xfrm>
          <a:prstGeom prst="rect">
            <a:avLst/>
          </a:prstGeom>
        </p:spPr>
        <p:txBody>
          <a:bodyPr spcFirstLastPara="1" wrap="square" lIns="91425" tIns="91425" rIns="91425" bIns="91425" anchor="ctr" anchorCtr="0">
            <a:noAutofit/>
          </a:bodyPr>
          <a:lstStyle>
            <a:lvl1pPr lvl="0">
              <a:lnSpc>
                <a:spcPct val="90000"/>
              </a:lnSpc>
              <a:spcBef>
                <a:spcPts val="0"/>
              </a:spcBef>
              <a:spcAft>
                <a:spcPts val="0"/>
              </a:spcAft>
              <a:buClr>
                <a:srgbClr val="191919"/>
              </a:buClr>
              <a:buSzPts val="5200"/>
              <a:buNone/>
              <a:defRPr sz="5300" b="1"/>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4" name="Google Shape;14;p2"/>
          <p:cNvSpPr txBox="1">
            <a:spLocks noGrp="1"/>
          </p:cNvSpPr>
          <p:nvPr>
            <p:ph type="subTitle" idx="1"/>
          </p:nvPr>
        </p:nvSpPr>
        <p:spPr>
          <a:xfrm>
            <a:off x="715100" y="2121449"/>
            <a:ext cx="4359000" cy="382200"/>
          </a:xfrm>
          <a:prstGeom prst="rect">
            <a:avLst/>
          </a:prstGeom>
        </p:spPr>
        <p:txBody>
          <a:bodyPr spcFirstLastPara="1" wrap="square" lIns="91425" tIns="91425" rIns="91425" bIns="91425" anchor="ctr" anchorCtr="0">
            <a:noAutofit/>
          </a:bodyPr>
          <a:lstStyle>
            <a:lvl1pPr lvl="0">
              <a:lnSpc>
                <a:spcPct val="100000"/>
              </a:lnSpc>
              <a:spcBef>
                <a:spcPts val="0"/>
              </a:spcBef>
              <a:spcAft>
                <a:spcPts val="0"/>
              </a:spcAft>
              <a:buSzPts val="1400"/>
              <a:buNone/>
              <a:defRPr sz="1600">
                <a:solidFill>
                  <a:schemeClr val="lt1"/>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grpSp>
        <p:nvGrpSpPr>
          <p:cNvPr id="15" name="Google Shape;15;p2"/>
          <p:cNvGrpSpPr/>
          <p:nvPr/>
        </p:nvGrpSpPr>
        <p:grpSpPr>
          <a:xfrm>
            <a:off x="-564312" y="4434575"/>
            <a:ext cx="1894925" cy="989375"/>
            <a:chOff x="10693413" y="1879088"/>
            <a:chExt cx="1894925" cy="989375"/>
          </a:xfrm>
        </p:grpSpPr>
        <p:sp>
          <p:nvSpPr>
            <p:cNvPr id="16" name="Google Shape;16;p2"/>
            <p:cNvSpPr/>
            <p:nvPr/>
          </p:nvSpPr>
          <p:spPr>
            <a:xfrm>
              <a:off x="10856413" y="1879088"/>
              <a:ext cx="1731925" cy="989375"/>
            </a:xfrm>
            <a:custGeom>
              <a:avLst/>
              <a:gdLst/>
              <a:ahLst/>
              <a:cxnLst/>
              <a:rect l="l" t="t" r="r" b="b"/>
              <a:pathLst>
                <a:path w="69277" h="39575" extrusionOk="0">
                  <a:moveTo>
                    <a:pt x="31967" y="0"/>
                  </a:moveTo>
                  <a:lnTo>
                    <a:pt x="31967" y="1178"/>
                  </a:lnTo>
                  <a:cubicBezTo>
                    <a:pt x="27077" y="3079"/>
                    <a:pt x="23093" y="6883"/>
                    <a:pt x="21100" y="11682"/>
                  </a:cubicBezTo>
                  <a:cubicBezTo>
                    <a:pt x="20195" y="11320"/>
                    <a:pt x="19289" y="11139"/>
                    <a:pt x="18293" y="11139"/>
                  </a:cubicBezTo>
                  <a:cubicBezTo>
                    <a:pt x="13946" y="11139"/>
                    <a:pt x="10414" y="14671"/>
                    <a:pt x="10414" y="19018"/>
                  </a:cubicBezTo>
                  <a:cubicBezTo>
                    <a:pt x="10414" y="19833"/>
                    <a:pt x="10505" y="20557"/>
                    <a:pt x="10777" y="21281"/>
                  </a:cubicBezTo>
                  <a:cubicBezTo>
                    <a:pt x="10233" y="21191"/>
                    <a:pt x="9690" y="21100"/>
                    <a:pt x="9147" y="21100"/>
                  </a:cubicBezTo>
                  <a:cubicBezTo>
                    <a:pt x="4075" y="21100"/>
                    <a:pt x="0" y="25266"/>
                    <a:pt x="0" y="30337"/>
                  </a:cubicBezTo>
                  <a:cubicBezTo>
                    <a:pt x="0" y="35408"/>
                    <a:pt x="4075" y="39574"/>
                    <a:pt x="9147" y="39574"/>
                  </a:cubicBezTo>
                  <a:lnTo>
                    <a:pt x="57595" y="39574"/>
                  </a:lnTo>
                  <a:cubicBezTo>
                    <a:pt x="64024" y="39574"/>
                    <a:pt x="69277" y="34322"/>
                    <a:pt x="69277" y="27892"/>
                  </a:cubicBezTo>
                  <a:cubicBezTo>
                    <a:pt x="69277" y="21463"/>
                    <a:pt x="64024" y="16210"/>
                    <a:pt x="57595" y="16210"/>
                  </a:cubicBezTo>
                  <a:lnTo>
                    <a:pt x="57504" y="16210"/>
                  </a:lnTo>
                  <a:cubicBezTo>
                    <a:pt x="56146" y="6973"/>
                    <a:pt x="48267" y="0"/>
                    <a:pt x="386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10693413" y="1879088"/>
              <a:ext cx="1734200" cy="989375"/>
            </a:xfrm>
            <a:custGeom>
              <a:avLst/>
              <a:gdLst/>
              <a:ahLst/>
              <a:cxnLst/>
              <a:rect l="l" t="t" r="r" b="b"/>
              <a:pathLst>
                <a:path w="69368" h="39575" extrusionOk="0">
                  <a:moveTo>
                    <a:pt x="38759" y="0"/>
                  </a:moveTo>
                  <a:cubicBezTo>
                    <a:pt x="30880" y="0"/>
                    <a:pt x="24089" y="4800"/>
                    <a:pt x="21191" y="11682"/>
                  </a:cubicBezTo>
                  <a:cubicBezTo>
                    <a:pt x="20285" y="11320"/>
                    <a:pt x="19380" y="11139"/>
                    <a:pt x="18383" y="11139"/>
                  </a:cubicBezTo>
                  <a:cubicBezTo>
                    <a:pt x="14037" y="11139"/>
                    <a:pt x="10505" y="14671"/>
                    <a:pt x="10505" y="19018"/>
                  </a:cubicBezTo>
                  <a:cubicBezTo>
                    <a:pt x="10505" y="19833"/>
                    <a:pt x="10595" y="20557"/>
                    <a:pt x="10867" y="21281"/>
                  </a:cubicBezTo>
                  <a:cubicBezTo>
                    <a:pt x="10324" y="21191"/>
                    <a:pt x="9780" y="21100"/>
                    <a:pt x="9237" y="21100"/>
                  </a:cubicBezTo>
                  <a:cubicBezTo>
                    <a:pt x="4166" y="21100"/>
                    <a:pt x="0" y="25266"/>
                    <a:pt x="0" y="30337"/>
                  </a:cubicBezTo>
                  <a:cubicBezTo>
                    <a:pt x="0" y="35408"/>
                    <a:pt x="4166" y="39574"/>
                    <a:pt x="9237" y="39574"/>
                  </a:cubicBezTo>
                  <a:lnTo>
                    <a:pt x="57685" y="39574"/>
                  </a:lnTo>
                  <a:cubicBezTo>
                    <a:pt x="64115" y="39574"/>
                    <a:pt x="69367" y="34322"/>
                    <a:pt x="69367" y="27892"/>
                  </a:cubicBezTo>
                  <a:cubicBezTo>
                    <a:pt x="69367" y="21463"/>
                    <a:pt x="64115" y="16210"/>
                    <a:pt x="57685" y="16210"/>
                  </a:cubicBezTo>
                  <a:lnTo>
                    <a:pt x="57595" y="16210"/>
                  </a:lnTo>
                  <a:cubicBezTo>
                    <a:pt x="56236" y="6973"/>
                    <a:pt x="48358" y="0"/>
                    <a:pt x="387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18;p2"/>
          <p:cNvGrpSpPr/>
          <p:nvPr/>
        </p:nvGrpSpPr>
        <p:grpSpPr>
          <a:xfrm>
            <a:off x="-534657" y="287849"/>
            <a:ext cx="896001" cy="494304"/>
            <a:chOff x="9713113" y="1116138"/>
            <a:chExt cx="1358400" cy="749400"/>
          </a:xfrm>
        </p:grpSpPr>
        <p:sp>
          <p:nvSpPr>
            <p:cNvPr id="19" name="Google Shape;19;p2"/>
            <p:cNvSpPr/>
            <p:nvPr/>
          </p:nvSpPr>
          <p:spPr>
            <a:xfrm>
              <a:off x="9821788" y="1116138"/>
              <a:ext cx="1249725" cy="749400"/>
            </a:xfrm>
            <a:custGeom>
              <a:avLst/>
              <a:gdLst/>
              <a:ahLst/>
              <a:cxnLst/>
              <a:rect l="l" t="t" r="r" b="b"/>
              <a:pathLst>
                <a:path w="49989" h="29976" extrusionOk="0">
                  <a:moveTo>
                    <a:pt x="23274" y="1"/>
                  </a:moveTo>
                  <a:lnTo>
                    <a:pt x="23274" y="816"/>
                  </a:lnTo>
                  <a:cubicBezTo>
                    <a:pt x="18384" y="2446"/>
                    <a:pt x="14762" y="6702"/>
                    <a:pt x="13856" y="12045"/>
                  </a:cubicBezTo>
                  <a:cubicBezTo>
                    <a:pt x="12588" y="11230"/>
                    <a:pt x="10958" y="10777"/>
                    <a:pt x="9238" y="10777"/>
                  </a:cubicBezTo>
                  <a:cubicBezTo>
                    <a:pt x="4166" y="10777"/>
                    <a:pt x="1" y="15033"/>
                    <a:pt x="1" y="20376"/>
                  </a:cubicBezTo>
                  <a:cubicBezTo>
                    <a:pt x="1" y="25719"/>
                    <a:pt x="4166" y="29975"/>
                    <a:pt x="9238" y="29975"/>
                  </a:cubicBezTo>
                  <a:lnTo>
                    <a:pt x="41385" y="29975"/>
                  </a:lnTo>
                  <a:cubicBezTo>
                    <a:pt x="46094" y="29975"/>
                    <a:pt x="49988" y="26081"/>
                    <a:pt x="49988" y="21191"/>
                  </a:cubicBezTo>
                  <a:cubicBezTo>
                    <a:pt x="49988" y="16301"/>
                    <a:pt x="46185" y="12316"/>
                    <a:pt x="41476" y="12316"/>
                  </a:cubicBezTo>
                  <a:lnTo>
                    <a:pt x="41385" y="12316"/>
                  </a:lnTo>
                  <a:cubicBezTo>
                    <a:pt x="40389" y="5343"/>
                    <a:pt x="34594" y="1"/>
                    <a:pt x="276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9713113" y="1116138"/>
              <a:ext cx="1249725" cy="749400"/>
            </a:xfrm>
            <a:custGeom>
              <a:avLst/>
              <a:gdLst/>
              <a:ahLst/>
              <a:cxnLst/>
              <a:rect l="l" t="t" r="r" b="b"/>
              <a:pathLst>
                <a:path w="49989" h="29976" extrusionOk="0">
                  <a:moveTo>
                    <a:pt x="27621" y="1"/>
                  </a:moveTo>
                  <a:cubicBezTo>
                    <a:pt x="20648" y="1"/>
                    <a:pt x="15033" y="5253"/>
                    <a:pt x="13947" y="12045"/>
                  </a:cubicBezTo>
                  <a:cubicBezTo>
                    <a:pt x="12588" y="11230"/>
                    <a:pt x="10958" y="10777"/>
                    <a:pt x="9328" y="10777"/>
                  </a:cubicBezTo>
                  <a:cubicBezTo>
                    <a:pt x="4167" y="10777"/>
                    <a:pt x="1" y="15033"/>
                    <a:pt x="1" y="20376"/>
                  </a:cubicBezTo>
                  <a:cubicBezTo>
                    <a:pt x="1" y="25719"/>
                    <a:pt x="4167" y="29975"/>
                    <a:pt x="9328" y="29975"/>
                  </a:cubicBezTo>
                  <a:lnTo>
                    <a:pt x="41476" y="29975"/>
                  </a:lnTo>
                  <a:cubicBezTo>
                    <a:pt x="46185" y="29975"/>
                    <a:pt x="49989" y="26081"/>
                    <a:pt x="49989" y="21191"/>
                  </a:cubicBezTo>
                  <a:cubicBezTo>
                    <a:pt x="49989" y="16301"/>
                    <a:pt x="46185" y="12316"/>
                    <a:pt x="41476" y="12316"/>
                  </a:cubicBezTo>
                  <a:lnTo>
                    <a:pt x="41386" y="12316"/>
                  </a:lnTo>
                  <a:cubicBezTo>
                    <a:pt x="40389" y="5343"/>
                    <a:pt x="34684" y="1"/>
                    <a:pt x="276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 name="Google Shape;21;p2"/>
          <p:cNvGrpSpPr/>
          <p:nvPr/>
        </p:nvGrpSpPr>
        <p:grpSpPr>
          <a:xfrm>
            <a:off x="4931706" y="-174778"/>
            <a:ext cx="663603" cy="346479"/>
            <a:chOff x="10693413" y="1879088"/>
            <a:chExt cx="1894925" cy="989375"/>
          </a:xfrm>
        </p:grpSpPr>
        <p:sp>
          <p:nvSpPr>
            <p:cNvPr id="22" name="Google Shape;22;p2"/>
            <p:cNvSpPr/>
            <p:nvPr/>
          </p:nvSpPr>
          <p:spPr>
            <a:xfrm>
              <a:off x="10856413" y="1879088"/>
              <a:ext cx="1731925" cy="989375"/>
            </a:xfrm>
            <a:custGeom>
              <a:avLst/>
              <a:gdLst/>
              <a:ahLst/>
              <a:cxnLst/>
              <a:rect l="l" t="t" r="r" b="b"/>
              <a:pathLst>
                <a:path w="69277" h="39575" extrusionOk="0">
                  <a:moveTo>
                    <a:pt x="31967" y="0"/>
                  </a:moveTo>
                  <a:lnTo>
                    <a:pt x="31967" y="1178"/>
                  </a:lnTo>
                  <a:cubicBezTo>
                    <a:pt x="27077" y="3079"/>
                    <a:pt x="23093" y="6883"/>
                    <a:pt x="21100" y="11682"/>
                  </a:cubicBezTo>
                  <a:cubicBezTo>
                    <a:pt x="20195" y="11320"/>
                    <a:pt x="19289" y="11139"/>
                    <a:pt x="18293" y="11139"/>
                  </a:cubicBezTo>
                  <a:cubicBezTo>
                    <a:pt x="13946" y="11139"/>
                    <a:pt x="10414" y="14671"/>
                    <a:pt x="10414" y="19018"/>
                  </a:cubicBezTo>
                  <a:cubicBezTo>
                    <a:pt x="10414" y="19833"/>
                    <a:pt x="10505" y="20557"/>
                    <a:pt x="10777" y="21281"/>
                  </a:cubicBezTo>
                  <a:cubicBezTo>
                    <a:pt x="10233" y="21191"/>
                    <a:pt x="9690" y="21100"/>
                    <a:pt x="9147" y="21100"/>
                  </a:cubicBezTo>
                  <a:cubicBezTo>
                    <a:pt x="4075" y="21100"/>
                    <a:pt x="0" y="25266"/>
                    <a:pt x="0" y="30337"/>
                  </a:cubicBezTo>
                  <a:cubicBezTo>
                    <a:pt x="0" y="35408"/>
                    <a:pt x="4075" y="39574"/>
                    <a:pt x="9147" y="39574"/>
                  </a:cubicBezTo>
                  <a:lnTo>
                    <a:pt x="57595" y="39574"/>
                  </a:lnTo>
                  <a:cubicBezTo>
                    <a:pt x="64024" y="39574"/>
                    <a:pt x="69277" y="34322"/>
                    <a:pt x="69277" y="27892"/>
                  </a:cubicBezTo>
                  <a:cubicBezTo>
                    <a:pt x="69277" y="21463"/>
                    <a:pt x="64024" y="16210"/>
                    <a:pt x="57595" y="16210"/>
                  </a:cubicBezTo>
                  <a:lnTo>
                    <a:pt x="57504" y="16210"/>
                  </a:lnTo>
                  <a:cubicBezTo>
                    <a:pt x="56146" y="6973"/>
                    <a:pt x="48267" y="0"/>
                    <a:pt x="386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10693413" y="1879088"/>
              <a:ext cx="1734200" cy="989375"/>
            </a:xfrm>
            <a:custGeom>
              <a:avLst/>
              <a:gdLst/>
              <a:ahLst/>
              <a:cxnLst/>
              <a:rect l="l" t="t" r="r" b="b"/>
              <a:pathLst>
                <a:path w="69368" h="39575" extrusionOk="0">
                  <a:moveTo>
                    <a:pt x="38759" y="0"/>
                  </a:moveTo>
                  <a:cubicBezTo>
                    <a:pt x="30880" y="0"/>
                    <a:pt x="24089" y="4800"/>
                    <a:pt x="21191" y="11682"/>
                  </a:cubicBezTo>
                  <a:cubicBezTo>
                    <a:pt x="20285" y="11320"/>
                    <a:pt x="19380" y="11139"/>
                    <a:pt x="18383" y="11139"/>
                  </a:cubicBezTo>
                  <a:cubicBezTo>
                    <a:pt x="14037" y="11139"/>
                    <a:pt x="10505" y="14671"/>
                    <a:pt x="10505" y="19018"/>
                  </a:cubicBezTo>
                  <a:cubicBezTo>
                    <a:pt x="10505" y="19833"/>
                    <a:pt x="10595" y="20557"/>
                    <a:pt x="10867" y="21281"/>
                  </a:cubicBezTo>
                  <a:cubicBezTo>
                    <a:pt x="10324" y="21191"/>
                    <a:pt x="9780" y="21100"/>
                    <a:pt x="9237" y="21100"/>
                  </a:cubicBezTo>
                  <a:cubicBezTo>
                    <a:pt x="4166" y="21100"/>
                    <a:pt x="0" y="25266"/>
                    <a:pt x="0" y="30337"/>
                  </a:cubicBezTo>
                  <a:cubicBezTo>
                    <a:pt x="0" y="35408"/>
                    <a:pt x="4166" y="39574"/>
                    <a:pt x="9237" y="39574"/>
                  </a:cubicBezTo>
                  <a:lnTo>
                    <a:pt x="57685" y="39574"/>
                  </a:lnTo>
                  <a:cubicBezTo>
                    <a:pt x="64115" y="39574"/>
                    <a:pt x="69367" y="34322"/>
                    <a:pt x="69367" y="27892"/>
                  </a:cubicBezTo>
                  <a:cubicBezTo>
                    <a:pt x="69367" y="21463"/>
                    <a:pt x="64115" y="16210"/>
                    <a:pt x="57685" y="16210"/>
                  </a:cubicBezTo>
                  <a:lnTo>
                    <a:pt x="57595" y="16210"/>
                  </a:lnTo>
                  <a:cubicBezTo>
                    <a:pt x="56236" y="6973"/>
                    <a:pt x="48358" y="0"/>
                    <a:pt x="387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 name="Google Shape;24;p2"/>
          <p:cNvGrpSpPr/>
          <p:nvPr/>
        </p:nvGrpSpPr>
        <p:grpSpPr>
          <a:xfrm>
            <a:off x="8695391" y="1143922"/>
            <a:ext cx="980765" cy="541067"/>
            <a:chOff x="9713113" y="1116138"/>
            <a:chExt cx="1358400" cy="749400"/>
          </a:xfrm>
        </p:grpSpPr>
        <p:sp>
          <p:nvSpPr>
            <p:cNvPr id="25" name="Google Shape;25;p2"/>
            <p:cNvSpPr/>
            <p:nvPr/>
          </p:nvSpPr>
          <p:spPr>
            <a:xfrm>
              <a:off x="9821788" y="1116138"/>
              <a:ext cx="1249725" cy="749400"/>
            </a:xfrm>
            <a:custGeom>
              <a:avLst/>
              <a:gdLst/>
              <a:ahLst/>
              <a:cxnLst/>
              <a:rect l="l" t="t" r="r" b="b"/>
              <a:pathLst>
                <a:path w="49989" h="29976" extrusionOk="0">
                  <a:moveTo>
                    <a:pt x="23274" y="1"/>
                  </a:moveTo>
                  <a:lnTo>
                    <a:pt x="23274" y="816"/>
                  </a:lnTo>
                  <a:cubicBezTo>
                    <a:pt x="18384" y="2446"/>
                    <a:pt x="14762" y="6702"/>
                    <a:pt x="13856" y="12045"/>
                  </a:cubicBezTo>
                  <a:cubicBezTo>
                    <a:pt x="12588" y="11230"/>
                    <a:pt x="10958" y="10777"/>
                    <a:pt x="9238" y="10777"/>
                  </a:cubicBezTo>
                  <a:cubicBezTo>
                    <a:pt x="4166" y="10777"/>
                    <a:pt x="1" y="15033"/>
                    <a:pt x="1" y="20376"/>
                  </a:cubicBezTo>
                  <a:cubicBezTo>
                    <a:pt x="1" y="25719"/>
                    <a:pt x="4166" y="29975"/>
                    <a:pt x="9238" y="29975"/>
                  </a:cubicBezTo>
                  <a:lnTo>
                    <a:pt x="41385" y="29975"/>
                  </a:lnTo>
                  <a:cubicBezTo>
                    <a:pt x="46094" y="29975"/>
                    <a:pt x="49988" y="26081"/>
                    <a:pt x="49988" y="21191"/>
                  </a:cubicBezTo>
                  <a:cubicBezTo>
                    <a:pt x="49988" y="16301"/>
                    <a:pt x="46185" y="12316"/>
                    <a:pt x="41476" y="12316"/>
                  </a:cubicBezTo>
                  <a:lnTo>
                    <a:pt x="41385" y="12316"/>
                  </a:lnTo>
                  <a:cubicBezTo>
                    <a:pt x="40389" y="5343"/>
                    <a:pt x="34594" y="1"/>
                    <a:pt x="276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9713113" y="1116138"/>
              <a:ext cx="1249725" cy="749400"/>
            </a:xfrm>
            <a:custGeom>
              <a:avLst/>
              <a:gdLst/>
              <a:ahLst/>
              <a:cxnLst/>
              <a:rect l="l" t="t" r="r" b="b"/>
              <a:pathLst>
                <a:path w="49989" h="29976" extrusionOk="0">
                  <a:moveTo>
                    <a:pt x="27621" y="1"/>
                  </a:moveTo>
                  <a:cubicBezTo>
                    <a:pt x="20648" y="1"/>
                    <a:pt x="15033" y="5253"/>
                    <a:pt x="13947" y="12045"/>
                  </a:cubicBezTo>
                  <a:cubicBezTo>
                    <a:pt x="12588" y="11230"/>
                    <a:pt x="10958" y="10777"/>
                    <a:pt x="9328" y="10777"/>
                  </a:cubicBezTo>
                  <a:cubicBezTo>
                    <a:pt x="4167" y="10777"/>
                    <a:pt x="1" y="15033"/>
                    <a:pt x="1" y="20376"/>
                  </a:cubicBezTo>
                  <a:cubicBezTo>
                    <a:pt x="1" y="25719"/>
                    <a:pt x="4167" y="29975"/>
                    <a:pt x="9328" y="29975"/>
                  </a:cubicBezTo>
                  <a:lnTo>
                    <a:pt x="41476" y="29975"/>
                  </a:lnTo>
                  <a:cubicBezTo>
                    <a:pt x="46185" y="29975"/>
                    <a:pt x="49989" y="26081"/>
                    <a:pt x="49989" y="21191"/>
                  </a:cubicBezTo>
                  <a:cubicBezTo>
                    <a:pt x="49989" y="16301"/>
                    <a:pt x="46185" y="12316"/>
                    <a:pt x="41476" y="12316"/>
                  </a:cubicBezTo>
                  <a:lnTo>
                    <a:pt x="41386" y="12316"/>
                  </a:lnTo>
                  <a:cubicBezTo>
                    <a:pt x="40389" y="5343"/>
                    <a:pt x="34684" y="1"/>
                    <a:pt x="276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67"/>
        <p:cNvGrpSpPr/>
        <p:nvPr/>
      </p:nvGrpSpPr>
      <p:grpSpPr>
        <a:xfrm>
          <a:off x="0" y="0"/>
          <a:ext cx="0" cy="0"/>
          <a:chOff x="0" y="0"/>
          <a:chExt cx="0" cy="0"/>
        </a:xfrm>
      </p:grpSpPr>
      <p:grpSp>
        <p:nvGrpSpPr>
          <p:cNvPr id="68" name="Google Shape;68;p5"/>
          <p:cNvGrpSpPr/>
          <p:nvPr/>
        </p:nvGrpSpPr>
        <p:grpSpPr>
          <a:xfrm>
            <a:off x="-1" y="-28968"/>
            <a:ext cx="9143994" cy="6038073"/>
            <a:chOff x="-1" y="-28968"/>
            <a:chExt cx="9143994" cy="6038073"/>
          </a:xfrm>
        </p:grpSpPr>
        <p:grpSp>
          <p:nvGrpSpPr>
            <p:cNvPr id="69" name="Google Shape;69;p5"/>
            <p:cNvGrpSpPr/>
            <p:nvPr/>
          </p:nvGrpSpPr>
          <p:grpSpPr>
            <a:xfrm>
              <a:off x="-1" y="-28968"/>
              <a:ext cx="9143994" cy="6038073"/>
              <a:chOff x="-4194553" y="-267176"/>
              <a:chExt cx="2010553" cy="2022873"/>
            </a:xfrm>
          </p:grpSpPr>
          <p:sp>
            <p:nvSpPr>
              <p:cNvPr id="70" name="Google Shape;70;p5"/>
              <p:cNvSpPr/>
              <p:nvPr/>
            </p:nvSpPr>
            <p:spPr>
              <a:xfrm>
                <a:off x="-4194553" y="-267176"/>
                <a:ext cx="2010550" cy="231918"/>
              </a:xfrm>
              <a:custGeom>
                <a:avLst/>
                <a:gdLst/>
                <a:ahLst/>
                <a:cxnLst/>
                <a:rect l="l" t="t" r="r" b="b"/>
                <a:pathLst>
                  <a:path w="80422" h="21316" extrusionOk="0">
                    <a:moveTo>
                      <a:pt x="33275" y="1"/>
                    </a:moveTo>
                    <a:cubicBezTo>
                      <a:pt x="22173" y="1"/>
                      <a:pt x="11078" y="84"/>
                      <a:pt x="1" y="365"/>
                    </a:cubicBezTo>
                    <a:lnTo>
                      <a:pt x="1" y="21316"/>
                    </a:lnTo>
                    <a:cubicBezTo>
                      <a:pt x="1450" y="20745"/>
                      <a:pt x="2943" y="20130"/>
                      <a:pt x="4393" y="19603"/>
                    </a:cubicBezTo>
                    <a:cubicBezTo>
                      <a:pt x="18272" y="14508"/>
                      <a:pt x="32590" y="12356"/>
                      <a:pt x="47304" y="11697"/>
                    </a:cubicBezTo>
                    <a:cubicBezTo>
                      <a:pt x="50416" y="11560"/>
                      <a:pt x="53549" y="11483"/>
                      <a:pt x="56688" y="11483"/>
                    </a:cubicBezTo>
                    <a:cubicBezTo>
                      <a:pt x="64629" y="11483"/>
                      <a:pt x="72615" y="11975"/>
                      <a:pt x="80421" y="13234"/>
                    </a:cubicBezTo>
                    <a:lnTo>
                      <a:pt x="80421" y="365"/>
                    </a:lnTo>
                    <a:cubicBezTo>
                      <a:pt x="70934" y="234"/>
                      <a:pt x="61403" y="102"/>
                      <a:pt x="51872" y="58"/>
                    </a:cubicBezTo>
                    <a:cubicBezTo>
                      <a:pt x="45672" y="26"/>
                      <a:pt x="39473" y="1"/>
                      <a:pt x="33275" y="1"/>
                    </a:cubicBezTo>
                    <a:close/>
                  </a:path>
                </a:pathLst>
              </a:custGeom>
              <a:gradFill>
                <a:gsLst>
                  <a:gs pos="0">
                    <a:srgbClr val="80EBCC">
                      <a:alpha val="32156"/>
                    </a:srgbClr>
                  </a:gs>
                  <a:gs pos="60000">
                    <a:srgbClr val="80EBCC">
                      <a:alpha val="38823"/>
                    </a:srgbClr>
                  </a:gs>
                  <a:gs pos="100000">
                    <a:srgbClr val="4FDCB4">
                      <a:alpha val="4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5"/>
              <p:cNvSpPr/>
              <p:nvPr/>
            </p:nvSpPr>
            <p:spPr>
              <a:xfrm>
                <a:off x="-4194553" y="746973"/>
                <a:ext cx="2010550" cy="718725"/>
              </a:xfrm>
              <a:custGeom>
                <a:avLst/>
                <a:gdLst/>
                <a:ahLst/>
                <a:cxnLst/>
                <a:rect l="l" t="t" r="r" b="b"/>
                <a:pathLst>
                  <a:path w="80422" h="28749" extrusionOk="0">
                    <a:moveTo>
                      <a:pt x="56419" y="1"/>
                    </a:moveTo>
                    <a:cubicBezTo>
                      <a:pt x="51377" y="1"/>
                      <a:pt x="46335" y="223"/>
                      <a:pt x="41331" y="595"/>
                    </a:cubicBezTo>
                    <a:cubicBezTo>
                      <a:pt x="27100" y="1649"/>
                      <a:pt x="13045" y="5207"/>
                      <a:pt x="1" y="11048"/>
                    </a:cubicBezTo>
                    <a:lnTo>
                      <a:pt x="1" y="28749"/>
                    </a:lnTo>
                    <a:cubicBezTo>
                      <a:pt x="3163" y="27255"/>
                      <a:pt x="6413" y="25938"/>
                      <a:pt x="9707" y="24708"/>
                    </a:cubicBezTo>
                    <a:cubicBezTo>
                      <a:pt x="24816" y="19306"/>
                      <a:pt x="40892" y="16539"/>
                      <a:pt x="56835" y="15177"/>
                    </a:cubicBezTo>
                    <a:cubicBezTo>
                      <a:pt x="61702" y="14767"/>
                      <a:pt x="66621" y="14493"/>
                      <a:pt x="71527" y="14493"/>
                    </a:cubicBezTo>
                    <a:cubicBezTo>
                      <a:pt x="74501" y="14493"/>
                      <a:pt x="77470" y="14594"/>
                      <a:pt x="80421" y="14826"/>
                    </a:cubicBezTo>
                    <a:lnTo>
                      <a:pt x="80421" y="2000"/>
                    </a:lnTo>
                    <a:cubicBezTo>
                      <a:pt x="72532" y="569"/>
                      <a:pt x="64477" y="1"/>
                      <a:pt x="56419" y="1"/>
                    </a:cubicBezTo>
                    <a:close/>
                  </a:path>
                </a:pathLst>
              </a:custGeom>
              <a:gradFill>
                <a:gsLst>
                  <a:gs pos="0">
                    <a:srgbClr val="80EBCC">
                      <a:alpha val="32156"/>
                    </a:srgbClr>
                  </a:gs>
                  <a:gs pos="60000">
                    <a:srgbClr val="80EBCC">
                      <a:alpha val="38823"/>
                    </a:srgbClr>
                  </a:gs>
                  <a:gs pos="100000">
                    <a:srgbClr val="4FDCB4">
                      <a:alpha val="4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5"/>
              <p:cNvSpPr/>
              <p:nvPr/>
            </p:nvSpPr>
            <p:spPr>
              <a:xfrm>
                <a:off x="-4194550" y="1328247"/>
                <a:ext cx="2010550" cy="427450"/>
              </a:xfrm>
              <a:custGeom>
                <a:avLst/>
                <a:gdLst/>
                <a:ahLst/>
                <a:cxnLst/>
                <a:rect l="l" t="t" r="r" b="b"/>
                <a:pathLst>
                  <a:path w="80422" h="17098" extrusionOk="0">
                    <a:moveTo>
                      <a:pt x="75436" y="1"/>
                    </a:moveTo>
                    <a:cubicBezTo>
                      <a:pt x="73800" y="1"/>
                      <a:pt x="72208" y="33"/>
                      <a:pt x="70714" y="55"/>
                    </a:cubicBezTo>
                    <a:cubicBezTo>
                      <a:pt x="62852" y="143"/>
                      <a:pt x="54947" y="714"/>
                      <a:pt x="47128" y="1812"/>
                    </a:cubicBezTo>
                    <a:cubicBezTo>
                      <a:pt x="31888" y="3964"/>
                      <a:pt x="16383" y="7390"/>
                      <a:pt x="2548" y="14374"/>
                    </a:cubicBezTo>
                    <a:cubicBezTo>
                      <a:pt x="1670" y="14813"/>
                      <a:pt x="835" y="15252"/>
                      <a:pt x="1" y="15735"/>
                    </a:cubicBezTo>
                    <a:lnTo>
                      <a:pt x="1" y="17097"/>
                    </a:lnTo>
                    <a:cubicBezTo>
                      <a:pt x="15856" y="10465"/>
                      <a:pt x="33161" y="7127"/>
                      <a:pt x="50335" y="6644"/>
                    </a:cubicBezTo>
                    <a:cubicBezTo>
                      <a:pt x="51774" y="6597"/>
                      <a:pt x="53211" y="6576"/>
                      <a:pt x="54648" y="6576"/>
                    </a:cubicBezTo>
                    <a:cubicBezTo>
                      <a:pt x="61411" y="6576"/>
                      <a:pt x="68149" y="7061"/>
                      <a:pt x="74887" y="7786"/>
                    </a:cubicBezTo>
                    <a:cubicBezTo>
                      <a:pt x="76732" y="8005"/>
                      <a:pt x="78576" y="8225"/>
                      <a:pt x="80421" y="8401"/>
                    </a:cubicBezTo>
                    <a:lnTo>
                      <a:pt x="80421" y="143"/>
                    </a:lnTo>
                    <a:cubicBezTo>
                      <a:pt x="78752" y="33"/>
                      <a:pt x="77072" y="1"/>
                      <a:pt x="75436" y="1"/>
                    </a:cubicBezTo>
                    <a:close/>
                  </a:path>
                </a:pathLst>
              </a:custGeom>
              <a:gradFill>
                <a:gsLst>
                  <a:gs pos="0">
                    <a:srgbClr val="80EBCC">
                      <a:alpha val="32156"/>
                    </a:srgbClr>
                  </a:gs>
                  <a:gs pos="60000">
                    <a:srgbClr val="80EBCC">
                      <a:alpha val="38823"/>
                    </a:srgbClr>
                  </a:gs>
                  <a:gs pos="100000">
                    <a:srgbClr val="4FDCB4">
                      <a:alpha val="4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3" name="Google Shape;73;p5"/>
            <p:cNvSpPr/>
            <p:nvPr/>
          </p:nvSpPr>
          <p:spPr>
            <a:xfrm>
              <a:off x="12" y="902615"/>
              <a:ext cx="9143981" cy="2145322"/>
            </a:xfrm>
            <a:custGeom>
              <a:avLst/>
              <a:gdLst/>
              <a:ahLst/>
              <a:cxnLst/>
              <a:rect l="l" t="t" r="r" b="b"/>
              <a:pathLst>
                <a:path w="80422" h="28749" extrusionOk="0">
                  <a:moveTo>
                    <a:pt x="56419" y="1"/>
                  </a:moveTo>
                  <a:cubicBezTo>
                    <a:pt x="51377" y="1"/>
                    <a:pt x="46335" y="223"/>
                    <a:pt x="41331" y="595"/>
                  </a:cubicBezTo>
                  <a:cubicBezTo>
                    <a:pt x="27100" y="1649"/>
                    <a:pt x="13045" y="5207"/>
                    <a:pt x="1" y="11048"/>
                  </a:cubicBezTo>
                  <a:lnTo>
                    <a:pt x="1" y="28749"/>
                  </a:lnTo>
                  <a:cubicBezTo>
                    <a:pt x="3163" y="27255"/>
                    <a:pt x="6413" y="25938"/>
                    <a:pt x="9707" y="24708"/>
                  </a:cubicBezTo>
                  <a:cubicBezTo>
                    <a:pt x="24816" y="19306"/>
                    <a:pt x="40892" y="16539"/>
                    <a:pt x="56835" y="15177"/>
                  </a:cubicBezTo>
                  <a:cubicBezTo>
                    <a:pt x="61702" y="14767"/>
                    <a:pt x="66621" y="14493"/>
                    <a:pt x="71527" y="14493"/>
                  </a:cubicBezTo>
                  <a:cubicBezTo>
                    <a:pt x="74501" y="14493"/>
                    <a:pt x="77470" y="14594"/>
                    <a:pt x="80421" y="14826"/>
                  </a:cubicBezTo>
                  <a:lnTo>
                    <a:pt x="80421" y="2000"/>
                  </a:lnTo>
                  <a:cubicBezTo>
                    <a:pt x="72532" y="569"/>
                    <a:pt x="64477" y="1"/>
                    <a:pt x="56419" y="1"/>
                  </a:cubicBezTo>
                  <a:close/>
                </a:path>
              </a:pathLst>
            </a:custGeom>
            <a:gradFill>
              <a:gsLst>
                <a:gs pos="0">
                  <a:srgbClr val="80EBCC">
                    <a:alpha val="32156"/>
                  </a:srgbClr>
                </a:gs>
                <a:gs pos="60000">
                  <a:srgbClr val="80EBCC">
                    <a:alpha val="38823"/>
                  </a:srgbClr>
                </a:gs>
                <a:gs pos="100000">
                  <a:srgbClr val="4FDCB4">
                    <a:alpha val="4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4" name="Google Shape;74;p5"/>
          <p:cNvSpPr txBox="1">
            <a:spLocks noGrp="1"/>
          </p:cNvSpPr>
          <p:nvPr>
            <p:ph type="subTitle" idx="1"/>
          </p:nvPr>
        </p:nvSpPr>
        <p:spPr>
          <a:xfrm>
            <a:off x="1290763" y="2673450"/>
            <a:ext cx="2907600" cy="396300"/>
          </a:xfrm>
          <a:prstGeom prst="rect">
            <a:avLst/>
          </a:prstGeom>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2400"/>
              <a:buFont typeface="Bebas Neue"/>
              <a:buNone/>
              <a:defRPr sz="2000" b="1">
                <a:solidFill>
                  <a:schemeClr val="dk1"/>
                </a:solidFill>
                <a:latin typeface="Prompt"/>
                <a:ea typeface="Prompt"/>
                <a:cs typeface="Prompt"/>
                <a:sym typeface="Prompt"/>
              </a:defRPr>
            </a:lvl1pPr>
            <a:lvl2pPr lvl="1"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75" name="Google Shape;75;p5"/>
          <p:cNvSpPr txBox="1">
            <a:spLocks noGrp="1"/>
          </p:cNvSpPr>
          <p:nvPr>
            <p:ph type="subTitle" idx="2"/>
          </p:nvPr>
        </p:nvSpPr>
        <p:spPr>
          <a:xfrm>
            <a:off x="4945638" y="2673450"/>
            <a:ext cx="2907600" cy="3963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Bebas Neue"/>
              <a:buNone/>
              <a:defRPr sz="2000" b="1">
                <a:solidFill>
                  <a:schemeClr val="dk1"/>
                </a:solidFill>
                <a:latin typeface="Prompt"/>
                <a:ea typeface="Prompt"/>
                <a:cs typeface="Prompt"/>
                <a:sym typeface="Prompt"/>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76" name="Google Shape;76;p5"/>
          <p:cNvSpPr txBox="1">
            <a:spLocks noGrp="1"/>
          </p:cNvSpPr>
          <p:nvPr>
            <p:ph type="subTitle" idx="3"/>
          </p:nvPr>
        </p:nvSpPr>
        <p:spPr>
          <a:xfrm>
            <a:off x="1290763" y="3069550"/>
            <a:ext cx="2907600" cy="9606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7" name="Google Shape;77;p5"/>
          <p:cNvSpPr txBox="1">
            <a:spLocks noGrp="1"/>
          </p:cNvSpPr>
          <p:nvPr>
            <p:ph type="subTitle" idx="4"/>
          </p:nvPr>
        </p:nvSpPr>
        <p:spPr>
          <a:xfrm>
            <a:off x="4945638" y="3069550"/>
            <a:ext cx="2907600" cy="9606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8" name="Google Shape;78;p5"/>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a:lvl1pPr>
            <a:lvl2pPr lvl="1" algn="ctr" rtl="0">
              <a:spcBef>
                <a:spcPts val="0"/>
              </a:spcBef>
              <a:spcAft>
                <a:spcPts val="0"/>
              </a:spcAft>
              <a:buSzPts val="2500"/>
              <a:buNone/>
              <a:defRPr/>
            </a:lvl2pPr>
            <a:lvl3pPr lvl="2" algn="ctr" rtl="0">
              <a:spcBef>
                <a:spcPts val="0"/>
              </a:spcBef>
              <a:spcAft>
                <a:spcPts val="0"/>
              </a:spcAft>
              <a:buSzPts val="2500"/>
              <a:buNone/>
              <a:defRPr/>
            </a:lvl3pPr>
            <a:lvl4pPr lvl="3" algn="ctr" rtl="0">
              <a:spcBef>
                <a:spcPts val="0"/>
              </a:spcBef>
              <a:spcAft>
                <a:spcPts val="0"/>
              </a:spcAft>
              <a:buSzPts val="2500"/>
              <a:buNone/>
              <a:defRPr/>
            </a:lvl4pPr>
            <a:lvl5pPr lvl="4" algn="ctr" rtl="0">
              <a:spcBef>
                <a:spcPts val="0"/>
              </a:spcBef>
              <a:spcAft>
                <a:spcPts val="0"/>
              </a:spcAft>
              <a:buSzPts val="2500"/>
              <a:buNone/>
              <a:defRPr/>
            </a:lvl5pPr>
            <a:lvl6pPr lvl="5" algn="ctr" rtl="0">
              <a:spcBef>
                <a:spcPts val="0"/>
              </a:spcBef>
              <a:spcAft>
                <a:spcPts val="0"/>
              </a:spcAft>
              <a:buSzPts val="2500"/>
              <a:buNone/>
              <a:defRPr/>
            </a:lvl6pPr>
            <a:lvl7pPr lvl="6" algn="ctr" rtl="0">
              <a:spcBef>
                <a:spcPts val="0"/>
              </a:spcBef>
              <a:spcAft>
                <a:spcPts val="0"/>
              </a:spcAft>
              <a:buSzPts val="2500"/>
              <a:buNone/>
              <a:defRPr/>
            </a:lvl7pPr>
            <a:lvl8pPr lvl="7" algn="ctr" rtl="0">
              <a:spcBef>
                <a:spcPts val="0"/>
              </a:spcBef>
              <a:spcAft>
                <a:spcPts val="0"/>
              </a:spcAft>
              <a:buSzPts val="2500"/>
              <a:buNone/>
              <a:defRPr/>
            </a:lvl8pPr>
            <a:lvl9pPr lvl="8" algn="ctr" rtl="0">
              <a:spcBef>
                <a:spcPts val="0"/>
              </a:spcBef>
              <a:spcAft>
                <a:spcPts val="0"/>
              </a:spcAft>
              <a:buSzPts val="2500"/>
              <a:buNone/>
              <a:defRPr/>
            </a:lvl9pPr>
          </a:lstStyle>
          <a:p>
            <a:endParaRPr/>
          </a:p>
        </p:txBody>
      </p:sp>
      <p:grpSp>
        <p:nvGrpSpPr>
          <p:cNvPr id="82" name="Google Shape;82;p5"/>
          <p:cNvGrpSpPr/>
          <p:nvPr/>
        </p:nvGrpSpPr>
        <p:grpSpPr>
          <a:xfrm>
            <a:off x="-534657" y="287849"/>
            <a:ext cx="896001" cy="494304"/>
            <a:chOff x="9713113" y="1116138"/>
            <a:chExt cx="1358400" cy="749400"/>
          </a:xfrm>
        </p:grpSpPr>
        <p:sp>
          <p:nvSpPr>
            <p:cNvPr id="83" name="Google Shape;83;p5"/>
            <p:cNvSpPr/>
            <p:nvPr/>
          </p:nvSpPr>
          <p:spPr>
            <a:xfrm>
              <a:off x="9821788" y="1116138"/>
              <a:ext cx="1249725" cy="749400"/>
            </a:xfrm>
            <a:custGeom>
              <a:avLst/>
              <a:gdLst/>
              <a:ahLst/>
              <a:cxnLst/>
              <a:rect l="l" t="t" r="r" b="b"/>
              <a:pathLst>
                <a:path w="49989" h="29976" extrusionOk="0">
                  <a:moveTo>
                    <a:pt x="23274" y="1"/>
                  </a:moveTo>
                  <a:lnTo>
                    <a:pt x="23274" y="816"/>
                  </a:lnTo>
                  <a:cubicBezTo>
                    <a:pt x="18384" y="2446"/>
                    <a:pt x="14762" y="6702"/>
                    <a:pt x="13856" y="12045"/>
                  </a:cubicBezTo>
                  <a:cubicBezTo>
                    <a:pt x="12588" y="11230"/>
                    <a:pt x="10958" y="10777"/>
                    <a:pt x="9238" y="10777"/>
                  </a:cubicBezTo>
                  <a:cubicBezTo>
                    <a:pt x="4166" y="10777"/>
                    <a:pt x="1" y="15033"/>
                    <a:pt x="1" y="20376"/>
                  </a:cubicBezTo>
                  <a:cubicBezTo>
                    <a:pt x="1" y="25719"/>
                    <a:pt x="4166" y="29975"/>
                    <a:pt x="9238" y="29975"/>
                  </a:cubicBezTo>
                  <a:lnTo>
                    <a:pt x="41385" y="29975"/>
                  </a:lnTo>
                  <a:cubicBezTo>
                    <a:pt x="46094" y="29975"/>
                    <a:pt x="49988" y="26081"/>
                    <a:pt x="49988" y="21191"/>
                  </a:cubicBezTo>
                  <a:cubicBezTo>
                    <a:pt x="49988" y="16301"/>
                    <a:pt x="46185" y="12316"/>
                    <a:pt x="41476" y="12316"/>
                  </a:cubicBezTo>
                  <a:lnTo>
                    <a:pt x="41385" y="12316"/>
                  </a:lnTo>
                  <a:cubicBezTo>
                    <a:pt x="40389" y="5343"/>
                    <a:pt x="34594" y="1"/>
                    <a:pt x="276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5"/>
            <p:cNvSpPr/>
            <p:nvPr/>
          </p:nvSpPr>
          <p:spPr>
            <a:xfrm>
              <a:off x="9713113" y="1116138"/>
              <a:ext cx="1249725" cy="749400"/>
            </a:xfrm>
            <a:custGeom>
              <a:avLst/>
              <a:gdLst/>
              <a:ahLst/>
              <a:cxnLst/>
              <a:rect l="l" t="t" r="r" b="b"/>
              <a:pathLst>
                <a:path w="49989" h="29976" extrusionOk="0">
                  <a:moveTo>
                    <a:pt x="27621" y="1"/>
                  </a:moveTo>
                  <a:cubicBezTo>
                    <a:pt x="20648" y="1"/>
                    <a:pt x="15033" y="5253"/>
                    <a:pt x="13947" y="12045"/>
                  </a:cubicBezTo>
                  <a:cubicBezTo>
                    <a:pt x="12588" y="11230"/>
                    <a:pt x="10958" y="10777"/>
                    <a:pt x="9328" y="10777"/>
                  </a:cubicBezTo>
                  <a:cubicBezTo>
                    <a:pt x="4167" y="10777"/>
                    <a:pt x="1" y="15033"/>
                    <a:pt x="1" y="20376"/>
                  </a:cubicBezTo>
                  <a:cubicBezTo>
                    <a:pt x="1" y="25719"/>
                    <a:pt x="4167" y="29975"/>
                    <a:pt x="9328" y="29975"/>
                  </a:cubicBezTo>
                  <a:lnTo>
                    <a:pt x="41476" y="29975"/>
                  </a:lnTo>
                  <a:cubicBezTo>
                    <a:pt x="46185" y="29975"/>
                    <a:pt x="49989" y="26081"/>
                    <a:pt x="49989" y="21191"/>
                  </a:cubicBezTo>
                  <a:cubicBezTo>
                    <a:pt x="49989" y="16301"/>
                    <a:pt x="46185" y="12316"/>
                    <a:pt x="41476" y="12316"/>
                  </a:cubicBezTo>
                  <a:lnTo>
                    <a:pt x="41386" y="12316"/>
                  </a:lnTo>
                  <a:cubicBezTo>
                    <a:pt x="40389" y="5343"/>
                    <a:pt x="34684" y="1"/>
                    <a:pt x="276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 name="Google Shape;85;p5"/>
          <p:cNvGrpSpPr/>
          <p:nvPr/>
        </p:nvGrpSpPr>
        <p:grpSpPr>
          <a:xfrm>
            <a:off x="4931706" y="-174778"/>
            <a:ext cx="663603" cy="346479"/>
            <a:chOff x="10693413" y="1879088"/>
            <a:chExt cx="1894925" cy="989375"/>
          </a:xfrm>
        </p:grpSpPr>
        <p:sp>
          <p:nvSpPr>
            <p:cNvPr id="86" name="Google Shape;86;p5"/>
            <p:cNvSpPr/>
            <p:nvPr/>
          </p:nvSpPr>
          <p:spPr>
            <a:xfrm>
              <a:off x="10856413" y="1879088"/>
              <a:ext cx="1731925" cy="989375"/>
            </a:xfrm>
            <a:custGeom>
              <a:avLst/>
              <a:gdLst/>
              <a:ahLst/>
              <a:cxnLst/>
              <a:rect l="l" t="t" r="r" b="b"/>
              <a:pathLst>
                <a:path w="69277" h="39575" extrusionOk="0">
                  <a:moveTo>
                    <a:pt x="31967" y="0"/>
                  </a:moveTo>
                  <a:lnTo>
                    <a:pt x="31967" y="1178"/>
                  </a:lnTo>
                  <a:cubicBezTo>
                    <a:pt x="27077" y="3079"/>
                    <a:pt x="23093" y="6883"/>
                    <a:pt x="21100" y="11682"/>
                  </a:cubicBezTo>
                  <a:cubicBezTo>
                    <a:pt x="20195" y="11320"/>
                    <a:pt x="19289" y="11139"/>
                    <a:pt x="18293" y="11139"/>
                  </a:cubicBezTo>
                  <a:cubicBezTo>
                    <a:pt x="13946" y="11139"/>
                    <a:pt x="10414" y="14671"/>
                    <a:pt x="10414" y="19018"/>
                  </a:cubicBezTo>
                  <a:cubicBezTo>
                    <a:pt x="10414" y="19833"/>
                    <a:pt x="10505" y="20557"/>
                    <a:pt x="10777" y="21281"/>
                  </a:cubicBezTo>
                  <a:cubicBezTo>
                    <a:pt x="10233" y="21191"/>
                    <a:pt x="9690" y="21100"/>
                    <a:pt x="9147" y="21100"/>
                  </a:cubicBezTo>
                  <a:cubicBezTo>
                    <a:pt x="4075" y="21100"/>
                    <a:pt x="0" y="25266"/>
                    <a:pt x="0" y="30337"/>
                  </a:cubicBezTo>
                  <a:cubicBezTo>
                    <a:pt x="0" y="35408"/>
                    <a:pt x="4075" y="39574"/>
                    <a:pt x="9147" y="39574"/>
                  </a:cubicBezTo>
                  <a:lnTo>
                    <a:pt x="57595" y="39574"/>
                  </a:lnTo>
                  <a:cubicBezTo>
                    <a:pt x="64024" y="39574"/>
                    <a:pt x="69277" y="34322"/>
                    <a:pt x="69277" y="27892"/>
                  </a:cubicBezTo>
                  <a:cubicBezTo>
                    <a:pt x="69277" y="21463"/>
                    <a:pt x="64024" y="16210"/>
                    <a:pt x="57595" y="16210"/>
                  </a:cubicBezTo>
                  <a:lnTo>
                    <a:pt x="57504" y="16210"/>
                  </a:lnTo>
                  <a:cubicBezTo>
                    <a:pt x="56146" y="6973"/>
                    <a:pt x="48267" y="0"/>
                    <a:pt x="386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5"/>
            <p:cNvSpPr/>
            <p:nvPr/>
          </p:nvSpPr>
          <p:spPr>
            <a:xfrm>
              <a:off x="10693413" y="1879088"/>
              <a:ext cx="1734200" cy="989375"/>
            </a:xfrm>
            <a:custGeom>
              <a:avLst/>
              <a:gdLst/>
              <a:ahLst/>
              <a:cxnLst/>
              <a:rect l="l" t="t" r="r" b="b"/>
              <a:pathLst>
                <a:path w="69368" h="39575" extrusionOk="0">
                  <a:moveTo>
                    <a:pt x="38759" y="0"/>
                  </a:moveTo>
                  <a:cubicBezTo>
                    <a:pt x="30880" y="0"/>
                    <a:pt x="24089" y="4800"/>
                    <a:pt x="21191" y="11682"/>
                  </a:cubicBezTo>
                  <a:cubicBezTo>
                    <a:pt x="20285" y="11320"/>
                    <a:pt x="19380" y="11139"/>
                    <a:pt x="18383" y="11139"/>
                  </a:cubicBezTo>
                  <a:cubicBezTo>
                    <a:pt x="14037" y="11139"/>
                    <a:pt x="10505" y="14671"/>
                    <a:pt x="10505" y="19018"/>
                  </a:cubicBezTo>
                  <a:cubicBezTo>
                    <a:pt x="10505" y="19833"/>
                    <a:pt x="10595" y="20557"/>
                    <a:pt x="10867" y="21281"/>
                  </a:cubicBezTo>
                  <a:cubicBezTo>
                    <a:pt x="10324" y="21191"/>
                    <a:pt x="9780" y="21100"/>
                    <a:pt x="9237" y="21100"/>
                  </a:cubicBezTo>
                  <a:cubicBezTo>
                    <a:pt x="4166" y="21100"/>
                    <a:pt x="0" y="25266"/>
                    <a:pt x="0" y="30337"/>
                  </a:cubicBezTo>
                  <a:cubicBezTo>
                    <a:pt x="0" y="35408"/>
                    <a:pt x="4166" y="39574"/>
                    <a:pt x="9237" y="39574"/>
                  </a:cubicBezTo>
                  <a:lnTo>
                    <a:pt x="57685" y="39574"/>
                  </a:lnTo>
                  <a:cubicBezTo>
                    <a:pt x="64115" y="39574"/>
                    <a:pt x="69367" y="34322"/>
                    <a:pt x="69367" y="27892"/>
                  </a:cubicBezTo>
                  <a:cubicBezTo>
                    <a:pt x="69367" y="21463"/>
                    <a:pt x="64115" y="16210"/>
                    <a:pt x="57685" y="16210"/>
                  </a:cubicBezTo>
                  <a:lnTo>
                    <a:pt x="57595" y="16210"/>
                  </a:lnTo>
                  <a:cubicBezTo>
                    <a:pt x="56236" y="6973"/>
                    <a:pt x="48358" y="0"/>
                    <a:pt x="387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 name="Google Shape;88;p5"/>
          <p:cNvGrpSpPr/>
          <p:nvPr userDrawn="1"/>
        </p:nvGrpSpPr>
        <p:grpSpPr>
          <a:xfrm>
            <a:off x="8087926" y="-4192"/>
            <a:ext cx="1090120" cy="571019"/>
            <a:chOff x="9538813" y="-58837"/>
            <a:chExt cx="1331200" cy="697300"/>
          </a:xfrm>
        </p:grpSpPr>
        <p:sp>
          <p:nvSpPr>
            <p:cNvPr id="89" name="Google Shape;89;p5"/>
            <p:cNvSpPr/>
            <p:nvPr/>
          </p:nvSpPr>
          <p:spPr>
            <a:xfrm>
              <a:off x="9651988" y="-58837"/>
              <a:ext cx="1218025" cy="697300"/>
            </a:xfrm>
            <a:custGeom>
              <a:avLst/>
              <a:gdLst/>
              <a:ahLst/>
              <a:cxnLst/>
              <a:rect l="l" t="t" r="r" b="b"/>
              <a:pathLst>
                <a:path w="48721" h="27892" extrusionOk="0">
                  <a:moveTo>
                    <a:pt x="22459" y="0"/>
                  </a:moveTo>
                  <a:lnTo>
                    <a:pt x="22459" y="906"/>
                  </a:lnTo>
                  <a:cubicBezTo>
                    <a:pt x="19018" y="2174"/>
                    <a:pt x="16301" y="4890"/>
                    <a:pt x="14852" y="8241"/>
                  </a:cubicBezTo>
                  <a:cubicBezTo>
                    <a:pt x="14218" y="7969"/>
                    <a:pt x="13584" y="7879"/>
                    <a:pt x="12860" y="7879"/>
                  </a:cubicBezTo>
                  <a:cubicBezTo>
                    <a:pt x="9781" y="7879"/>
                    <a:pt x="7336" y="10324"/>
                    <a:pt x="7336" y="13403"/>
                  </a:cubicBezTo>
                  <a:cubicBezTo>
                    <a:pt x="7336" y="13946"/>
                    <a:pt x="7427" y="14489"/>
                    <a:pt x="7608" y="15033"/>
                  </a:cubicBezTo>
                  <a:cubicBezTo>
                    <a:pt x="7245" y="14942"/>
                    <a:pt x="6793" y="14942"/>
                    <a:pt x="6430" y="14942"/>
                  </a:cubicBezTo>
                  <a:cubicBezTo>
                    <a:pt x="2899" y="14942"/>
                    <a:pt x="1" y="17840"/>
                    <a:pt x="1" y="21372"/>
                  </a:cubicBezTo>
                  <a:cubicBezTo>
                    <a:pt x="1" y="24994"/>
                    <a:pt x="2899" y="27892"/>
                    <a:pt x="6430" y="27892"/>
                  </a:cubicBezTo>
                  <a:lnTo>
                    <a:pt x="40480" y="27892"/>
                  </a:lnTo>
                  <a:cubicBezTo>
                    <a:pt x="45008" y="27892"/>
                    <a:pt x="48721" y="24179"/>
                    <a:pt x="48721" y="19651"/>
                  </a:cubicBezTo>
                  <a:cubicBezTo>
                    <a:pt x="48721" y="15123"/>
                    <a:pt x="45008" y="11411"/>
                    <a:pt x="40480" y="11411"/>
                  </a:cubicBezTo>
                  <a:cubicBezTo>
                    <a:pt x="39484" y="4981"/>
                    <a:pt x="33960" y="0"/>
                    <a:pt x="272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5"/>
            <p:cNvSpPr/>
            <p:nvPr/>
          </p:nvSpPr>
          <p:spPr>
            <a:xfrm>
              <a:off x="9538813" y="-58837"/>
              <a:ext cx="1218000" cy="697300"/>
            </a:xfrm>
            <a:custGeom>
              <a:avLst/>
              <a:gdLst/>
              <a:ahLst/>
              <a:cxnLst/>
              <a:rect l="l" t="t" r="r" b="b"/>
              <a:pathLst>
                <a:path w="48720" h="27892" extrusionOk="0">
                  <a:moveTo>
                    <a:pt x="27258" y="0"/>
                  </a:moveTo>
                  <a:cubicBezTo>
                    <a:pt x="21643" y="0"/>
                    <a:pt x="16844" y="3441"/>
                    <a:pt x="14851" y="8241"/>
                  </a:cubicBezTo>
                  <a:cubicBezTo>
                    <a:pt x="14218" y="7969"/>
                    <a:pt x="13584" y="7879"/>
                    <a:pt x="12859" y="7879"/>
                  </a:cubicBezTo>
                  <a:cubicBezTo>
                    <a:pt x="9871" y="7879"/>
                    <a:pt x="7335" y="10324"/>
                    <a:pt x="7335" y="13403"/>
                  </a:cubicBezTo>
                  <a:cubicBezTo>
                    <a:pt x="7335" y="13946"/>
                    <a:pt x="7426" y="14489"/>
                    <a:pt x="7607" y="15033"/>
                  </a:cubicBezTo>
                  <a:cubicBezTo>
                    <a:pt x="7245" y="14942"/>
                    <a:pt x="6882" y="14942"/>
                    <a:pt x="6430" y="14942"/>
                  </a:cubicBezTo>
                  <a:cubicBezTo>
                    <a:pt x="2898" y="14942"/>
                    <a:pt x="0" y="17840"/>
                    <a:pt x="0" y="21372"/>
                  </a:cubicBezTo>
                  <a:cubicBezTo>
                    <a:pt x="0" y="24994"/>
                    <a:pt x="2898" y="27892"/>
                    <a:pt x="6430" y="27892"/>
                  </a:cubicBezTo>
                  <a:lnTo>
                    <a:pt x="40479" y="27892"/>
                  </a:lnTo>
                  <a:cubicBezTo>
                    <a:pt x="45007" y="27892"/>
                    <a:pt x="48720" y="24179"/>
                    <a:pt x="48720" y="19651"/>
                  </a:cubicBezTo>
                  <a:cubicBezTo>
                    <a:pt x="48720" y="15123"/>
                    <a:pt x="45007" y="11411"/>
                    <a:pt x="40479" y="11411"/>
                  </a:cubicBezTo>
                  <a:cubicBezTo>
                    <a:pt x="39483" y="4981"/>
                    <a:pt x="33959" y="0"/>
                    <a:pt x="272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 name="Google Shape;91;p5"/>
          <p:cNvGrpSpPr/>
          <p:nvPr/>
        </p:nvGrpSpPr>
        <p:grpSpPr>
          <a:xfrm>
            <a:off x="720025" y="502775"/>
            <a:ext cx="7704000" cy="457200"/>
            <a:chOff x="720025" y="540875"/>
            <a:chExt cx="7704000" cy="457200"/>
          </a:xfrm>
        </p:grpSpPr>
        <p:cxnSp>
          <p:nvCxnSpPr>
            <p:cNvPr id="92" name="Google Shape;92;p5"/>
            <p:cNvCxnSpPr/>
            <p:nvPr/>
          </p:nvCxnSpPr>
          <p:spPr>
            <a:xfrm>
              <a:off x="720025" y="540875"/>
              <a:ext cx="7704000" cy="0"/>
            </a:xfrm>
            <a:prstGeom prst="straightConnector1">
              <a:avLst/>
            </a:prstGeom>
            <a:noFill/>
            <a:ln w="9525" cap="flat" cmpd="sng">
              <a:solidFill>
                <a:schemeClr val="lt1"/>
              </a:solidFill>
              <a:prstDash val="solid"/>
              <a:round/>
              <a:headEnd type="none" w="med" len="med"/>
              <a:tailEnd type="none" w="med" len="med"/>
            </a:ln>
          </p:spPr>
        </p:cxnSp>
        <p:cxnSp>
          <p:nvCxnSpPr>
            <p:cNvPr id="93" name="Google Shape;93;p5"/>
            <p:cNvCxnSpPr/>
            <p:nvPr/>
          </p:nvCxnSpPr>
          <p:spPr>
            <a:xfrm>
              <a:off x="720025" y="998075"/>
              <a:ext cx="7704000" cy="0"/>
            </a:xfrm>
            <a:prstGeom prst="straightConnector1">
              <a:avLst/>
            </a:prstGeom>
            <a:noFill/>
            <a:ln w="9525" cap="flat" cmpd="sng">
              <a:solidFill>
                <a:schemeClr val="lt1"/>
              </a:solidFill>
              <a:prstDash val="solid"/>
              <a:round/>
              <a:headEnd type="none" w="med" len="med"/>
              <a:tailEnd type="none" w="med" len="med"/>
            </a:ln>
          </p:spPr>
        </p:cxn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19"/>
        <p:cNvGrpSpPr/>
        <p:nvPr/>
      </p:nvGrpSpPr>
      <p:grpSpPr>
        <a:xfrm>
          <a:off x="0" y="0"/>
          <a:ext cx="0" cy="0"/>
          <a:chOff x="0" y="0"/>
          <a:chExt cx="0" cy="0"/>
        </a:xfrm>
      </p:grpSpPr>
      <p:grpSp>
        <p:nvGrpSpPr>
          <p:cNvPr id="120" name="Google Shape;120;p7"/>
          <p:cNvGrpSpPr/>
          <p:nvPr/>
        </p:nvGrpSpPr>
        <p:grpSpPr>
          <a:xfrm>
            <a:off x="-1" y="-28968"/>
            <a:ext cx="9143994" cy="6099730"/>
            <a:chOff x="-1" y="-28968"/>
            <a:chExt cx="9143994" cy="6099730"/>
          </a:xfrm>
        </p:grpSpPr>
        <p:grpSp>
          <p:nvGrpSpPr>
            <p:cNvPr id="121" name="Google Shape;121;p7"/>
            <p:cNvGrpSpPr/>
            <p:nvPr/>
          </p:nvGrpSpPr>
          <p:grpSpPr>
            <a:xfrm>
              <a:off x="-1" y="-28968"/>
              <a:ext cx="9143982" cy="6099730"/>
              <a:chOff x="-4194553" y="-267176"/>
              <a:chExt cx="2010550" cy="2043529"/>
            </a:xfrm>
          </p:grpSpPr>
          <p:sp>
            <p:nvSpPr>
              <p:cNvPr id="122" name="Google Shape;122;p7"/>
              <p:cNvSpPr/>
              <p:nvPr/>
            </p:nvSpPr>
            <p:spPr>
              <a:xfrm>
                <a:off x="-4194553" y="-267176"/>
                <a:ext cx="2010550" cy="231918"/>
              </a:xfrm>
              <a:custGeom>
                <a:avLst/>
                <a:gdLst/>
                <a:ahLst/>
                <a:cxnLst/>
                <a:rect l="l" t="t" r="r" b="b"/>
                <a:pathLst>
                  <a:path w="80422" h="21316" extrusionOk="0">
                    <a:moveTo>
                      <a:pt x="33275" y="1"/>
                    </a:moveTo>
                    <a:cubicBezTo>
                      <a:pt x="22173" y="1"/>
                      <a:pt x="11078" y="84"/>
                      <a:pt x="1" y="365"/>
                    </a:cubicBezTo>
                    <a:lnTo>
                      <a:pt x="1" y="21316"/>
                    </a:lnTo>
                    <a:cubicBezTo>
                      <a:pt x="1450" y="20745"/>
                      <a:pt x="2943" y="20130"/>
                      <a:pt x="4393" y="19603"/>
                    </a:cubicBezTo>
                    <a:cubicBezTo>
                      <a:pt x="18272" y="14508"/>
                      <a:pt x="32590" y="12356"/>
                      <a:pt x="47304" y="11697"/>
                    </a:cubicBezTo>
                    <a:cubicBezTo>
                      <a:pt x="50416" y="11560"/>
                      <a:pt x="53549" y="11483"/>
                      <a:pt x="56688" y="11483"/>
                    </a:cubicBezTo>
                    <a:cubicBezTo>
                      <a:pt x="64629" y="11483"/>
                      <a:pt x="72615" y="11975"/>
                      <a:pt x="80421" y="13234"/>
                    </a:cubicBezTo>
                    <a:lnTo>
                      <a:pt x="80421" y="365"/>
                    </a:lnTo>
                    <a:cubicBezTo>
                      <a:pt x="70934" y="234"/>
                      <a:pt x="61403" y="102"/>
                      <a:pt x="51872" y="58"/>
                    </a:cubicBezTo>
                    <a:cubicBezTo>
                      <a:pt x="45672" y="26"/>
                      <a:pt x="39473" y="1"/>
                      <a:pt x="33275" y="1"/>
                    </a:cubicBezTo>
                    <a:close/>
                  </a:path>
                </a:pathLst>
              </a:custGeom>
              <a:gradFill>
                <a:gsLst>
                  <a:gs pos="0">
                    <a:srgbClr val="80EBCC">
                      <a:alpha val="32156"/>
                    </a:srgbClr>
                  </a:gs>
                  <a:gs pos="60000">
                    <a:srgbClr val="80EBCC">
                      <a:alpha val="38823"/>
                    </a:srgbClr>
                  </a:gs>
                  <a:gs pos="100000">
                    <a:srgbClr val="4FDCB4">
                      <a:alpha val="4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7"/>
              <p:cNvSpPr/>
              <p:nvPr/>
            </p:nvSpPr>
            <p:spPr>
              <a:xfrm>
                <a:off x="-4194553" y="1057628"/>
                <a:ext cx="2010550" cy="718725"/>
              </a:xfrm>
              <a:custGeom>
                <a:avLst/>
                <a:gdLst/>
                <a:ahLst/>
                <a:cxnLst/>
                <a:rect l="l" t="t" r="r" b="b"/>
                <a:pathLst>
                  <a:path w="80422" h="28749" extrusionOk="0">
                    <a:moveTo>
                      <a:pt x="56419" y="1"/>
                    </a:moveTo>
                    <a:cubicBezTo>
                      <a:pt x="51377" y="1"/>
                      <a:pt x="46335" y="223"/>
                      <a:pt x="41331" y="595"/>
                    </a:cubicBezTo>
                    <a:cubicBezTo>
                      <a:pt x="27100" y="1649"/>
                      <a:pt x="13045" y="5207"/>
                      <a:pt x="1" y="11048"/>
                    </a:cubicBezTo>
                    <a:lnTo>
                      <a:pt x="1" y="28749"/>
                    </a:lnTo>
                    <a:cubicBezTo>
                      <a:pt x="3163" y="27255"/>
                      <a:pt x="6413" y="25938"/>
                      <a:pt x="9707" y="24708"/>
                    </a:cubicBezTo>
                    <a:cubicBezTo>
                      <a:pt x="24816" y="19306"/>
                      <a:pt x="40892" y="16539"/>
                      <a:pt x="56835" y="15177"/>
                    </a:cubicBezTo>
                    <a:cubicBezTo>
                      <a:pt x="61702" y="14767"/>
                      <a:pt x="66621" y="14493"/>
                      <a:pt x="71527" y="14493"/>
                    </a:cubicBezTo>
                    <a:cubicBezTo>
                      <a:pt x="74501" y="14493"/>
                      <a:pt x="77470" y="14594"/>
                      <a:pt x="80421" y="14826"/>
                    </a:cubicBezTo>
                    <a:lnTo>
                      <a:pt x="80421" y="2000"/>
                    </a:lnTo>
                    <a:cubicBezTo>
                      <a:pt x="72532" y="569"/>
                      <a:pt x="64477" y="1"/>
                      <a:pt x="56419" y="1"/>
                    </a:cubicBezTo>
                    <a:close/>
                  </a:path>
                </a:pathLst>
              </a:custGeom>
              <a:gradFill>
                <a:gsLst>
                  <a:gs pos="0">
                    <a:srgbClr val="80EBCC">
                      <a:alpha val="32156"/>
                    </a:srgbClr>
                  </a:gs>
                  <a:gs pos="60000">
                    <a:srgbClr val="80EBCC">
                      <a:alpha val="38823"/>
                    </a:srgbClr>
                  </a:gs>
                  <a:gs pos="100000">
                    <a:srgbClr val="4FDCB4">
                      <a:alpha val="4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4" name="Google Shape;124;p7"/>
            <p:cNvSpPr/>
            <p:nvPr/>
          </p:nvSpPr>
          <p:spPr>
            <a:xfrm>
              <a:off x="12" y="1499078"/>
              <a:ext cx="9143981" cy="2145322"/>
            </a:xfrm>
            <a:custGeom>
              <a:avLst/>
              <a:gdLst/>
              <a:ahLst/>
              <a:cxnLst/>
              <a:rect l="l" t="t" r="r" b="b"/>
              <a:pathLst>
                <a:path w="80422" h="28749" extrusionOk="0">
                  <a:moveTo>
                    <a:pt x="56419" y="1"/>
                  </a:moveTo>
                  <a:cubicBezTo>
                    <a:pt x="51377" y="1"/>
                    <a:pt x="46335" y="223"/>
                    <a:pt x="41331" y="595"/>
                  </a:cubicBezTo>
                  <a:cubicBezTo>
                    <a:pt x="27100" y="1649"/>
                    <a:pt x="13045" y="5207"/>
                    <a:pt x="1" y="11048"/>
                  </a:cubicBezTo>
                  <a:lnTo>
                    <a:pt x="1" y="28749"/>
                  </a:lnTo>
                  <a:cubicBezTo>
                    <a:pt x="3163" y="27255"/>
                    <a:pt x="6413" y="25938"/>
                    <a:pt x="9707" y="24708"/>
                  </a:cubicBezTo>
                  <a:cubicBezTo>
                    <a:pt x="24816" y="19306"/>
                    <a:pt x="40892" y="16539"/>
                    <a:pt x="56835" y="15177"/>
                  </a:cubicBezTo>
                  <a:cubicBezTo>
                    <a:pt x="61702" y="14767"/>
                    <a:pt x="66621" y="14493"/>
                    <a:pt x="71527" y="14493"/>
                  </a:cubicBezTo>
                  <a:cubicBezTo>
                    <a:pt x="74501" y="14493"/>
                    <a:pt x="77470" y="14594"/>
                    <a:pt x="80421" y="14826"/>
                  </a:cubicBezTo>
                  <a:lnTo>
                    <a:pt x="80421" y="2000"/>
                  </a:lnTo>
                  <a:cubicBezTo>
                    <a:pt x="72532" y="569"/>
                    <a:pt x="64477" y="1"/>
                    <a:pt x="56419" y="1"/>
                  </a:cubicBezTo>
                  <a:close/>
                </a:path>
              </a:pathLst>
            </a:custGeom>
            <a:gradFill>
              <a:gsLst>
                <a:gs pos="0">
                  <a:srgbClr val="80EBCC">
                    <a:alpha val="32156"/>
                  </a:srgbClr>
                </a:gs>
                <a:gs pos="60000">
                  <a:srgbClr val="80EBCC">
                    <a:alpha val="38823"/>
                  </a:srgbClr>
                </a:gs>
                <a:gs pos="100000">
                  <a:srgbClr val="4FDCB4">
                    <a:alpha val="4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125;p7"/>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a:lvl1pPr>
            <a:lvl2pPr lvl="1" rtl="0">
              <a:spcBef>
                <a:spcPts val="0"/>
              </a:spcBef>
              <a:spcAft>
                <a:spcPts val="0"/>
              </a:spcAft>
              <a:buSzPts val="2500"/>
              <a:buNone/>
              <a:defRPr/>
            </a:lvl2pPr>
            <a:lvl3pPr lvl="2" rtl="0">
              <a:spcBef>
                <a:spcPts val="0"/>
              </a:spcBef>
              <a:spcAft>
                <a:spcPts val="0"/>
              </a:spcAft>
              <a:buSzPts val="2500"/>
              <a:buNone/>
              <a:defRPr/>
            </a:lvl3pPr>
            <a:lvl4pPr lvl="3" rtl="0">
              <a:spcBef>
                <a:spcPts val="0"/>
              </a:spcBef>
              <a:spcAft>
                <a:spcPts val="0"/>
              </a:spcAft>
              <a:buSzPts val="2500"/>
              <a:buNone/>
              <a:defRPr/>
            </a:lvl4pPr>
            <a:lvl5pPr lvl="4" rtl="0">
              <a:spcBef>
                <a:spcPts val="0"/>
              </a:spcBef>
              <a:spcAft>
                <a:spcPts val="0"/>
              </a:spcAft>
              <a:buSzPts val="2500"/>
              <a:buNone/>
              <a:defRPr/>
            </a:lvl5pPr>
            <a:lvl6pPr lvl="5" rtl="0">
              <a:spcBef>
                <a:spcPts val="0"/>
              </a:spcBef>
              <a:spcAft>
                <a:spcPts val="0"/>
              </a:spcAft>
              <a:buSzPts val="2500"/>
              <a:buNone/>
              <a:defRPr/>
            </a:lvl6pPr>
            <a:lvl7pPr lvl="6" rtl="0">
              <a:spcBef>
                <a:spcPts val="0"/>
              </a:spcBef>
              <a:spcAft>
                <a:spcPts val="0"/>
              </a:spcAft>
              <a:buSzPts val="2500"/>
              <a:buNone/>
              <a:defRPr/>
            </a:lvl7pPr>
            <a:lvl8pPr lvl="7" rtl="0">
              <a:spcBef>
                <a:spcPts val="0"/>
              </a:spcBef>
              <a:spcAft>
                <a:spcPts val="0"/>
              </a:spcAft>
              <a:buSzPts val="2500"/>
              <a:buNone/>
              <a:defRPr/>
            </a:lvl8pPr>
            <a:lvl9pPr lvl="8" rtl="0">
              <a:spcBef>
                <a:spcPts val="0"/>
              </a:spcBef>
              <a:spcAft>
                <a:spcPts val="0"/>
              </a:spcAft>
              <a:buSzPts val="2500"/>
              <a:buNone/>
              <a:defRPr/>
            </a:lvl9pPr>
          </a:lstStyle>
          <a:p>
            <a:endParaRPr/>
          </a:p>
        </p:txBody>
      </p:sp>
      <p:sp>
        <p:nvSpPr>
          <p:cNvPr id="126" name="Google Shape;126;p7"/>
          <p:cNvSpPr txBox="1">
            <a:spLocks noGrp="1"/>
          </p:cNvSpPr>
          <p:nvPr>
            <p:ph type="body" idx="1"/>
          </p:nvPr>
        </p:nvSpPr>
        <p:spPr>
          <a:xfrm>
            <a:off x="720000" y="1405400"/>
            <a:ext cx="3279000" cy="2910600"/>
          </a:xfrm>
          <a:prstGeom prst="rect">
            <a:avLst/>
          </a:prstGeom>
        </p:spPr>
        <p:txBody>
          <a:bodyPr spcFirstLastPara="1" wrap="square" lIns="91425" tIns="91425" rIns="91425" bIns="91425" anchor="ctr" anchorCtr="0">
            <a:noAutofit/>
          </a:bodyPr>
          <a:lstStyle>
            <a:lvl1pPr marL="457200" lvl="0" indent="-317500" rtl="0">
              <a:spcBef>
                <a:spcPts val="0"/>
              </a:spcBef>
              <a:spcAft>
                <a:spcPts val="0"/>
              </a:spcAft>
              <a:buClr>
                <a:srgbClr val="434343"/>
              </a:buClr>
              <a:buSzPts val="1400"/>
              <a:buChar char="●"/>
              <a:defRPr sz="1400">
                <a:solidFill>
                  <a:srgbClr val="434343"/>
                </a:solidFill>
              </a:defRPr>
            </a:lvl1pPr>
            <a:lvl2pPr marL="914400" lvl="1" indent="-317500" rtl="0">
              <a:lnSpc>
                <a:spcPct val="115000"/>
              </a:lnSpc>
              <a:spcBef>
                <a:spcPts val="0"/>
              </a:spcBef>
              <a:spcAft>
                <a:spcPts val="0"/>
              </a:spcAft>
              <a:buClr>
                <a:srgbClr val="434343"/>
              </a:buClr>
              <a:buSzPts val="1400"/>
              <a:buChar char="○"/>
              <a:defRPr>
                <a:solidFill>
                  <a:srgbClr val="434343"/>
                </a:solidFill>
              </a:defRPr>
            </a:lvl2pPr>
            <a:lvl3pPr marL="1371600" lvl="2" indent="-317500" rtl="0">
              <a:lnSpc>
                <a:spcPct val="115000"/>
              </a:lnSpc>
              <a:spcBef>
                <a:spcPts val="0"/>
              </a:spcBef>
              <a:spcAft>
                <a:spcPts val="0"/>
              </a:spcAft>
              <a:buClr>
                <a:srgbClr val="434343"/>
              </a:buClr>
              <a:buSzPts val="1400"/>
              <a:buChar char="■"/>
              <a:defRPr>
                <a:solidFill>
                  <a:srgbClr val="434343"/>
                </a:solidFill>
              </a:defRPr>
            </a:lvl3pPr>
            <a:lvl4pPr marL="1828800" lvl="3" indent="-317500" rtl="0">
              <a:lnSpc>
                <a:spcPct val="115000"/>
              </a:lnSpc>
              <a:spcBef>
                <a:spcPts val="0"/>
              </a:spcBef>
              <a:spcAft>
                <a:spcPts val="0"/>
              </a:spcAft>
              <a:buClr>
                <a:srgbClr val="434343"/>
              </a:buClr>
              <a:buSzPts val="1400"/>
              <a:buChar char="●"/>
              <a:defRPr>
                <a:solidFill>
                  <a:srgbClr val="434343"/>
                </a:solidFill>
              </a:defRPr>
            </a:lvl4pPr>
            <a:lvl5pPr marL="2286000" lvl="4" indent="-317500" rtl="0">
              <a:lnSpc>
                <a:spcPct val="115000"/>
              </a:lnSpc>
              <a:spcBef>
                <a:spcPts val="0"/>
              </a:spcBef>
              <a:spcAft>
                <a:spcPts val="0"/>
              </a:spcAft>
              <a:buClr>
                <a:srgbClr val="434343"/>
              </a:buClr>
              <a:buSzPts val="1400"/>
              <a:buChar char="○"/>
              <a:defRPr>
                <a:solidFill>
                  <a:srgbClr val="434343"/>
                </a:solidFill>
              </a:defRPr>
            </a:lvl5pPr>
            <a:lvl6pPr marL="2743200" lvl="5" indent="-317500" rtl="0">
              <a:lnSpc>
                <a:spcPct val="115000"/>
              </a:lnSpc>
              <a:spcBef>
                <a:spcPts val="0"/>
              </a:spcBef>
              <a:spcAft>
                <a:spcPts val="0"/>
              </a:spcAft>
              <a:buClr>
                <a:srgbClr val="434343"/>
              </a:buClr>
              <a:buSzPts val="1400"/>
              <a:buChar char="■"/>
              <a:defRPr>
                <a:solidFill>
                  <a:srgbClr val="434343"/>
                </a:solidFill>
              </a:defRPr>
            </a:lvl6pPr>
            <a:lvl7pPr marL="3200400" lvl="6" indent="-317500" rtl="0">
              <a:lnSpc>
                <a:spcPct val="115000"/>
              </a:lnSpc>
              <a:spcBef>
                <a:spcPts val="0"/>
              </a:spcBef>
              <a:spcAft>
                <a:spcPts val="0"/>
              </a:spcAft>
              <a:buClr>
                <a:srgbClr val="434343"/>
              </a:buClr>
              <a:buSzPts val="1400"/>
              <a:buChar char="●"/>
              <a:defRPr>
                <a:solidFill>
                  <a:srgbClr val="434343"/>
                </a:solidFill>
              </a:defRPr>
            </a:lvl7pPr>
            <a:lvl8pPr marL="3657600" lvl="7" indent="-317500" rtl="0">
              <a:lnSpc>
                <a:spcPct val="115000"/>
              </a:lnSpc>
              <a:spcBef>
                <a:spcPts val="0"/>
              </a:spcBef>
              <a:spcAft>
                <a:spcPts val="0"/>
              </a:spcAft>
              <a:buClr>
                <a:srgbClr val="434343"/>
              </a:buClr>
              <a:buSzPts val="1400"/>
              <a:buChar char="○"/>
              <a:defRPr>
                <a:solidFill>
                  <a:srgbClr val="434343"/>
                </a:solidFill>
              </a:defRPr>
            </a:lvl8pPr>
            <a:lvl9pPr marL="4114800" lvl="8" indent="-317500" rtl="0">
              <a:lnSpc>
                <a:spcPct val="115000"/>
              </a:lnSpc>
              <a:spcBef>
                <a:spcPts val="0"/>
              </a:spcBef>
              <a:spcAft>
                <a:spcPts val="0"/>
              </a:spcAft>
              <a:buClr>
                <a:srgbClr val="434343"/>
              </a:buClr>
              <a:buSzPts val="1400"/>
              <a:buChar char="■"/>
              <a:defRPr>
                <a:solidFill>
                  <a:srgbClr val="434343"/>
                </a:solidFill>
              </a:defRPr>
            </a:lvl9pPr>
          </a:lstStyle>
          <a:p>
            <a:endParaRPr/>
          </a:p>
        </p:txBody>
      </p:sp>
      <p:grpSp>
        <p:nvGrpSpPr>
          <p:cNvPr id="127" name="Google Shape;127;p7"/>
          <p:cNvGrpSpPr/>
          <p:nvPr/>
        </p:nvGrpSpPr>
        <p:grpSpPr>
          <a:xfrm>
            <a:off x="98136" y="4546298"/>
            <a:ext cx="1032400" cy="541100"/>
            <a:chOff x="9968938" y="-987062"/>
            <a:chExt cx="1032400" cy="541100"/>
          </a:xfrm>
        </p:grpSpPr>
        <p:sp>
          <p:nvSpPr>
            <p:cNvPr id="128" name="Google Shape;128;p7"/>
            <p:cNvSpPr/>
            <p:nvPr/>
          </p:nvSpPr>
          <p:spPr>
            <a:xfrm>
              <a:off x="10057238" y="-987062"/>
              <a:ext cx="944100" cy="541100"/>
            </a:xfrm>
            <a:custGeom>
              <a:avLst/>
              <a:gdLst/>
              <a:ahLst/>
              <a:cxnLst/>
              <a:rect l="l" t="t" r="r" b="b"/>
              <a:pathLst>
                <a:path w="37764" h="21644" extrusionOk="0">
                  <a:moveTo>
                    <a:pt x="17478" y="1"/>
                  </a:moveTo>
                  <a:lnTo>
                    <a:pt x="17478" y="725"/>
                  </a:lnTo>
                  <a:cubicBezTo>
                    <a:pt x="14761" y="1721"/>
                    <a:pt x="12588" y="3804"/>
                    <a:pt x="11501" y="6430"/>
                  </a:cubicBezTo>
                  <a:cubicBezTo>
                    <a:pt x="11049" y="6249"/>
                    <a:pt x="10596" y="6159"/>
                    <a:pt x="10052" y="6159"/>
                  </a:cubicBezTo>
                  <a:cubicBezTo>
                    <a:pt x="7607" y="6159"/>
                    <a:pt x="5706" y="8060"/>
                    <a:pt x="5706" y="10415"/>
                  </a:cubicBezTo>
                  <a:cubicBezTo>
                    <a:pt x="5706" y="10868"/>
                    <a:pt x="5796" y="11230"/>
                    <a:pt x="5887" y="11683"/>
                  </a:cubicBezTo>
                  <a:cubicBezTo>
                    <a:pt x="5615" y="11592"/>
                    <a:pt x="5344" y="11592"/>
                    <a:pt x="5072" y="11592"/>
                  </a:cubicBezTo>
                  <a:cubicBezTo>
                    <a:pt x="2265" y="11592"/>
                    <a:pt x="1" y="13856"/>
                    <a:pt x="1" y="16573"/>
                  </a:cubicBezTo>
                  <a:cubicBezTo>
                    <a:pt x="1" y="19380"/>
                    <a:pt x="2265" y="21644"/>
                    <a:pt x="5072" y="21644"/>
                  </a:cubicBezTo>
                  <a:lnTo>
                    <a:pt x="31424" y="21644"/>
                  </a:lnTo>
                  <a:cubicBezTo>
                    <a:pt x="34956" y="21644"/>
                    <a:pt x="37763" y="18746"/>
                    <a:pt x="37763" y="15214"/>
                  </a:cubicBezTo>
                  <a:cubicBezTo>
                    <a:pt x="37763" y="11773"/>
                    <a:pt x="34956" y="8875"/>
                    <a:pt x="31424" y="8875"/>
                  </a:cubicBezTo>
                  <a:cubicBezTo>
                    <a:pt x="30609" y="3895"/>
                    <a:pt x="26353" y="1"/>
                    <a:pt x="211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7"/>
            <p:cNvSpPr/>
            <p:nvPr/>
          </p:nvSpPr>
          <p:spPr>
            <a:xfrm>
              <a:off x="9968938" y="-987062"/>
              <a:ext cx="944100" cy="541100"/>
            </a:xfrm>
            <a:custGeom>
              <a:avLst/>
              <a:gdLst/>
              <a:ahLst/>
              <a:cxnLst/>
              <a:rect l="l" t="t" r="r" b="b"/>
              <a:pathLst>
                <a:path w="37764" h="21644" extrusionOk="0">
                  <a:moveTo>
                    <a:pt x="21101" y="1"/>
                  </a:moveTo>
                  <a:cubicBezTo>
                    <a:pt x="16845" y="1"/>
                    <a:pt x="13132" y="2627"/>
                    <a:pt x="11592" y="6430"/>
                  </a:cubicBezTo>
                  <a:cubicBezTo>
                    <a:pt x="11049" y="6249"/>
                    <a:pt x="10596" y="6159"/>
                    <a:pt x="10053" y="6159"/>
                  </a:cubicBezTo>
                  <a:cubicBezTo>
                    <a:pt x="7698" y="6159"/>
                    <a:pt x="5706" y="8060"/>
                    <a:pt x="5706" y="10415"/>
                  </a:cubicBezTo>
                  <a:cubicBezTo>
                    <a:pt x="5706" y="10868"/>
                    <a:pt x="5797" y="11230"/>
                    <a:pt x="5887" y="11683"/>
                  </a:cubicBezTo>
                  <a:cubicBezTo>
                    <a:pt x="5615" y="11592"/>
                    <a:pt x="5344" y="11592"/>
                    <a:pt x="5072" y="11592"/>
                  </a:cubicBezTo>
                  <a:cubicBezTo>
                    <a:pt x="2265" y="11592"/>
                    <a:pt x="1" y="13856"/>
                    <a:pt x="1" y="16573"/>
                  </a:cubicBezTo>
                  <a:cubicBezTo>
                    <a:pt x="1" y="19380"/>
                    <a:pt x="2265" y="21644"/>
                    <a:pt x="5072" y="21644"/>
                  </a:cubicBezTo>
                  <a:lnTo>
                    <a:pt x="31424" y="21644"/>
                  </a:lnTo>
                  <a:cubicBezTo>
                    <a:pt x="34956" y="21644"/>
                    <a:pt x="37763" y="18746"/>
                    <a:pt x="37763" y="15214"/>
                  </a:cubicBezTo>
                  <a:cubicBezTo>
                    <a:pt x="37763" y="11773"/>
                    <a:pt x="34956" y="8875"/>
                    <a:pt x="31424" y="8875"/>
                  </a:cubicBezTo>
                  <a:cubicBezTo>
                    <a:pt x="30700" y="3895"/>
                    <a:pt x="26353" y="1"/>
                    <a:pt x="211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0" name="Google Shape;130;p7"/>
          <p:cNvGrpSpPr/>
          <p:nvPr/>
        </p:nvGrpSpPr>
        <p:grpSpPr>
          <a:xfrm>
            <a:off x="8487041" y="-96053"/>
            <a:ext cx="980765" cy="541067"/>
            <a:chOff x="9713113" y="1116138"/>
            <a:chExt cx="1358400" cy="749400"/>
          </a:xfrm>
        </p:grpSpPr>
        <p:sp>
          <p:nvSpPr>
            <p:cNvPr id="131" name="Google Shape;131;p7"/>
            <p:cNvSpPr/>
            <p:nvPr/>
          </p:nvSpPr>
          <p:spPr>
            <a:xfrm>
              <a:off x="9821788" y="1116138"/>
              <a:ext cx="1249725" cy="749400"/>
            </a:xfrm>
            <a:custGeom>
              <a:avLst/>
              <a:gdLst/>
              <a:ahLst/>
              <a:cxnLst/>
              <a:rect l="l" t="t" r="r" b="b"/>
              <a:pathLst>
                <a:path w="49989" h="29976" extrusionOk="0">
                  <a:moveTo>
                    <a:pt x="23274" y="1"/>
                  </a:moveTo>
                  <a:lnTo>
                    <a:pt x="23274" y="816"/>
                  </a:lnTo>
                  <a:cubicBezTo>
                    <a:pt x="18384" y="2446"/>
                    <a:pt x="14762" y="6702"/>
                    <a:pt x="13856" y="12045"/>
                  </a:cubicBezTo>
                  <a:cubicBezTo>
                    <a:pt x="12588" y="11230"/>
                    <a:pt x="10958" y="10777"/>
                    <a:pt x="9238" y="10777"/>
                  </a:cubicBezTo>
                  <a:cubicBezTo>
                    <a:pt x="4166" y="10777"/>
                    <a:pt x="1" y="15033"/>
                    <a:pt x="1" y="20376"/>
                  </a:cubicBezTo>
                  <a:cubicBezTo>
                    <a:pt x="1" y="25719"/>
                    <a:pt x="4166" y="29975"/>
                    <a:pt x="9238" y="29975"/>
                  </a:cubicBezTo>
                  <a:lnTo>
                    <a:pt x="41385" y="29975"/>
                  </a:lnTo>
                  <a:cubicBezTo>
                    <a:pt x="46094" y="29975"/>
                    <a:pt x="49988" y="26081"/>
                    <a:pt x="49988" y="21191"/>
                  </a:cubicBezTo>
                  <a:cubicBezTo>
                    <a:pt x="49988" y="16301"/>
                    <a:pt x="46185" y="12316"/>
                    <a:pt x="41476" y="12316"/>
                  </a:cubicBezTo>
                  <a:lnTo>
                    <a:pt x="41385" y="12316"/>
                  </a:lnTo>
                  <a:cubicBezTo>
                    <a:pt x="40389" y="5343"/>
                    <a:pt x="34594" y="1"/>
                    <a:pt x="276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7"/>
            <p:cNvSpPr/>
            <p:nvPr/>
          </p:nvSpPr>
          <p:spPr>
            <a:xfrm>
              <a:off x="9713113" y="1116138"/>
              <a:ext cx="1249725" cy="749400"/>
            </a:xfrm>
            <a:custGeom>
              <a:avLst/>
              <a:gdLst/>
              <a:ahLst/>
              <a:cxnLst/>
              <a:rect l="l" t="t" r="r" b="b"/>
              <a:pathLst>
                <a:path w="49989" h="29976" extrusionOk="0">
                  <a:moveTo>
                    <a:pt x="27621" y="1"/>
                  </a:moveTo>
                  <a:cubicBezTo>
                    <a:pt x="20648" y="1"/>
                    <a:pt x="15033" y="5253"/>
                    <a:pt x="13947" y="12045"/>
                  </a:cubicBezTo>
                  <a:cubicBezTo>
                    <a:pt x="12588" y="11230"/>
                    <a:pt x="10958" y="10777"/>
                    <a:pt x="9328" y="10777"/>
                  </a:cubicBezTo>
                  <a:cubicBezTo>
                    <a:pt x="4167" y="10777"/>
                    <a:pt x="1" y="15033"/>
                    <a:pt x="1" y="20376"/>
                  </a:cubicBezTo>
                  <a:cubicBezTo>
                    <a:pt x="1" y="25719"/>
                    <a:pt x="4167" y="29975"/>
                    <a:pt x="9328" y="29975"/>
                  </a:cubicBezTo>
                  <a:lnTo>
                    <a:pt x="41476" y="29975"/>
                  </a:lnTo>
                  <a:cubicBezTo>
                    <a:pt x="46185" y="29975"/>
                    <a:pt x="49989" y="26081"/>
                    <a:pt x="49989" y="21191"/>
                  </a:cubicBezTo>
                  <a:cubicBezTo>
                    <a:pt x="49989" y="16301"/>
                    <a:pt x="46185" y="12316"/>
                    <a:pt x="41476" y="12316"/>
                  </a:cubicBezTo>
                  <a:lnTo>
                    <a:pt x="41386" y="12316"/>
                  </a:lnTo>
                  <a:cubicBezTo>
                    <a:pt x="40389" y="5343"/>
                    <a:pt x="34684" y="1"/>
                    <a:pt x="276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3" name="Google Shape;133;p7"/>
          <p:cNvGrpSpPr/>
          <p:nvPr/>
        </p:nvGrpSpPr>
        <p:grpSpPr>
          <a:xfrm>
            <a:off x="130495" y="70006"/>
            <a:ext cx="896001" cy="494304"/>
            <a:chOff x="9713113" y="1116138"/>
            <a:chExt cx="1358400" cy="749400"/>
          </a:xfrm>
        </p:grpSpPr>
        <p:sp>
          <p:nvSpPr>
            <p:cNvPr id="134" name="Google Shape;134;p7"/>
            <p:cNvSpPr/>
            <p:nvPr/>
          </p:nvSpPr>
          <p:spPr>
            <a:xfrm>
              <a:off x="9821788" y="1116138"/>
              <a:ext cx="1249725" cy="749400"/>
            </a:xfrm>
            <a:custGeom>
              <a:avLst/>
              <a:gdLst/>
              <a:ahLst/>
              <a:cxnLst/>
              <a:rect l="l" t="t" r="r" b="b"/>
              <a:pathLst>
                <a:path w="49989" h="29976" extrusionOk="0">
                  <a:moveTo>
                    <a:pt x="23274" y="1"/>
                  </a:moveTo>
                  <a:lnTo>
                    <a:pt x="23274" y="816"/>
                  </a:lnTo>
                  <a:cubicBezTo>
                    <a:pt x="18384" y="2446"/>
                    <a:pt x="14762" y="6702"/>
                    <a:pt x="13856" y="12045"/>
                  </a:cubicBezTo>
                  <a:cubicBezTo>
                    <a:pt x="12588" y="11230"/>
                    <a:pt x="10958" y="10777"/>
                    <a:pt x="9238" y="10777"/>
                  </a:cubicBezTo>
                  <a:cubicBezTo>
                    <a:pt x="4166" y="10777"/>
                    <a:pt x="1" y="15033"/>
                    <a:pt x="1" y="20376"/>
                  </a:cubicBezTo>
                  <a:cubicBezTo>
                    <a:pt x="1" y="25719"/>
                    <a:pt x="4166" y="29975"/>
                    <a:pt x="9238" y="29975"/>
                  </a:cubicBezTo>
                  <a:lnTo>
                    <a:pt x="41385" y="29975"/>
                  </a:lnTo>
                  <a:cubicBezTo>
                    <a:pt x="46094" y="29975"/>
                    <a:pt x="49988" y="26081"/>
                    <a:pt x="49988" y="21191"/>
                  </a:cubicBezTo>
                  <a:cubicBezTo>
                    <a:pt x="49988" y="16301"/>
                    <a:pt x="46185" y="12316"/>
                    <a:pt x="41476" y="12316"/>
                  </a:cubicBezTo>
                  <a:lnTo>
                    <a:pt x="41385" y="12316"/>
                  </a:lnTo>
                  <a:cubicBezTo>
                    <a:pt x="40389" y="5343"/>
                    <a:pt x="34594" y="1"/>
                    <a:pt x="276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7"/>
            <p:cNvSpPr/>
            <p:nvPr/>
          </p:nvSpPr>
          <p:spPr>
            <a:xfrm>
              <a:off x="9713113" y="1116138"/>
              <a:ext cx="1249725" cy="749400"/>
            </a:xfrm>
            <a:custGeom>
              <a:avLst/>
              <a:gdLst/>
              <a:ahLst/>
              <a:cxnLst/>
              <a:rect l="l" t="t" r="r" b="b"/>
              <a:pathLst>
                <a:path w="49989" h="29976" extrusionOk="0">
                  <a:moveTo>
                    <a:pt x="27621" y="1"/>
                  </a:moveTo>
                  <a:cubicBezTo>
                    <a:pt x="20648" y="1"/>
                    <a:pt x="15033" y="5253"/>
                    <a:pt x="13947" y="12045"/>
                  </a:cubicBezTo>
                  <a:cubicBezTo>
                    <a:pt x="12588" y="11230"/>
                    <a:pt x="10958" y="10777"/>
                    <a:pt x="9328" y="10777"/>
                  </a:cubicBezTo>
                  <a:cubicBezTo>
                    <a:pt x="4167" y="10777"/>
                    <a:pt x="1" y="15033"/>
                    <a:pt x="1" y="20376"/>
                  </a:cubicBezTo>
                  <a:cubicBezTo>
                    <a:pt x="1" y="25719"/>
                    <a:pt x="4167" y="29975"/>
                    <a:pt x="9328" y="29975"/>
                  </a:cubicBezTo>
                  <a:lnTo>
                    <a:pt x="41476" y="29975"/>
                  </a:lnTo>
                  <a:cubicBezTo>
                    <a:pt x="46185" y="29975"/>
                    <a:pt x="49989" y="26081"/>
                    <a:pt x="49989" y="21191"/>
                  </a:cubicBezTo>
                  <a:cubicBezTo>
                    <a:pt x="49989" y="16301"/>
                    <a:pt x="46185" y="12316"/>
                    <a:pt x="41476" y="12316"/>
                  </a:cubicBezTo>
                  <a:lnTo>
                    <a:pt x="41386" y="12316"/>
                  </a:lnTo>
                  <a:cubicBezTo>
                    <a:pt x="40389" y="5343"/>
                    <a:pt x="34684" y="1"/>
                    <a:pt x="276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6" name="Google Shape;136;p7"/>
          <p:cNvGrpSpPr/>
          <p:nvPr/>
        </p:nvGrpSpPr>
        <p:grpSpPr>
          <a:xfrm>
            <a:off x="8487057" y="4674563"/>
            <a:ext cx="1090120" cy="571019"/>
            <a:chOff x="9538813" y="-58837"/>
            <a:chExt cx="1331200" cy="697300"/>
          </a:xfrm>
        </p:grpSpPr>
        <p:sp>
          <p:nvSpPr>
            <p:cNvPr id="137" name="Google Shape;137;p7"/>
            <p:cNvSpPr/>
            <p:nvPr/>
          </p:nvSpPr>
          <p:spPr>
            <a:xfrm>
              <a:off x="9651988" y="-58837"/>
              <a:ext cx="1218025" cy="697300"/>
            </a:xfrm>
            <a:custGeom>
              <a:avLst/>
              <a:gdLst/>
              <a:ahLst/>
              <a:cxnLst/>
              <a:rect l="l" t="t" r="r" b="b"/>
              <a:pathLst>
                <a:path w="48721" h="27892" extrusionOk="0">
                  <a:moveTo>
                    <a:pt x="22459" y="0"/>
                  </a:moveTo>
                  <a:lnTo>
                    <a:pt x="22459" y="906"/>
                  </a:lnTo>
                  <a:cubicBezTo>
                    <a:pt x="19018" y="2174"/>
                    <a:pt x="16301" y="4890"/>
                    <a:pt x="14852" y="8241"/>
                  </a:cubicBezTo>
                  <a:cubicBezTo>
                    <a:pt x="14218" y="7969"/>
                    <a:pt x="13584" y="7879"/>
                    <a:pt x="12860" y="7879"/>
                  </a:cubicBezTo>
                  <a:cubicBezTo>
                    <a:pt x="9781" y="7879"/>
                    <a:pt x="7336" y="10324"/>
                    <a:pt x="7336" y="13403"/>
                  </a:cubicBezTo>
                  <a:cubicBezTo>
                    <a:pt x="7336" y="13946"/>
                    <a:pt x="7427" y="14489"/>
                    <a:pt x="7608" y="15033"/>
                  </a:cubicBezTo>
                  <a:cubicBezTo>
                    <a:pt x="7245" y="14942"/>
                    <a:pt x="6793" y="14942"/>
                    <a:pt x="6430" y="14942"/>
                  </a:cubicBezTo>
                  <a:cubicBezTo>
                    <a:pt x="2899" y="14942"/>
                    <a:pt x="1" y="17840"/>
                    <a:pt x="1" y="21372"/>
                  </a:cubicBezTo>
                  <a:cubicBezTo>
                    <a:pt x="1" y="24994"/>
                    <a:pt x="2899" y="27892"/>
                    <a:pt x="6430" y="27892"/>
                  </a:cubicBezTo>
                  <a:lnTo>
                    <a:pt x="40480" y="27892"/>
                  </a:lnTo>
                  <a:cubicBezTo>
                    <a:pt x="45008" y="27892"/>
                    <a:pt x="48721" y="24179"/>
                    <a:pt x="48721" y="19651"/>
                  </a:cubicBezTo>
                  <a:cubicBezTo>
                    <a:pt x="48721" y="15123"/>
                    <a:pt x="45008" y="11411"/>
                    <a:pt x="40480" y="11411"/>
                  </a:cubicBezTo>
                  <a:cubicBezTo>
                    <a:pt x="39484" y="4981"/>
                    <a:pt x="33960" y="0"/>
                    <a:pt x="272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7"/>
            <p:cNvSpPr/>
            <p:nvPr/>
          </p:nvSpPr>
          <p:spPr>
            <a:xfrm>
              <a:off x="9538813" y="-58837"/>
              <a:ext cx="1218000" cy="697300"/>
            </a:xfrm>
            <a:custGeom>
              <a:avLst/>
              <a:gdLst/>
              <a:ahLst/>
              <a:cxnLst/>
              <a:rect l="l" t="t" r="r" b="b"/>
              <a:pathLst>
                <a:path w="48720" h="27892" extrusionOk="0">
                  <a:moveTo>
                    <a:pt x="27258" y="0"/>
                  </a:moveTo>
                  <a:cubicBezTo>
                    <a:pt x="21643" y="0"/>
                    <a:pt x="16844" y="3441"/>
                    <a:pt x="14851" y="8241"/>
                  </a:cubicBezTo>
                  <a:cubicBezTo>
                    <a:pt x="14218" y="7969"/>
                    <a:pt x="13584" y="7879"/>
                    <a:pt x="12859" y="7879"/>
                  </a:cubicBezTo>
                  <a:cubicBezTo>
                    <a:pt x="9871" y="7879"/>
                    <a:pt x="7335" y="10324"/>
                    <a:pt x="7335" y="13403"/>
                  </a:cubicBezTo>
                  <a:cubicBezTo>
                    <a:pt x="7335" y="13946"/>
                    <a:pt x="7426" y="14489"/>
                    <a:pt x="7607" y="15033"/>
                  </a:cubicBezTo>
                  <a:cubicBezTo>
                    <a:pt x="7245" y="14942"/>
                    <a:pt x="6882" y="14942"/>
                    <a:pt x="6430" y="14942"/>
                  </a:cubicBezTo>
                  <a:cubicBezTo>
                    <a:pt x="2898" y="14942"/>
                    <a:pt x="0" y="17840"/>
                    <a:pt x="0" y="21372"/>
                  </a:cubicBezTo>
                  <a:cubicBezTo>
                    <a:pt x="0" y="24994"/>
                    <a:pt x="2898" y="27892"/>
                    <a:pt x="6430" y="27892"/>
                  </a:cubicBezTo>
                  <a:lnTo>
                    <a:pt x="40479" y="27892"/>
                  </a:lnTo>
                  <a:cubicBezTo>
                    <a:pt x="45007" y="27892"/>
                    <a:pt x="48720" y="24179"/>
                    <a:pt x="48720" y="19651"/>
                  </a:cubicBezTo>
                  <a:cubicBezTo>
                    <a:pt x="48720" y="15123"/>
                    <a:pt x="45007" y="11411"/>
                    <a:pt x="40479" y="11411"/>
                  </a:cubicBezTo>
                  <a:cubicBezTo>
                    <a:pt x="39483" y="4981"/>
                    <a:pt x="33959" y="0"/>
                    <a:pt x="272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able of contents">
  <p:cSld name="BLANK_1">
    <p:spTree>
      <p:nvGrpSpPr>
        <p:cNvPr id="1" name="Shape 201"/>
        <p:cNvGrpSpPr/>
        <p:nvPr/>
      </p:nvGrpSpPr>
      <p:grpSpPr>
        <a:xfrm>
          <a:off x="0" y="0"/>
          <a:ext cx="0" cy="0"/>
          <a:chOff x="0" y="0"/>
          <a:chExt cx="0" cy="0"/>
        </a:xfrm>
      </p:grpSpPr>
      <p:grpSp>
        <p:nvGrpSpPr>
          <p:cNvPr id="202" name="Google Shape;202;p13"/>
          <p:cNvGrpSpPr/>
          <p:nvPr/>
        </p:nvGrpSpPr>
        <p:grpSpPr>
          <a:xfrm>
            <a:off x="-1" y="-28968"/>
            <a:ext cx="9143994" cy="6038073"/>
            <a:chOff x="-1" y="-28968"/>
            <a:chExt cx="9143994" cy="6038073"/>
          </a:xfrm>
        </p:grpSpPr>
        <p:grpSp>
          <p:nvGrpSpPr>
            <p:cNvPr id="203" name="Google Shape;203;p13"/>
            <p:cNvGrpSpPr/>
            <p:nvPr/>
          </p:nvGrpSpPr>
          <p:grpSpPr>
            <a:xfrm>
              <a:off x="-1" y="-28968"/>
              <a:ext cx="9143994" cy="6038073"/>
              <a:chOff x="-4194553" y="-267176"/>
              <a:chExt cx="2010553" cy="2022873"/>
            </a:xfrm>
          </p:grpSpPr>
          <p:sp>
            <p:nvSpPr>
              <p:cNvPr id="204" name="Google Shape;204;p13"/>
              <p:cNvSpPr/>
              <p:nvPr/>
            </p:nvSpPr>
            <p:spPr>
              <a:xfrm>
                <a:off x="-4194553" y="-267176"/>
                <a:ext cx="2010550" cy="231918"/>
              </a:xfrm>
              <a:custGeom>
                <a:avLst/>
                <a:gdLst/>
                <a:ahLst/>
                <a:cxnLst/>
                <a:rect l="l" t="t" r="r" b="b"/>
                <a:pathLst>
                  <a:path w="80422" h="21316" extrusionOk="0">
                    <a:moveTo>
                      <a:pt x="33275" y="1"/>
                    </a:moveTo>
                    <a:cubicBezTo>
                      <a:pt x="22173" y="1"/>
                      <a:pt x="11078" y="84"/>
                      <a:pt x="1" y="365"/>
                    </a:cubicBezTo>
                    <a:lnTo>
                      <a:pt x="1" y="21316"/>
                    </a:lnTo>
                    <a:cubicBezTo>
                      <a:pt x="1450" y="20745"/>
                      <a:pt x="2943" y="20130"/>
                      <a:pt x="4393" y="19603"/>
                    </a:cubicBezTo>
                    <a:cubicBezTo>
                      <a:pt x="18272" y="14508"/>
                      <a:pt x="32590" y="12356"/>
                      <a:pt x="47304" y="11697"/>
                    </a:cubicBezTo>
                    <a:cubicBezTo>
                      <a:pt x="50416" y="11560"/>
                      <a:pt x="53549" y="11483"/>
                      <a:pt x="56688" y="11483"/>
                    </a:cubicBezTo>
                    <a:cubicBezTo>
                      <a:pt x="64629" y="11483"/>
                      <a:pt x="72615" y="11975"/>
                      <a:pt x="80421" y="13234"/>
                    </a:cubicBezTo>
                    <a:lnTo>
                      <a:pt x="80421" y="365"/>
                    </a:lnTo>
                    <a:cubicBezTo>
                      <a:pt x="70934" y="234"/>
                      <a:pt x="61403" y="102"/>
                      <a:pt x="51872" y="58"/>
                    </a:cubicBezTo>
                    <a:cubicBezTo>
                      <a:pt x="45672" y="26"/>
                      <a:pt x="39473" y="1"/>
                      <a:pt x="33275" y="1"/>
                    </a:cubicBezTo>
                    <a:close/>
                  </a:path>
                </a:pathLst>
              </a:custGeom>
              <a:gradFill>
                <a:gsLst>
                  <a:gs pos="0">
                    <a:srgbClr val="80EBCC">
                      <a:alpha val="32156"/>
                    </a:srgbClr>
                  </a:gs>
                  <a:gs pos="60000">
                    <a:srgbClr val="80EBCC">
                      <a:alpha val="38823"/>
                    </a:srgbClr>
                  </a:gs>
                  <a:gs pos="100000">
                    <a:srgbClr val="4FDCB4">
                      <a:alpha val="4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3"/>
              <p:cNvSpPr/>
              <p:nvPr/>
            </p:nvSpPr>
            <p:spPr>
              <a:xfrm>
                <a:off x="-4194553" y="746973"/>
                <a:ext cx="2010550" cy="718725"/>
              </a:xfrm>
              <a:custGeom>
                <a:avLst/>
                <a:gdLst/>
                <a:ahLst/>
                <a:cxnLst/>
                <a:rect l="l" t="t" r="r" b="b"/>
                <a:pathLst>
                  <a:path w="80422" h="28749" extrusionOk="0">
                    <a:moveTo>
                      <a:pt x="56419" y="1"/>
                    </a:moveTo>
                    <a:cubicBezTo>
                      <a:pt x="51377" y="1"/>
                      <a:pt x="46335" y="223"/>
                      <a:pt x="41331" y="595"/>
                    </a:cubicBezTo>
                    <a:cubicBezTo>
                      <a:pt x="27100" y="1649"/>
                      <a:pt x="13045" y="5207"/>
                      <a:pt x="1" y="11048"/>
                    </a:cubicBezTo>
                    <a:lnTo>
                      <a:pt x="1" y="28749"/>
                    </a:lnTo>
                    <a:cubicBezTo>
                      <a:pt x="3163" y="27255"/>
                      <a:pt x="6413" y="25938"/>
                      <a:pt x="9707" y="24708"/>
                    </a:cubicBezTo>
                    <a:cubicBezTo>
                      <a:pt x="24816" y="19306"/>
                      <a:pt x="40892" y="16539"/>
                      <a:pt x="56835" y="15177"/>
                    </a:cubicBezTo>
                    <a:cubicBezTo>
                      <a:pt x="61702" y="14767"/>
                      <a:pt x="66621" y="14493"/>
                      <a:pt x="71527" y="14493"/>
                    </a:cubicBezTo>
                    <a:cubicBezTo>
                      <a:pt x="74501" y="14493"/>
                      <a:pt x="77470" y="14594"/>
                      <a:pt x="80421" y="14826"/>
                    </a:cubicBezTo>
                    <a:lnTo>
                      <a:pt x="80421" y="2000"/>
                    </a:lnTo>
                    <a:cubicBezTo>
                      <a:pt x="72532" y="569"/>
                      <a:pt x="64477" y="1"/>
                      <a:pt x="56419" y="1"/>
                    </a:cubicBezTo>
                    <a:close/>
                  </a:path>
                </a:pathLst>
              </a:custGeom>
              <a:gradFill>
                <a:gsLst>
                  <a:gs pos="0">
                    <a:srgbClr val="80EBCC">
                      <a:alpha val="32156"/>
                    </a:srgbClr>
                  </a:gs>
                  <a:gs pos="60000">
                    <a:srgbClr val="80EBCC">
                      <a:alpha val="38823"/>
                    </a:srgbClr>
                  </a:gs>
                  <a:gs pos="100000">
                    <a:srgbClr val="4FDCB4">
                      <a:alpha val="4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3"/>
              <p:cNvSpPr/>
              <p:nvPr/>
            </p:nvSpPr>
            <p:spPr>
              <a:xfrm>
                <a:off x="-4194550" y="1328247"/>
                <a:ext cx="2010550" cy="427450"/>
              </a:xfrm>
              <a:custGeom>
                <a:avLst/>
                <a:gdLst/>
                <a:ahLst/>
                <a:cxnLst/>
                <a:rect l="l" t="t" r="r" b="b"/>
                <a:pathLst>
                  <a:path w="80422" h="17098" extrusionOk="0">
                    <a:moveTo>
                      <a:pt x="75436" y="1"/>
                    </a:moveTo>
                    <a:cubicBezTo>
                      <a:pt x="73800" y="1"/>
                      <a:pt x="72208" y="33"/>
                      <a:pt x="70714" y="55"/>
                    </a:cubicBezTo>
                    <a:cubicBezTo>
                      <a:pt x="62852" y="143"/>
                      <a:pt x="54947" y="714"/>
                      <a:pt x="47128" y="1812"/>
                    </a:cubicBezTo>
                    <a:cubicBezTo>
                      <a:pt x="31888" y="3964"/>
                      <a:pt x="16383" y="7390"/>
                      <a:pt x="2548" y="14374"/>
                    </a:cubicBezTo>
                    <a:cubicBezTo>
                      <a:pt x="1670" y="14813"/>
                      <a:pt x="835" y="15252"/>
                      <a:pt x="1" y="15735"/>
                    </a:cubicBezTo>
                    <a:lnTo>
                      <a:pt x="1" y="17097"/>
                    </a:lnTo>
                    <a:cubicBezTo>
                      <a:pt x="15856" y="10465"/>
                      <a:pt x="33161" y="7127"/>
                      <a:pt x="50335" y="6644"/>
                    </a:cubicBezTo>
                    <a:cubicBezTo>
                      <a:pt x="51774" y="6597"/>
                      <a:pt x="53211" y="6576"/>
                      <a:pt x="54648" y="6576"/>
                    </a:cubicBezTo>
                    <a:cubicBezTo>
                      <a:pt x="61411" y="6576"/>
                      <a:pt x="68149" y="7061"/>
                      <a:pt x="74887" y="7786"/>
                    </a:cubicBezTo>
                    <a:cubicBezTo>
                      <a:pt x="76732" y="8005"/>
                      <a:pt x="78576" y="8225"/>
                      <a:pt x="80421" y="8401"/>
                    </a:cubicBezTo>
                    <a:lnTo>
                      <a:pt x="80421" y="143"/>
                    </a:lnTo>
                    <a:cubicBezTo>
                      <a:pt x="78752" y="33"/>
                      <a:pt x="77072" y="1"/>
                      <a:pt x="75436" y="1"/>
                    </a:cubicBezTo>
                    <a:close/>
                  </a:path>
                </a:pathLst>
              </a:custGeom>
              <a:gradFill>
                <a:gsLst>
                  <a:gs pos="0">
                    <a:srgbClr val="80EBCC">
                      <a:alpha val="32156"/>
                    </a:srgbClr>
                  </a:gs>
                  <a:gs pos="60000">
                    <a:srgbClr val="80EBCC">
                      <a:alpha val="38823"/>
                    </a:srgbClr>
                  </a:gs>
                  <a:gs pos="100000">
                    <a:srgbClr val="4FDCB4">
                      <a:alpha val="4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7" name="Google Shape;207;p13"/>
            <p:cNvSpPr/>
            <p:nvPr/>
          </p:nvSpPr>
          <p:spPr>
            <a:xfrm>
              <a:off x="12" y="902615"/>
              <a:ext cx="9143981" cy="2145322"/>
            </a:xfrm>
            <a:custGeom>
              <a:avLst/>
              <a:gdLst/>
              <a:ahLst/>
              <a:cxnLst/>
              <a:rect l="l" t="t" r="r" b="b"/>
              <a:pathLst>
                <a:path w="80422" h="28749" extrusionOk="0">
                  <a:moveTo>
                    <a:pt x="56419" y="1"/>
                  </a:moveTo>
                  <a:cubicBezTo>
                    <a:pt x="51377" y="1"/>
                    <a:pt x="46335" y="223"/>
                    <a:pt x="41331" y="595"/>
                  </a:cubicBezTo>
                  <a:cubicBezTo>
                    <a:pt x="27100" y="1649"/>
                    <a:pt x="13045" y="5207"/>
                    <a:pt x="1" y="11048"/>
                  </a:cubicBezTo>
                  <a:lnTo>
                    <a:pt x="1" y="28749"/>
                  </a:lnTo>
                  <a:cubicBezTo>
                    <a:pt x="3163" y="27255"/>
                    <a:pt x="6413" y="25938"/>
                    <a:pt x="9707" y="24708"/>
                  </a:cubicBezTo>
                  <a:cubicBezTo>
                    <a:pt x="24816" y="19306"/>
                    <a:pt x="40892" y="16539"/>
                    <a:pt x="56835" y="15177"/>
                  </a:cubicBezTo>
                  <a:cubicBezTo>
                    <a:pt x="61702" y="14767"/>
                    <a:pt x="66621" y="14493"/>
                    <a:pt x="71527" y="14493"/>
                  </a:cubicBezTo>
                  <a:cubicBezTo>
                    <a:pt x="74501" y="14493"/>
                    <a:pt x="77470" y="14594"/>
                    <a:pt x="80421" y="14826"/>
                  </a:cubicBezTo>
                  <a:lnTo>
                    <a:pt x="80421" y="2000"/>
                  </a:lnTo>
                  <a:cubicBezTo>
                    <a:pt x="72532" y="569"/>
                    <a:pt x="64477" y="1"/>
                    <a:pt x="56419" y="1"/>
                  </a:cubicBezTo>
                  <a:close/>
                </a:path>
              </a:pathLst>
            </a:custGeom>
            <a:gradFill>
              <a:gsLst>
                <a:gs pos="0">
                  <a:srgbClr val="80EBCC">
                    <a:alpha val="32156"/>
                  </a:srgbClr>
                </a:gs>
                <a:gs pos="60000">
                  <a:srgbClr val="80EBCC">
                    <a:alpha val="38823"/>
                  </a:srgbClr>
                </a:gs>
                <a:gs pos="100000">
                  <a:srgbClr val="4FDCB4">
                    <a:alpha val="4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8" name="Google Shape;208;p13"/>
          <p:cNvSpPr txBox="1">
            <a:spLocks noGrp="1"/>
          </p:cNvSpPr>
          <p:nvPr>
            <p:ph type="title" hasCustomPrompt="1"/>
          </p:nvPr>
        </p:nvSpPr>
        <p:spPr>
          <a:xfrm>
            <a:off x="1021844" y="1397146"/>
            <a:ext cx="749400" cy="593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25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09" name="Google Shape;209;p13"/>
          <p:cNvSpPr txBox="1">
            <a:spLocks noGrp="1"/>
          </p:cNvSpPr>
          <p:nvPr>
            <p:ph type="subTitle" idx="1"/>
          </p:nvPr>
        </p:nvSpPr>
        <p:spPr>
          <a:xfrm>
            <a:off x="2001371" y="1624048"/>
            <a:ext cx="2336400" cy="4848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10" name="Google Shape;210;p13"/>
          <p:cNvSpPr txBox="1">
            <a:spLocks noGrp="1"/>
          </p:cNvSpPr>
          <p:nvPr>
            <p:ph type="title" idx="2" hasCustomPrompt="1"/>
          </p:nvPr>
        </p:nvSpPr>
        <p:spPr>
          <a:xfrm>
            <a:off x="1022444" y="2628796"/>
            <a:ext cx="748200" cy="593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25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11" name="Google Shape;211;p13"/>
          <p:cNvSpPr txBox="1">
            <a:spLocks noGrp="1"/>
          </p:cNvSpPr>
          <p:nvPr>
            <p:ph type="subTitle" idx="3"/>
          </p:nvPr>
        </p:nvSpPr>
        <p:spPr>
          <a:xfrm>
            <a:off x="2001371" y="2856829"/>
            <a:ext cx="2336400" cy="4848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12" name="Google Shape;212;p13"/>
          <p:cNvSpPr txBox="1">
            <a:spLocks noGrp="1"/>
          </p:cNvSpPr>
          <p:nvPr>
            <p:ph type="title" idx="4" hasCustomPrompt="1"/>
          </p:nvPr>
        </p:nvSpPr>
        <p:spPr>
          <a:xfrm>
            <a:off x="1022444" y="3860447"/>
            <a:ext cx="748200" cy="593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25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13" name="Google Shape;213;p13"/>
          <p:cNvSpPr txBox="1">
            <a:spLocks noGrp="1"/>
          </p:cNvSpPr>
          <p:nvPr>
            <p:ph type="subTitle" idx="5"/>
          </p:nvPr>
        </p:nvSpPr>
        <p:spPr>
          <a:xfrm>
            <a:off x="2000759" y="4089610"/>
            <a:ext cx="2336400" cy="4848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14" name="Google Shape;214;p13"/>
          <p:cNvSpPr txBox="1">
            <a:spLocks noGrp="1"/>
          </p:cNvSpPr>
          <p:nvPr>
            <p:ph type="title" idx="6" hasCustomPrompt="1"/>
          </p:nvPr>
        </p:nvSpPr>
        <p:spPr>
          <a:xfrm>
            <a:off x="4808794" y="1397146"/>
            <a:ext cx="748200" cy="593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25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15" name="Google Shape;215;p13"/>
          <p:cNvSpPr txBox="1">
            <a:spLocks noGrp="1"/>
          </p:cNvSpPr>
          <p:nvPr>
            <p:ph type="subTitle" idx="7"/>
          </p:nvPr>
        </p:nvSpPr>
        <p:spPr>
          <a:xfrm>
            <a:off x="5785756" y="1624048"/>
            <a:ext cx="2336400" cy="4848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16" name="Google Shape;216;p13"/>
          <p:cNvSpPr txBox="1">
            <a:spLocks noGrp="1"/>
          </p:cNvSpPr>
          <p:nvPr>
            <p:ph type="title" idx="8" hasCustomPrompt="1"/>
          </p:nvPr>
        </p:nvSpPr>
        <p:spPr>
          <a:xfrm>
            <a:off x="4808794" y="2628796"/>
            <a:ext cx="748200" cy="593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25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17" name="Google Shape;217;p13"/>
          <p:cNvSpPr txBox="1">
            <a:spLocks noGrp="1"/>
          </p:cNvSpPr>
          <p:nvPr>
            <p:ph type="subTitle" idx="9"/>
          </p:nvPr>
        </p:nvSpPr>
        <p:spPr>
          <a:xfrm>
            <a:off x="5785756" y="2856829"/>
            <a:ext cx="2336400" cy="4848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18" name="Google Shape;218;p13"/>
          <p:cNvSpPr txBox="1">
            <a:spLocks noGrp="1"/>
          </p:cNvSpPr>
          <p:nvPr>
            <p:ph type="title" idx="13" hasCustomPrompt="1"/>
          </p:nvPr>
        </p:nvSpPr>
        <p:spPr>
          <a:xfrm>
            <a:off x="4808194" y="3860447"/>
            <a:ext cx="749400" cy="593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25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19" name="Google Shape;219;p13"/>
          <p:cNvSpPr txBox="1">
            <a:spLocks noGrp="1"/>
          </p:cNvSpPr>
          <p:nvPr>
            <p:ph type="subTitle" idx="14"/>
          </p:nvPr>
        </p:nvSpPr>
        <p:spPr>
          <a:xfrm>
            <a:off x="5785756" y="4089610"/>
            <a:ext cx="2336400" cy="4848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20" name="Google Shape;220;p13"/>
          <p:cNvSpPr txBox="1">
            <a:spLocks noGrp="1"/>
          </p:cNvSpPr>
          <p:nvPr>
            <p:ph type="title" idx="15"/>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a:lvl1pPr>
            <a:lvl2pPr lvl="1" rtl="0">
              <a:spcBef>
                <a:spcPts val="0"/>
              </a:spcBef>
              <a:spcAft>
                <a:spcPts val="0"/>
              </a:spcAft>
              <a:buSzPts val="2500"/>
              <a:buNone/>
              <a:defRPr/>
            </a:lvl2pPr>
            <a:lvl3pPr lvl="2" rtl="0">
              <a:spcBef>
                <a:spcPts val="0"/>
              </a:spcBef>
              <a:spcAft>
                <a:spcPts val="0"/>
              </a:spcAft>
              <a:buSzPts val="2500"/>
              <a:buNone/>
              <a:defRPr/>
            </a:lvl3pPr>
            <a:lvl4pPr lvl="3" rtl="0">
              <a:spcBef>
                <a:spcPts val="0"/>
              </a:spcBef>
              <a:spcAft>
                <a:spcPts val="0"/>
              </a:spcAft>
              <a:buSzPts val="2500"/>
              <a:buNone/>
              <a:defRPr/>
            </a:lvl4pPr>
            <a:lvl5pPr lvl="4" rtl="0">
              <a:spcBef>
                <a:spcPts val="0"/>
              </a:spcBef>
              <a:spcAft>
                <a:spcPts val="0"/>
              </a:spcAft>
              <a:buSzPts val="2500"/>
              <a:buNone/>
              <a:defRPr/>
            </a:lvl5pPr>
            <a:lvl6pPr lvl="5" rtl="0">
              <a:spcBef>
                <a:spcPts val="0"/>
              </a:spcBef>
              <a:spcAft>
                <a:spcPts val="0"/>
              </a:spcAft>
              <a:buSzPts val="2500"/>
              <a:buNone/>
              <a:defRPr/>
            </a:lvl6pPr>
            <a:lvl7pPr lvl="6" rtl="0">
              <a:spcBef>
                <a:spcPts val="0"/>
              </a:spcBef>
              <a:spcAft>
                <a:spcPts val="0"/>
              </a:spcAft>
              <a:buSzPts val="2500"/>
              <a:buNone/>
              <a:defRPr/>
            </a:lvl7pPr>
            <a:lvl8pPr lvl="7" rtl="0">
              <a:spcBef>
                <a:spcPts val="0"/>
              </a:spcBef>
              <a:spcAft>
                <a:spcPts val="0"/>
              </a:spcAft>
              <a:buSzPts val="2500"/>
              <a:buNone/>
              <a:defRPr/>
            </a:lvl8pPr>
            <a:lvl9pPr lvl="8" rtl="0">
              <a:spcBef>
                <a:spcPts val="0"/>
              </a:spcBef>
              <a:spcAft>
                <a:spcPts val="0"/>
              </a:spcAft>
              <a:buSzPts val="2500"/>
              <a:buNone/>
              <a:defRPr/>
            </a:lvl9pPr>
          </a:lstStyle>
          <a:p>
            <a:endParaRPr/>
          </a:p>
        </p:txBody>
      </p:sp>
      <p:sp>
        <p:nvSpPr>
          <p:cNvPr id="221" name="Google Shape;221;p13"/>
          <p:cNvSpPr txBox="1">
            <a:spLocks noGrp="1"/>
          </p:cNvSpPr>
          <p:nvPr>
            <p:ph type="subTitle" idx="16"/>
          </p:nvPr>
        </p:nvSpPr>
        <p:spPr>
          <a:xfrm>
            <a:off x="2001365" y="1277776"/>
            <a:ext cx="2336400" cy="3465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400"/>
              <a:buFont typeface="Bebas Neue"/>
              <a:buNone/>
              <a:defRPr sz="2000" b="1">
                <a:solidFill>
                  <a:schemeClr val="dk1"/>
                </a:solidFill>
                <a:latin typeface="Prompt"/>
                <a:ea typeface="Prompt"/>
                <a:cs typeface="Prompt"/>
                <a:sym typeface="Prompt"/>
              </a:defRPr>
            </a:lvl1pPr>
            <a:lvl2pPr lvl="1"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222" name="Google Shape;222;p13"/>
          <p:cNvSpPr txBox="1">
            <a:spLocks noGrp="1"/>
          </p:cNvSpPr>
          <p:nvPr>
            <p:ph type="subTitle" idx="17"/>
          </p:nvPr>
        </p:nvSpPr>
        <p:spPr>
          <a:xfrm>
            <a:off x="2001369" y="2510557"/>
            <a:ext cx="2336400" cy="3465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400"/>
              <a:buFont typeface="Bebas Neue"/>
              <a:buNone/>
              <a:defRPr sz="2000" b="1">
                <a:solidFill>
                  <a:schemeClr val="dk1"/>
                </a:solidFill>
                <a:latin typeface="Prompt"/>
                <a:ea typeface="Prompt"/>
                <a:cs typeface="Prompt"/>
                <a:sym typeface="Prompt"/>
              </a:defRPr>
            </a:lvl1pPr>
            <a:lvl2pPr lvl="1"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223" name="Google Shape;223;p13"/>
          <p:cNvSpPr txBox="1">
            <a:spLocks noGrp="1"/>
          </p:cNvSpPr>
          <p:nvPr>
            <p:ph type="subTitle" idx="18"/>
          </p:nvPr>
        </p:nvSpPr>
        <p:spPr>
          <a:xfrm>
            <a:off x="2000761" y="3743338"/>
            <a:ext cx="2336400" cy="3465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400"/>
              <a:buFont typeface="Bebas Neue"/>
              <a:buNone/>
              <a:defRPr sz="2000" b="1">
                <a:solidFill>
                  <a:schemeClr val="dk1"/>
                </a:solidFill>
                <a:latin typeface="Prompt"/>
                <a:ea typeface="Prompt"/>
                <a:cs typeface="Prompt"/>
                <a:sym typeface="Prompt"/>
              </a:defRPr>
            </a:lvl1pPr>
            <a:lvl2pPr lvl="1"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224" name="Google Shape;224;p13"/>
          <p:cNvSpPr txBox="1">
            <a:spLocks noGrp="1"/>
          </p:cNvSpPr>
          <p:nvPr>
            <p:ph type="subTitle" idx="19"/>
          </p:nvPr>
        </p:nvSpPr>
        <p:spPr>
          <a:xfrm>
            <a:off x="5785756" y="1277776"/>
            <a:ext cx="2336400" cy="3465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400"/>
              <a:buFont typeface="Bebas Neue"/>
              <a:buNone/>
              <a:defRPr sz="2000" b="1">
                <a:solidFill>
                  <a:schemeClr val="dk1"/>
                </a:solidFill>
                <a:latin typeface="Prompt"/>
                <a:ea typeface="Prompt"/>
                <a:cs typeface="Prompt"/>
                <a:sym typeface="Prompt"/>
              </a:defRPr>
            </a:lvl1pPr>
            <a:lvl2pPr lvl="1"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225" name="Google Shape;225;p13"/>
          <p:cNvSpPr txBox="1">
            <a:spLocks noGrp="1"/>
          </p:cNvSpPr>
          <p:nvPr>
            <p:ph type="subTitle" idx="20"/>
          </p:nvPr>
        </p:nvSpPr>
        <p:spPr>
          <a:xfrm>
            <a:off x="5785756" y="2510557"/>
            <a:ext cx="2336400" cy="3465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400"/>
              <a:buFont typeface="Bebas Neue"/>
              <a:buNone/>
              <a:defRPr sz="2000" b="1">
                <a:solidFill>
                  <a:schemeClr val="dk1"/>
                </a:solidFill>
                <a:latin typeface="Prompt"/>
                <a:ea typeface="Prompt"/>
                <a:cs typeface="Prompt"/>
                <a:sym typeface="Prompt"/>
              </a:defRPr>
            </a:lvl1pPr>
            <a:lvl2pPr lvl="1"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226" name="Google Shape;226;p13"/>
          <p:cNvSpPr txBox="1">
            <a:spLocks noGrp="1"/>
          </p:cNvSpPr>
          <p:nvPr>
            <p:ph type="subTitle" idx="21"/>
          </p:nvPr>
        </p:nvSpPr>
        <p:spPr>
          <a:xfrm>
            <a:off x="5785756" y="3743338"/>
            <a:ext cx="2336400" cy="3465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400"/>
              <a:buFont typeface="Bebas Neue"/>
              <a:buNone/>
              <a:defRPr sz="2000" b="1">
                <a:solidFill>
                  <a:schemeClr val="dk1"/>
                </a:solidFill>
                <a:latin typeface="Prompt"/>
                <a:ea typeface="Prompt"/>
                <a:cs typeface="Prompt"/>
                <a:sym typeface="Prompt"/>
              </a:defRPr>
            </a:lvl1pPr>
            <a:lvl2pPr lvl="1"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grpSp>
        <p:nvGrpSpPr>
          <p:cNvPr id="227" name="Google Shape;227;p13"/>
          <p:cNvGrpSpPr/>
          <p:nvPr/>
        </p:nvGrpSpPr>
        <p:grpSpPr>
          <a:xfrm>
            <a:off x="720025" y="502775"/>
            <a:ext cx="7704000" cy="457200"/>
            <a:chOff x="720025" y="540875"/>
            <a:chExt cx="7704000" cy="457200"/>
          </a:xfrm>
        </p:grpSpPr>
        <p:cxnSp>
          <p:nvCxnSpPr>
            <p:cNvPr id="228" name="Google Shape;228;p13"/>
            <p:cNvCxnSpPr/>
            <p:nvPr/>
          </p:nvCxnSpPr>
          <p:spPr>
            <a:xfrm>
              <a:off x="720025" y="540875"/>
              <a:ext cx="7704000" cy="0"/>
            </a:xfrm>
            <a:prstGeom prst="straightConnector1">
              <a:avLst/>
            </a:prstGeom>
            <a:noFill/>
            <a:ln w="9525" cap="flat" cmpd="sng">
              <a:solidFill>
                <a:schemeClr val="lt1"/>
              </a:solidFill>
              <a:prstDash val="solid"/>
              <a:round/>
              <a:headEnd type="none" w="med" len="med"/>
              <a:tailEnd type="none" w="med" len="med"/>
            </a:ln>
          </p:spPr>
        </p:cxnSp>
        <p:cxnSp>
          <p:nvCxnSpPr>
            <p:cNvPr id="229" name="Google Shape;229;p13"/>
            <p:cNvCxnSpPr/>
            <p:nvPr/>
          </p:nvCxnSpPr>
          <p:spPr>
            <a:xfrm>
              <a:off x="720025" y="998075"/>
              <a:ext cx="7704000" cy="0"/>
            </a:xfrm>
            <a:prstGeom prst="straightConnector1">
              <a:avLst/>
            </a:prstGeom>
            <a:noFill/>
            <a:ln w="9525" cap="flat" cmpd="sng">
              <a:solidFill>
                <a:schemeClr val="lt1"/>
              </a:solidFill>
              <a:prstDash val="solid"/>
              <a:round/>
              <a:headEnd type="none" w="med" len="med"/>
              <a:tailEnd type="none" w="med" len="med"/>
            </a:ln>
          </p:spPr>
        </p:cxnSp>
      </p:grpSp>
      <p:grpSp>
        <p:nvGrpSpPr>
          <p:cNvPr id="230" name="Google Shape;230;p13"/>
          <p:cNvGrpSpPr/>
          <p:nvPr/>
        </p:nvGrpSpPr>
        <p:grpSpPr>
          <a:xfrm>
            <a:off x="8428888" y="4231775"/>
            <a:ext cx="1894925" cy="989375"/>
            <a:chOff x="10693413" y="1879088"/>
            <a:chExt cx="1894925" cy="989375"/>
          </a:xfrm>
        </p:grpSpPr>
        <p:sp>
          <p:nvSpPr>
            <p:cNvPr id="231" name="Google Shape;231;p13"/>
            <p:cNvSpPr/>
            <p:nvPr/>
          </p:nvSpPr>
          <p:spPr>
            <a:xfrm>
              <a:off x="10856413" y="1879088"/>
              <a:ext cx="1731925" cy="989375"/>
            </a:xfrm>
            <a:custGeom>
              <a:avLst/>
              <a:gdLst/>
              <a:ahLst/>
              <a:cxnLst/>
              <a:rect l="l" t="t" r="r" b="b"/>
              <a:pathLst>
                <a:path w="69277" h="39575" extrusionOk="0">
                  <a:moveTo>
                    <a:pt x="31967" y="0"/>
                  </a:moveTo>
                  <a:lnTo>
                    <a:pt x="31967" y="1178"/>
                  </a:lnTo>
                  <a:cubicBezTo>
                    <a:pt x="27077" y="3079"/>
                    <a:pt x="23093" y="6883"/>
                    <a:pt x="21100" y="11682"/>
                  </a:cubicBezTo>
                  <a:cubicBezTo>
                    <a:pt x="20195" y="11320"/>
                    <a:pt x="19289" y="11139"/>
                    <a:pt x="18293" y="11139"/>
                  </a:cubicBezTo>
                  <a:cubicBezTo>
                    <a:pt x="13946" y="11139"/>
                    <a:pt x="10414" y="14671"/>
                    <a:pt x="10414" y="19018"/>
                  </a:cubicBezTo>
                  <a:cubicBezTo>
                    <a:pt x="10414" y="19833"/>
                    <a:pt x="10505" y="20557"/>
                    <a:pt x="10777" y="21281"/>
                  </a:cubicBezTo>
                  <a:cubicBezTo>
                    <a:pt x="10233" y="21191"/>
                    <a:pt x="9690" y="21100"/>
                    <a:pt x="9147" y="21100"/>
                  </a:cubicBezTo>
                  <a:cubicBezTo>
                    <a:pt x="4075" y="21100"/>
                    <a:pt x="0" y="25266"/>
                    <a:pt x="0" y="30337"/>
                  </a:cubicBezTo>
                  <a:cubicBezTo>
                    <a:pt x="0" y="35408"/>
                    <a:pt x="4075" y="39574"/>
                    <a:pt x="9147" y="39574"/>
                  </a:cubicBezTo>
                  <a:lnTo>
                    <a:pt x="57595" y="39574"/>
                  </a:lnTo>
                  <a:cubicBezTo>
                    <a:pt x="64024" y="39574"/>
                    <a:pt x="69277" y="34322"/>
                    <a:pt x="69277" y="27892"/>
                  </a:cubicBezTo>
                  <a:cubicBezTo>
                    <a:pt x="69277" y="21463"/>
                    <a:pt x="64024" y="16210"/>
                    <a:pt x="57595" y="16210"/>
                  </a:cubicBezTo>
                  <a:lnTo>
                    <a:pt x="57504" y="16210"/>
                  </a:lnTo>
                  <a:cubicBezTo>
                    <a:pt x="56146" y="6973"/>
                    <a:pt x="48267" y="0"/>
                    <a:pt x="386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13"/>
            <p:cNvSpPr/>
            <p:nvPr/>
          </p:nvSpPr>
          <p:spPr>
            <a:xfrm>
              <a:off x="10693413" y="1879088"/>
              <a:ext cx="1734200" cy="989375"/>
            </a:xfrm>
            <a:custGeom>
              <a:avLst/>
              <a:gdLst/>
              <a:ahLst/>
              <a:cxnLst/>
              <a:rect l="l" t="t" r="r" b="b"/>
              <a:pathLst>
                <a:path w="69368" h="39575" extrusionOk="0">
                  <a:moveTo>
                    <a:pt x="38759" y="0"/>
                  </a:moveTo>
                  <a:cubicBezTo>
                    <a:pt x="30880" y="0"/>
                    <a:pt x="24089" y="4800"/>
                    <a:pt x="21191" y="11682"/>
                  </a:cubicBezTo>
                  <a:cubicBezTo>
                    <a:pt x="20285" y="11320"/>
                    <a:pt x="19380" y="11139"/>
                    <a:pt x="18383" y="11139"/>
                  </a:cubicBezTo>
                  <a:cubicBezTo>
                    <a:pt x="14037" y="11139"/>
                    <a:pt x="10505" y="14671"/>
                    <a:pt x="10505" y="19018"/>
                  </a:cubicBezTo>
                  <a:cubicBezTo>
                    <a:pt x="10505" y="19833"/>
                    <a:pt x="10595" y="20557"/>
                    <a:pt x="10867" y="21281"/>
                  </a:cubicBezTo>
                  <a:cubicBezTo>
                    <a:pt x="10324" y="21191"/>
                    <a:pt x="9780" y="21100"/>
                    <a:pt x="9237" y="21100"/>
                  </a:cubicBezTo>
                  <a:cubicBezTo>
                    <a:pt x="4166" y="21100"/>
                    <a:pt x="0" y="25266"/>
                    <a:pt x="0" y="30337"/>
                  </a:cubicBezTo>
                  <a:cubicBezTo>
                    <a:pt x="0" y="35408"/>
                    <a:pt x="4166" y="39574"/>
                    <a:pt x="9237" y="39574"/>
                  </a:cubicBezTo>
                  <a:lnTo>
                    <a:pt x="57685" y="39574"/>
                  </a:lnTo>
                  <a:cubicBezTo>
                    <a:pt x="64115" y="39574"/>
                    <a:pt x="69367" y="34322"/>
                    <a:pt x="69367" y="27892"/>
                  </a:cubicBezTo>
                  <a:cubicBezTo>
                    <a:pt x="69367" y="21463"/>
                    <a:pt x="64115" y="16210"/>
                    <a:pt x="57685" y="16210"/>
                  </a:cubicBezTo>
                  <a:lnTo>
                    <a:pt x="57595" y="16210"/>
                  </a:lnTo>
                  <a:cubicBezTo>
                    <a:pt x="56236" y="6973"/>
                    <a:pt x="48358" y="0"/>
                    <a:pt x="387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3" name="Google Shape;233;p13"/>
          <p:cNvGrpSpPr/>
          <p:nvPr/>
        </p:nvGrpSpPr>
        <p:grpSpPr>
          <a:xfrm>
            <a:off x="8428891" y="1321060"/>
            <a:ext cx="980765" cy="541067"/>
            <a:chOff x="9713113" y="1116138"/>
            <a:chExt cx="1358400" cy="749400"/>
          </a:xfrm>
        </p:grpSpPr>
        <p:sp>
          <p:nvSpPr>
            <p:cNvPr id="234" name="Google Shape;234;p13"/>
            <p:cNvSpPr/>
            <p:nvPr/>
          </p:nvSpPr>
          <p:spPr>
            <a:xfrm>
              <a:off x="9821788" y="1116138"/>
              <a:ext cx="1249725" cy="749400"/>
            </a:xfrm>
            <a:custGeom>
              <a:avLst/>
              <a:gdLst/>
              <a:ahLst/>
              <a:cxnLst/>
              <a:rect l="l" t="t" r="r" b="b"/>
              <a:pathLst>
                <a:path w="49989" h="29976" extrusionOk="0">
                  <a:moveTo>
                    <a:pt x="23274" y="1"/>
                  </a:moveTo>
                  <a:lnTo>
                    <a:pt x="23274" y="816"/>
                  </a:lnTo>
                  <a:cubicBezTo>
                    <a:pt x="18384" y="2446"/>
                    <a:pt x="14762" y="6702"/>
                    <a:pt x="13856" y="12045"/>
                  </a:cubicBezTo>
                  <a:cubicBezTo>
                    <a:pt x="12588" y="11230"/>
                    <a:pt x="10958" y="10777"/>
                    <a:pt x="9238" y="10777"/>
                  </a:cubicBezTo>
                  <a:cubicBezTo>
                    <a:pt x="4166" y="10777"/>
                    <a:pt x="1" y="15033"/>
                    <a:pt x="1" y="20376"/>
                  </a:cubicBezTo>
                  <a:cubicBezTo>
                    <a:pt x="1" y="25719"/>
                    <a:pt x="4166" y="29975"/>
                    <a:pt x="9238" y="29975"/>
                  </a:cubicBezTo>
                  <a:lnTo>
                    <a:pt x="41385" y="29975"/>
                  </a:lnTo>
                  <a:cubicBezTo>
                    <a:pt x="46094" y="29975"/>
                    <a:pt x="49988" y="26081"/>
                    <a:pt x="49988" y="21191"/>
                  </a:cubicBezTo>
                  <a:cubicBezTo>
                    <a:pt x="49988" y="16301"/>
                    <a:pt x="46185" y="12316"/>
                    <a:pt x="41476" y="12316"/>
                  </a:cubicBezTo>
                  <a:lnTo>
                    <a:pt x="41385" y="12316"/>
                  </a:lnTo>
                  <a:cubicBezTo>
                    <a:pt x="40389" y="5343"/>
                    <a:pt x="34594" y="1"/>
                    <a:pt x="276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13"/>
            <p:cNvSpPr/>
            <p:nvPr/>
          </p:nvSpPr>
          <p:spPr>
            <a:xfrm>
              <a:off x="9713113" y="1116138"/>
              <a:ext cx="1249725" cy="749400"/>
            </a:xfrm>
            <a:custGeom>
              <a:avLst/>
              <a:gdLst/>
              <a:ahLst/>
              <a:cxnLst/>
              <a:rect l="l" t="t" r="r" b="b"/>
              <a:pathLst>
                <a:path w="49989" h="29976" extrusionOk="0">
                  <a:moveTo>
                    <a:pt x="27621" y="1"/>
                  </a:moveTo>
                  <a:cubicBezTo>
                    <a:pt x="20648" y="1"/>
                    <a:pt x="15033" y="5253"/>
                    <a:pt x="13947" y="12045"/>
                  </a:cubicBezTo>
                  <a:cubicBezTo>
                    <a:pt x="12588" y="11230"/>
                    <a:pt x="10958" y="10777"/>
                    <a:pt x="9328" y="10777"/>
                  </a:cubicBezTo>
                  <a:cubicBezTo>
                    <a:pt x="4167" y="10777"/>
                    <a:pt x="1" y="15033"/>
                    <a:pt x="1" y="20376"/>
                  </a:cubicBezTo>
                  <a:cubicBezTo>
                    <a:pt x="1" y="25719"/>
                    <a:pt x="4167" y="29975"/>
                    <a:pt x="9328" y="29975"/>
                  </a:cubicBezTo>
                  <a:lnTo>
                    <a:pt x="41476" y="29975"/>
                  </a:lnTo>
                  <a:cubicBezTo>
                    <a:pt x="46185" y="29975"/>
                    <a:pt x="49989" y="26081"/>
                    <a:pt x="49989" y="21191"/>
                  </a:cubicBezTo>
                  <a:cubicBezTo>
                    <a:pt x="49989" y="16301"/>
                    <a:pt x="46185" y="12316"/>
                    <a:pt x="41476" y="12316"/>
                  </a:cubicBezTo>
                  <a:lnTo>
                    <a:pt x="41386" y="12316"/>
                  </a:lnTo>
                  <a:cubicBezTo>
                    <a:pt x="40389" y="5343"/>
                    <a:pt x="34684" y="1"/>
                    <a:pt x="276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6" name="Google Shape;236;p13"/>
          <p:cNvGrpSpPr/>
          <p:nvPr/>
        </p:nvGrpSpPr>
        <p:grpSpPr>
          <a:xfrm>
            <a:off x="4641931" y="-178628"/>
            <a:ext cx="663603" cy="346479"/>
            <a:chOff x="10693413" y="1879088"/>
            <a:chExt cx="1894925" cy="989375"/>
          </a:xfrm>
        </p:grpSpPr>
        <p:sp>
          <p:nvSpPr>
            <p:cNvPr id="237" name="Google Shape;237;p13"/>
            <p:cNvSpPr/>
            <p:nvPr/>
          </p:nvSpPr>
          <p:spPr>
            <a:xfrm>
              <a:off x="10856413" y="1879088"/>
              <a:ext cx="1731925" cy="989375"/>
            </a:xfrm>
            <a:custGeom>
              <a:avLst/>
              <a:gdLst/>
              <a:ahLst/>
              <a:cxnLst/>
              <a:rect l="l" t="t" r="r" b="b"/>
              <a:pathLst>
                <a:path w="69277" h="39575" extrusionOk="0">
                  <a:moveTo>
                    <a:pt x="31967" y="0"/>
                  </a:moveTo>
                  <a:lnTo>
                    <a:pt x="31967" y="1178"/>
                  </a:lnTo>
                  <a:cubicBezTo>
                    <a:pt x="27077" y="3079"/>
                    <a:pt x="23093" y="6883"/>
                    <a:pt x="21100" y="11682"/>
                  </a:cubicBezTo>
                  <a:cubicBezTo>
                    <a:pt x="20195" y="11320"/>
                    <a:pt x="19289" y="11139"/>
                    <a:pt x="18293" y="11139"/>
                  </a:cubicBezTo>
                  <a:cubicBezTo>
                    <a:pt x="13946" y="11139"/>
                    <a:pt x="10414" y="14671"/>
                    <a:pt x="10414" y="19018"/>
                  </a:cubicBezTo>
                  <a:cubicBezTo>
                    <a:pt x="10414" y="19833"/>
                    <a:pt x="10505" y="20557"/>
                    <a:pt x="10777" y="21281"/>
                  </a:cubicBezTo>
                  <a:cubicBezTo>
                    <a:pt x="10233" y="21191"/>
                    <a:pt x="9690" y="21100"/>
                    <a:pt x="9147" y="21100"/>
                  </a:cubicBezTo>
                  <a:cubicBezTo>
                    <a:pt x="4075" y="21100"/>
                    <a:pt x="0" y="25266"/>
                    <a:pt x="0" y="30337"/>
                  </a:cubicBezTo>
                  <a:cubicBezTo>
                    <a:pt x="0" y="35408"/>
                    <a:pt x="4075" y="39574"/>
                    <a:pt x="9147" y="39574"/>
                  </a:cubicBezTo>
                  <a:lnTo>
                    <a:pt x="57595" y="39574"/>
                  </a:lnTo>
                  <a:cubicBezTo>
                    <a:pt x="64024" y="39574"/>
                    <a:pt x="69277" y="34322"/>
                    <a:pt x="69277" y="27892"/>
                  </a:cubicBezTo>
                  <a:cubicBezTo>
                    <a:pt x="69277" y="21463"/>
                    <a:pt x="64024" y="16210"/>
                    <a:pt x="57595" y="16210"/>
                  </a:cubicBezTo>
                  <a:lnTo>
                    <a:pt x="57504" y="16210"/>
                  </a:lnTo>
                  <a:cubicBezTo>
                    <a:pt x="56146" y="6973"/>
                    <a:pt x="48267" y="0"/>
                    <a:pt x="386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13"/>
            <p:cNvSpPr/>
            <p:nvPr/>
          </p:nvSpPr>
          <p:spPr>
            <a:xfrm>
              <a:off x="10693413" y="1879088"/>
              <a:ext cx="1734200" cy="989375"/>
            </a:xfrm>
            <a:custGeom>
              <a:avLst/>
              <a:gdLst/>
              <a:ahLst/>
              <a:cxnLst/>
              <a:rect l="l" t="t" r="r" b="b"/>
              <a:pathLst>
                <a:path w="69368" h="39575" extrusionOk="0">
                  <a:moveTo>
                    <a:pt x="38759" y="0"/>
                  </a:moveTo>
                  <a:cubicBezTo>
                    <a:pt x="30880" y="0"/>
                    <a:pt x="24089" y="4800"/>
                    <a:pt x="21191" y="11682"/>
                  </a:cubicBezTo>
                  <a:cubicBezTo>
                    <a:pt x="20285" y="11320"/>
                    <a:pt x="19380" y="11139"/>
                    <a:pt x="18383" y="11139"/>
                  </a:cubicBezTo>
                  <a:cubicBezTo>
                    <a:pt x="14037" y="11139"/>
                    <a:pt x="10505" y="14671"/>
                    <a:pt x="10505" y="19018"/>
                  </a:cubicBezTo>
                  <a:cubicBezTo>
                    <a:pt x="10505" y="19833"/>
                    <a:pt x="10595" y="20557"/>
                    <a:pt x="10867" y="21281"/>
                  </a:cubicBezTo>
                  <a:cubicBezTo>
                    <a:pt x="10324" y="21191"/>
                    <a:pt x="9780" y="21100"/>
                    <a:pt x="9237" y="21100"/>
                  </a:cubicBezTo>
                  <a:cubicBezTo>
                    <a:pt x="4166" y="21100"/>
                    <a:pt x="0" y="25266"/>
                    <a:pt x="0" y="30337"/>
                  </a:cubicBezTo>
                  <a:cubicBezTo>
                    <a:pt x="0" y="35408"/>
                    <a:pt x="4166" y="39574"/>
                    <a:pt x="9237" y="39574"/>
                  </a:cubicBezTo>
                  <a:lnTo>
                    <a:pt x="57685" y="39574"/>
                  </a:lnTo>
                  <a:cubicBezTo>
                    <a:pt x="64115" y="39574"/>
                    <a:pt x="69367" y="34322"/>
                    <a:pt x="69367" y="27892"/>
                  </a:cubicBezTo>
                  <a:cubicBezTo>
                    <a:pt x="69367" y="21463"/>
                    <a:pt x="64115" y="16210"/>
                    <a:pt x="57685" y="16210"/>
                  </a:cubicBezTo>
                  <a:lnTo>
                    <a:pt x="57595" y="16210"/>
                  </a:lnTo>
                  <a:cubicBezTo>
                    <a:pt x="56236" y="6973"/>
                    <a:pt x="48358" y="0"/>
                    <a:pt x="387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9" name="Google Shape;239;p13"/>
          <p:cNvGrpSpPr/>
          <p:nvPr/>
        </p:nvGrpSpPr>
        <p:grpSpPr>
          <a:xfrm>
            <a:off x="-457689" y="1306051"/>
            <a:ext cx="1032439" cy="571071"/>
            <a:chOff x="10591538" y="-2334087"/>
            <a:chExt cx="1960575" cy="1084450"/>
          </a:xfrm>
        </p:grpSpPr>
        <p:sp>
          <p:nvSpPr>
            <p:cNvPr id="240" name="Google Shape;240;p13"/>
            <p:cNvSpPr/>
            <p:nvPr/>
          </p:nvSpPr>
          <p:spPr>
            <a:xfrm>
              <a:off x="10747738" y="-2334087"/>
              <a:ext cx="1804375" cy="1084450"/>
            </a:xfrm>
            <a:custGeom>
              <a:avLst/>
              <a:gdLst/>
              <a:ahLst/>
              <a:cxnLst/>
              <a:rect l="l" t="t" r="r" b="b"/>
              <a:pathLst>
                <a:path w="72175" h="43378" extrusionOk="0">
                  <a:moveTo>
                    <a:pt x="33597" y="0"/>
                  </a:moveTo>
                  <a:lnTo>
                    <a:pt x="33597" y="1087"/>
                  </a:lnTo>
                  <a:cubicBezTo>
                    <a:pt x="26624" y="3441"/>
                    <a:pt x="21372" y="9690"/>
                    <a:pt x="20104" y="17387"/>
                  </a:cubicBezTo>
                  <a:cubicBezTo>
                    <a:pt x="18203" y="16210"/>
                    <a:pt x="15848" y="15485"/>
                    <a:pt x="13403" y="15485"/>
                  </a:cubicBezTo>
                  <a:cubicBezTo>
                    <a:pt x="6068" y="15485"/>
                    <a:pt x="1" y="21734"/>
                    <a:pt x="1" y="29431"/>
                  </a:cubicBezTo>
                  <a:cubicBezTo>
                    <a:pt x="1" y="37129"/>
                    <a:pt x="6068" y="43377"/>
                    <a:pt x="13403" y="43377"/>
                  </a:cubicBezTo>
                  <a:lnTo>
                    <a:pt x="59859" y="43377"/>
                  </a:lnTo>
                  <a:cubicBezTo>
                    <a:pt x="66741" y="43377"/>
                    <a:pt x="72175" y="37581"/>
                    <a:pt x="72175" y="30518"/>
                  </a:cubicBezTo>
                  <a:cubicBezTo>
                    <a:pt x="72175" y="23545"/>
                    <a:pt x="66651" y="17749"/>
                    <a:pt x="59859" y="17749"/>
                  </a:cubicBezTo>
                  <a:cubicBezTo>
                    <a:pt x="58410" y="7697"/>
                    <a:pt x="50079" y="0"/>
                    <a:pt x="399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13"/>
            <p:cNvSpPr/>
            <p:nvPr/>
          </p:nvSpPr>
          <p:spPr>
            <a:xfrm>
              <a:off x="10591538" y="-2334087"/>
              <a:ext cx="1804375" cy="1084450"/>
            </a:xfrm>
            <a:custGeom>
              <a:avLst/>
              <a:gdLst/>
              <a:ahLst/>
              <a:cxnLst/>
              <a:rect l="l" t="t" r="r" b="b"/>
              <a:pathLst>
                <a:path w="72175" h="43378" extrusionOk="0">
                  <a:moveTo>
                    <a:pt x="39936" y="0"/>
                  </a:moveTo>
                  <a:cubicBezTo>
                    <a:pt x="29884" y="0"/>
                    <a:pt x="21734" y="7516"/>
                    <a:pt x="20104" y="17387"/>
                  </a:cubicBezTo>
                  <a:cubicBezTo>
                    <a:pt x="18112" y="16210"/>
                    <a:pt x="15848" y="15485"/>
                    <a:pt x="13403" y="15485"/>
                  </a:cubicBezTo>
                  <a:cubicBezTo>
                    <a:pt x="6068" y="15485"/>
                    <a:pt x="0" y="21734"/>
                    <a:pt x="0" y="29431"/>
                  </a:cubicBezTo>
                  <a:cubicBezTo>
                    <a:pt x="0" y="37129"/>
                    <a:pt x="6068" y="43377"/>
                    <a:pt x="13403" y="43377"/>
                  </a:cubicBezTo>
                  <a:lnTo>
                    <a:pt x="59859" y="43377"/>
                  </a:lnTo>
                  <a:cubicBezTo>
                    <a:pt x="66741" y="43377"/>
                    <a:pt x="72174" y="37581"/>
                    <a:pt x="72174" y="30518"/>
                  </a:cubicBezTo>
                  <a:cubicBezTo>
                    <a:pt x="72174" y="23545"/>
                    <a:pt x="66650" y="17749"/>
                    <a:pt x="59859" y="17749"/>
                  </a:cubicBezTo>
                  <a:cubicBezTo>
                    <a:pt x="58410" y="7697"/>
                    <a:pt x="50078" y="0"/>
                    <a:pt x="399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2" name="Google Shape;242;p13"/>
          <p:cNvGrpSpPr/>
          <p:nvPr/>
        </p:nvGrpSpPr>
        <p:grpSpPr>
          <a:xfrm>
            <a:off x="-7" y="4866274"/>
            <a:ext cx="896001" cy="494304"/>
            <a:chOff x="9713113" y="1116138"/>
            <a:chExt cx="1358400" cy="749400"/>
          </a:xfrm>
        </p:grpSpPr>
        <p:sp>
          <p:nvSpPr>
            <p:cNvPr id="243" name="Google Shape;243;p13"/>
            <p:cNvSpPr/>
            <p:nvPr/>
          </p:nvSpPr>
          <p:spPr>
            <a:xfrm>
              <a:off x="9821788" y="1116138"/>
              <a:ext cx="1249725" cy="749400"/>
            </a:xfrm>
            <a:custGeom>
              <a:avLst/>
              <a:gdLst/>
              <a:ahLst/>
              <a:cxnLst/>
              <a:rect l="l" t="t" r="r" b="b"/>
              <a:pathLst>
                <a:path w="49989" h="29976" extrusionOk="0">
                  <a:moveTo>
                    <a:pt x="23274" y="1"/>
                  </a:moveTo>
                  <a:lnTo>
                    <a:pt x="23274" y="816"/>
                  </a:lnTo>
                  <a:cubicBezTo>
                    <a:pt x="18384" y="2446"/>
                    <a:pt x="14762" y="6702"/>
                    <a:pt x="13856" y="12045"/>
                  </a:cubicBezTo>
                  <a:cubicBezTo>
                    <a:pt x="12588" y="11230"/>
                    <a:pt x="10958" y="10777"/>
                    <a:pt x="9238" y="10777"/>
                  </a:cubicBezTo>
                  <a:cubicBezTo>
                    <a:pt x="4166" y="10777"/>
                    <a:pt x="1" y="15033"/>
                    <a:pt x="1" y="20376"/>
                  </a:cubicBezTo>
                  <a:cubicBezTo>
                    <a:pt x="1" y="25719"/>
                    <a:pt x="4166" y="29975"/>
                    <a:pt x="9238" y="29975"/>
                  </a:cubicBezTo>
                  <a:lnTo>
                    <a:pt x="41385" y="29975"/>
                  </a:lnTo>
                  <a:cubicBezTo>
                    <a:pt x="46094" y="29975"/>
                    <a:pt x="49988" y="26081"/>
                    <a:pt x="49988" y="21191"/>
                  </a:cubicBezTo>
                  <a:cubicBezTo>
                    <a:pt x="49988" y="16301"/>
                    <a:pt x="46185" y="12316"/>
                    <a:pt x="41476" y="12316"/>
                  </a:cubicBezTo>
                  <a:lnTo>
                    <a:pt x="41385" y="12316"/>
                  </a:lnTo>
                  <a:cubicBezTo>
                    <a:pt x="40389" y="5343"/>
                    <a:pt x="34594" y="1"/>
                    <a:pt x="276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13"/>
            <p:cNvSpPr/>
            <p:nvPr/>
          </p:nvSpPr>
          <p:spPr>
            <a:xfrm>
              <a:off x="9713113" y="1116138"/>
              <a:ext cx="1249725" cy="749400"/>
            </a:xfrm>
            <a:custGeom>
              <a:avLst/>
              <a:gdLst/>
              <a:ahLst/>
              <a:cxnLst/>
              <a:rect l="l" t="t" r="r" b="b"/>
              <a:pathLst>
                <a:path w="49989" h="29976" extrusionOk="0">
                  <a:moveTo>
                    <a:pt x="27621" y="1"/>
                  </a:moveTo>
                  <a:cubicBezTo>
                    <a:pt x="20648" y="1"/>
                    <a:pt x="15033" y="5253"/>
                    <a:pt x="13947" y="12045"/>
                  </a:cubicBezTo>
                  <a:cubicBezTo>
                    <a:pt x="12588" y="11230"/>
                    <a:pt x="10958" y="10777"/>
                    <a:pt x="9328" y="10777"/>
                  </a:cubicBezTo>
                  <a:cubicBezTo>
                    <a:pt x="4167" y="10777"/>
                    <a:pt x="1" y="15033"/>
                    <a:pt x="1" y="20376"/>
                  </a:cubicBezTo>
                  <a:cubicBezTo>
                    <a:pt x="1" y="25719"/>
                    <a:pt x="4167" y="29975"/>
                    <a:pt x="9328" y="29975"/>
                  </a:cubicBezTo>
                  <a:lnTo>
                    <a:pt x="41476" y="29975"/>
                  </a:lnTo>
                  <a:cubicBezTo>
                    <a:pt x="46185" y="29975"/>
                    <a:pt x="49989" y="26081"/>
                    <a:pt x="49989" y="21191"/>
                  </a:cubicBezTo>
                  <a:cubicBezTo>
                    <a:pt x="49989" y="16301"/>
                    <a:pt x="46185" y="12316"/>
                    <a:pt x="41476" y="12316"/>
                  </a:cubicBezTo>
                  <a:lnTo>
                    <a:pt x="41386" y="12316"/>
                  </a:lnTo>
                  <a:cubicBezTo>
                    <a:pt x="40389" y="5343"/>
                    <a:pt x="34684" y="1"/>
                    <a:pt x="276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hree columns">
  <p:cSld name="BLANK_1_1_1_2">
    <p:spTree>
      <p:nvGrpSpPr>
        <p:cNvPr id="1" name="Shape 455"/>
        <p:cNvGrpSpPr/>
        <p:nvPr/>
      </p:nvGrpSpPr>
      <p:grpSpPr>
        <a:xfrm>
          <a:off x="0" y="0"/>
          <a:ext cx="0" cy="0"/>
          <a:chOff x="0" y="0"/>
          <a:chExt cx="0" cy="0"/>
        </a:xfrm>
      </p:grpSpPr>
      <p:grpSp>
        <p:nvGrpSpPr>
          <p:cNvPr id="456" name="Google Shape;456;p24"/>
          <p:cNvGrpSpPr/>
          <p:nvPr/>
        </p:nvGrpSpPr>
        <p:grpSpPr>
          <a:xfrm flipH="1">
            <a:off x="-1" y="-28968"/>
            <a:ext cx="9143994" cy="6099730"/>
            <a:chOff x="-1" y="-28968"/>
            <a:chExt cx="9143994" cy="6099730"/>
          </a:xfrm>
        </p:grpSpPr>
        <p:grpSp>
          <p:nvGrpSpPr>
            <p:cNvPr id="457" name="Google Shape;457;p24"/>
            <p:cNvGrpSpPr/>
            <p:nvPr/>
          </p:nvGrpSpPr>
          <p:grpSpPr>
            <a:xfrm>
              <a:off x="-1" y="-28968"/>
              <a:ext cx="9143982" cy="6099730"/>
              <a:chOff x="-4194553" y="-267176"/>
              <a:chExt cx="2010550" cy="2043529"/>
            </a:xfrm>
          </p:grpSpPr>
          <p:sp>
            <p:nvSpPr>
              <p:cNvPr id="458" name="Google Shape;458;p24"/>
              <p:cNvSpPr/>
              <p:nvPr/>
            </p:nvSpPr>
            <p:spPr>
              <a:xfrm>
                <a:off x="-4194553" y="-267176"/>
                <a:ext cx="2010550" cy="231918"/>
              </a:xfrm>
              <a:custGeom>
                <a:avLst/>
                <a:gdLst/>
                <a:ahLst/>
                <a:cxnLst/>
                <a:rect l="l" t="t" r="r" b="b"/>
                <a:pathLst>
                  <a:path w="80422" h="21316" extrusionOk="0">
                    <a:moveTo>
                      <a:pt x="33275" y="1"/>
                    </a:moveTo>
                    <a:cubicBezTo>
                      <a:pt x="22173" y="1"/>
                      <a:pt x="11078" y="84"/>
                      <a:pt x="1" y="365"/>
                    </a:cubicBezTo>
                    <a:lnTo>
                      <a:pt x="1" y="21316"/>
                    </a:lnTo>
                    <a:cubicBezTo>
                      <a:pt x="1450" y="20745"/>
                      <a:pt x="2943" y="20130"/>
                      <a:pt x="4393" y="19603"/>
                    </a:cubicBezTo>
                    <a:cubicBezTo>
                      <a:pt x="18272" y="14508"/>
                      <a:pt x="32590" y="12356"/>
                      <a:pt x="47304" y="11697"/>
                    </a:cubicBezTo>
                    <a:cubicBezTo>
                      <a:pt x="50416" y="11560"/>
                      <a:pt x="53549" y="11483"/>
                      <a:pt x="56688" y="11483"/>
                    </a:cubicBezTo>
                    <a:cubicBezTo>
                      <a:pt x="64629" y="11483"/>
                      <a:pt x="72615" y="11975"/>
                      <a:pt x="80421" y="13234"/>
                    </a:cubicBezTo>
                    <a:lnTo>
                      <a:pt x="80421" y="365"/>
                    </a:lnTo>
                    <a:cubicBezTo>
                      <a:pt x="70934" y="234"/>
                      <a:pt x="61403" y="102"/>
                      <a:pt x="51872" y="58"/>
                    </a:cubicBezTo>
                    <a:cubicBezTo>
                      <a:pt x="45672" y="26"/>
                      <a:pt x="39473" y="1"/>
                      <a:pt x="33275" y="1"/>
                    </a:cubicBezTo>
                    <a:close/>
                  </a:path>
                </a:pathLst>
              </a:custGeom>
              <a:gradFill>
                <a:gsLst>
                  <a:gs pos="0">
                    <a:srgbClr val="80EBCC">
                      <a:alpha val="32156"/>
                    </a:srgbClr>
                  </a:gs>
                  <a:gs pos="60000">
                    <a:srgbClr val="80EBCC">
                      <a:alpha val="38823"/>
                    </a:srgbClr>
                  </a:gs>
                  <a:gs pos="100000">
                    <a:srgbClr val="4FDCB4">
                      <a:alpha val="4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24"/>
              <p:cNvSpPr/>
              <p:nvPr/>
            </p:nvSpPr>
            <p:spPr>
              <a:xfrm>
                <a:off x="-4194553" y="1057628"/>
                <a:ext cx="2010550" cy="718725"/>
              </a:xfrm>
              <a:custGeom>
                <a:avLst/>
                <a:gdLst/>
                <a:ahLst/>
                <a:cxnLst/>
                <a:rect l="l" t="t" r="r" b="b"/>
                <a:pathLst>
                  <a:path w="80422" h="28749" extrusionOk="0">
                    <a:moveTo>
                      <a:pt x="56419" y="1"/>
                    </a:moveTo>
                    <a:cubicBezTo>
                      <a:pt x="51377" y="1"/>
                      <a:pt x="46335" y="223"/>
                      <a:pt x="41331" y="595"/>
                    </a:cubicBezTo>
                    <a:cubicBezTo>
                      <a:pt x="27100" y="1649"/>
                      <a:pt x="13045" y="5207"/>
                      <a:pt x="1" y="11048"/>
                    </a:cubicBezTo>
                    <a:lnTo>
                      <a:pt x="1" y="28749"/>
                    </a:lnTo>
                    <a:cubicBezTo>
                      <a:pt x="3163" y="27255"/>
                      <a:pt x="6413" y="25938"/>
                      <a:pt x="9707" y="24708"/>
                    </a:cubicBezTo>
                    <a:cubicBezTo>
                      <a:pt x="24816" y="19306"/>
                      <a:pt x="40892" y="16539"/>
                      <a:pt x="56835" y="15177"/>
                    </a:cubicBezTo>
                    <a:cubicBezTo>
                      <a:pt x="61702" y="14767"/>
                      <a:pt x="66621" y="14493"/>
                      <a:pt x="71527" y="14493"/>
                    </a:cubicBezTo>
                    <a:cubicBezTo>
                      <a:pt x="74501" y="14493"/>
                      <a:pt x="77470" y="14594"/>
                      <a:pt x="80421" y="14826"/>
                    </a:cubicBezTo>
                    <a:lnTo>
                      <a:pt x="80421" y="2000"/>
                    </a:lnTo>
                    <a:cubicBezTo>
                      <a:pt x="72532" y="569"/>
                      <a:pt x="64477" y="1"/>
                      <a:pt x="56419" y="1"/>
                    </a:cubicBezTo>
                    <a:close/>
                  </a:path>
                </a:pathLst>
              </a:custGeom>
              <a:gradFill>
                <a:gsLst>
                  <a:gs pos="0">
                    <a:srgbClr val="80EBCC">
                      <a:alpha val="32156"/>
                    </a:srgbClr>
                  </a:gs>
                  <a:gs pos="60000">
                    <a:srgbClr val="80EBCC">
                      <a:alpha val="38823"/>
                    </a:srgbClr>
                  </a:gs>
                  <a:gs pos="100000">
                    <a:srgbClr val="4FDCB4">
                      <a:alpha val="4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0" name="Google Shape;460;p24"/>
            <p:cNvSpPr/>
            <p:nvPr/>
          </p:nvSpPr>
          <p:spPr>
            <a:xfrm>
              <a:off x="12" y="1499078"/>
              <a:ext cx="9143981" cy="2145322"/>
            </a:xfrm>
            <a:custGeom>
              <a:avLst/>
              <a:gdLst/>
              <a:ahLst/>
              <a:cxnLst/>
              <a:rect l="l" t="t" r="r" b="b"/>
              <a:pathLst>
                <a:path w="80422" h="28749" extrusionOk="0">
                  <a:moveTo>
                    <a:pt x="56419" y="1"/>
                  </a:moveTo>
                  <a:cubicBezTo>
                    <a:pt x="51377" y="1"/>
                    <a:pt x="46335" y="223"/>
                    <a:pt x="41331" y="595"/>
                  </a:cubicBezTo>
                  <a:cubicBezTo>
                    <a:pt x="27100" y="1649"/>
                    <a:pt x="13045" y="5207"/>
                    <a:pt x="1" y="11048"/>
                  </a:cubicBezTo>
                  <a:lnTo>
                    <a:pt x="1" y="28749"/>
                  </a:lnTo>
                  <a:cubicBezTo>
                    <a:pt x="3163" y="27255"/>
                    <a:pt x="6413" y="25938"/>
                    <a:pt x="9707" y="24708"/>
                  </a:cubicBezTo>
                  <a:cubicBezTo>
                    <a:pt x="24816" y="19306"/>
                    <a:pt x="40892" y="16539"/>
                    <a:pt x="56835" y="15177"/>
                  </a:cubicBezTo>
                  <a:cubicBezTo>
                    <a:pt x="61702" y="14767"/>
                    <a:pt x="66621" y="14493"/>
                    <a:pt x="71527" y="14493"/>
                  </a:cubicBezTo>
                  <a:cubicBezTo>
                    <a:pt x="74501" y="14493"/>
                    <a:pt x="77470" y="14594"/>
                    <a:pt x="80421" y="14826"/>
                  </a:cubicBezTo>
                  <a:lnTo>
                    <a:pt x="80421" y="2000"/>
                  </a:lnTo>
                  <a:cubicBezTo>
                    <a:pt x="72532" y="569"/>
                    <a:pt x="64477" y="1"/>
                    <a:pt x="56419" y="1"/>
                  </a:cubicBezTo>
                  <a:close/>
                </a:path>
              </a:pathLst>
            </a:custGeom>
            <a:gradFill>
              <a:gsLst>
                <a:gs pos="0">
                  <a:srgbClr val="80EBCC">
                    <a:alpha val="32156"/>
                  </a:srgbClr>
                </a:gs>
                <a:gs pos="60000">
                  <a:srgbClr val="80EBCC">
                    <a:alpha val="38823"/>
                  </a:srgbClr>
                </a:gs>
                <a:gs pos="100000">
                  <a:srgbClr val="4FDCB4">
                    <a:alpha val="4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1" name="Google Shape;461;p24"/>
          <p:cNvSpPr txBox="1">
            <a:spLocks noGrp="1"/>
          </p:cNvSpPr>
          <p:nvPr>
            <p:ph type="subTitle" idx="1"/>
          </p:nvPr>
        </p:nvSpPr>
        <p:spPr>
          <a:xfrm>
            <a:off x="719938" y="2778000"/>
            <a:ext cx="2417100" cy="4182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Bebas Neue"/>
              <a:buNone/>
              <a:defRPr sz="2000" b="1">
                <a:solidFill>
                  <a:schemeClr val="dk1"/>
                </a:solidFill>
                <a:latin typeface="Prompt"/>
                <a:ea typeface="Prompt"/>
                <a:cs typeface="Prompt"/>
                <a:sym typeface="Prompt"/>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462" name="Google Shape;462;p24"/>
          <p:cNvSpPr txBox="1">
            <a:spLocks noGrp="1"/>
          </p:cNvSpPr>
          <p:nvPr>
            <p:ph type="subTitle" idx="2"/>
          </p:nvPr>
        </p:nvSpPr>
        <p:spPr>
          <a:xfrm>
            <a:off x="719950" y="3191225"/>
            <a:ext cx="2417100" cy="6393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63" name="Google Shape;463;p24"/>
          <p:cNvSpPr txBox="1">
            <a:spLocks noGrp="1"/>
          </p:cNvSpPr>
          <p:nvPr>
            <p:ph type="subTitle" idx="3"/>
          </p:nvPr>
        </p:nvSpPr>
        <p:spPr>
          <a:xfrm>
            <a:off x="3363463" y="3191225"/>
            <a:ext cx="2417100" cy="6393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64" name="Google Shape;464;p24"/>
          <p:cNvSpPr txBox="1">
            <a:spLocks noGrp="1"/>
          </p:cNvSpPr>
          <p:nvPr>
            <p:ph type="subTitle" idx="4"/>
          </p:nvPr>
        </p:nvSpPr>
        <p:spPr>
          <a:xfrm>
            <a:off x="6006975" y="3191225"/>
            <a:ext cx="2417100" cy="6393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65" name="Google Shape;465;p24"/>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a:lvl1pPr>
            <a:lvl2pPr lvl="1" algn="ctr" rtl="0">
              <a:spcBef>
                <a:spcPts val="0"/>
              </a:spcBef>
              <a:spcAft>
                <a:spcPts val="0"/>
              </a:spcAft>
              <a:buSzPts val="2500"/>
              <a:buNone/>
              <a:defRPr/>
            </a:lvl2pPr>
            <a:lvl3pPr lvl="2" algn="ctr" rtl="0">
              <a:spcBef>
                <a:spcPts val="0"/>
              </a:spcBef>
              <a:spcAft>
                <a:spcPts val="0"/>
              </a:spcAft>
              <a:buSzPts val="2500"/>
              <a:buNone/>
              <a:defRPr/>
            </a:lvl3pPr>
            <a:lvl4pPr lvl="3" algn="ctr" rtl="0">
              <a:spcBef>
                <a:spcPts val="0"/>
              </a:spcBef>
              <a:spcAft>
                <a:spcPts val="0"/>
              </a:spcAft>
              <a:buSzPts val="2500"/>
              <a:buNone/>
              <a:defRPr/>
            </a:lvl4pPr>
            <a:lvl5pPr lvl="4" algn="ctr" rtl="0">
              <a:spcBef>
                <a:spcPts val="0"/>
              </a:spcBef>
              <a:spcAft>
                <a:spcPts val="0"/>
              </a:spcAft>
              <a:buSzPts val="2500"/>
              <a:buNone/>
              <a:defRPr/>
            </a:lvl5pPr>
            <a:lvl6pPr lvl="5" algn="ctr" rtl="0">
              <a:spcBef>
                <a:spcPts val="0"/>
              </a:spcBef>
              <a:spcAft>
                <a:spcPts val="0"/>
              </a:spcAft>
              <a:buSzPts val="2500"/>
              <a:buNone/>
              <a:defRPr/>
            </a:lvl6pPr>
            <a:lvl7pPr lvl="6" algn="ctr" rtl="0">
              <a:spcBef>
                <a:spcPts val="0"/>
              </a:spcBef>
              <a:spcAft>
                <a:spcPts val="0"/>
              </a:spcAft>
              <a:buSzPts val="2500"/>
              <a:buNone/>
              <a:defRPr/>
            </a:lvl7pPr>
            <a:lvl8pPr lvl="7" algn="ctr" rtl="0">
              <a:spcBef>
                <a:spcPts val="0"/>
              </a:spcBef>
              <a:spcAft>
                <a:spcPts val="0"/>
              </a:spcAft>
              <a:buSzPts val="2500"/>
              <a:buNone/>
              <a:defRPr/>
            </a:lvl8pPr>
            <a:lvl9pPr lvl="8" algn="ctr" rtl="0">
              <a:spcBef>
                <a:spcPts val="0"/>
              </a:spcBef>
              <a:spcAft>
                <a:spcPts val="0"/>
              </a:spcAft>
              <a:buSzPts val="2500"/>
              <a:buNone/>
              <a:defRPr/>
            </a:lvl9pPr>
          </a:lstStyle>
          <a:p>
            <a:endParaRPr/>
          </a:p>
        </p:txBody>
      </p:sp>
      <p:sp>
        <p:nvSpPr>
          <p:cNvPr id="466" name="Google Shape;466;p24"/>
          <p:cNvSpPr txBox="1">
            <a:spLocks noGrp="1"/>
          </p:cNvSpPr>
          <p:nvPr>
            <p:ph type="subTitle" idx="5"/>
          </p:nvPr>
        </p:nvSpPr>
        <p:spPr>
          <a:xfrm>
            <a:off x="3363450" y="2778000"/>
            <a:ext cx="2417100" cy="4182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Bebas Neue"/>
              <a:buNone/>
              <a:defRPr sz="2000" b="1">
                <a:solidFill>
                  <a:schemeClr val="dk1"/>
                </a:solidFill>
                <a:latin typeface="Prompt"/>
                <a:ea typeface="Prompt"/>
                <a:cs typeface="Prompt"/>
                <a:sym typeface="Prompt"/>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467" name="Google Shape;467;p24"/>
          <p:cNvSpPr txBox="1">
            <a:spLocks noGrp="1"/>
          </p:cNvSpPr>
          <p:nvPr>
            <p:ph type="subTitle" idx="6"/>
          </p:nvPr>
        </p:nvSpPr>
        <p:spPr>
          <a:xfrm>
            <a:off x="6006963" y="2778000"/>
            <a:ext cx="2417100" cy="4182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Bebas Neue"/>
              <a:buNone/>
              <a:defRPr sz="2000" b="1">
                <a:solidFill>
                  <a:schemeClr val="dk1"/>
                </a:solidFill>
                <a:latin typeface="Prompt"/>
                <a:ea typeface="Prompt"/>
                <a:cs typeface="Prompt"/>
                <a:sym typeface="Prompt"/>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grpSp>
        <p:nvGrpSpPr>
          <p:cNvPr id="468" name="Google Shape;468;p24"/>
          <p:cNvGrpSpPr/>
          <p:nvPr/>
        </p:nvGrpSpPr>
        <p:grpSpPr>
          <a:xfrm>
            <a:off x="8423988" y="4608500"/>
            <a:ext cx="1032400" cy="541100"/>
            <a:chOff x="9968938" y="-987062"/>
            <a:chExt cx="1032400" cy="541100"/>
          </a:xfrm>
        </p:grpSpPr>
        <p:sp>
          <p:nvSpPr>
            <p:cNvPr id="469" name="Google Shape;469;p24"/>
            <p:cNvSpPr/>
            <p:nvPr/>
          </p:nvSpPr>
          <p:spPr>
            <a:xfrm>
              <a:off x="10057238" y="-987062"/>
              <a:ext cx="944100" cy="541100"/>
            </a:xfrm>
            <a:custGeom>
              <a:avLst/>
              <a:gdLst/>
              <a:ahLst/>
              <a:cxnLst/>
              <a:rect l="l" t="t" r="r" b="b"/>
              <a:pathLst>
                <a:path w="37764" h="21644" extrusionOk="0">
                  <a:moveTo>
                    <a:pt x="17478" y="1"/>
                  </a:moveTo>
                  <a:lnTo>
                    <a:pt x="17478" y="725"/>
                  </a:lnTo>
                  <a:cubicBezTo>
                    <a:pt x="14761" y="1721"/>
                    <a:pt x="12588" y="3804"/>
                    <a:pt x="11501" y="6430"/>
                  </a:cubicBezTo>
                  <a:cubicBezTo>
                    <a:pt x="11049" y="6249"/>
                    <a:pt x="10596" y="6159"/>
                    <a:pt x="10052" y="6159"/>
                  </a:cubicBezTo>
                  <a:cubicBezTo>
                    <a:pt x="7607" y="6159"/>
                    <a:pt x="5706" y="8060"/>
                    <a:pt x="5706" y="10415"/>
                  </a:cubicBezTo>
                  <a:cubicBezTo>
                    <a:pt x="5706" y="10868"/>
                    <a:pt x="5796" y="11230"/>
                    <a:pt x="5887" y="11683"/>
                  </a:cubicBezTo>
                  <a:cubicBezTo>
                    <a:pt x="5615" y="11592"/>
                    <a:pt x="5344" y="11592"/>
                    <a:pt x="5072" y="11592"/>
                  </a:cubicBezTo>
                  <a:cubicBezTo>
                    <a:pt x="2265" y="11592"/>
                    <a:pt x="1" y="13856"/>
                    <a:pt x="1" y="16573"/>
                  </a:cubicBezTo>
                  <a:cubicBezTo>
                    <a:pt x="1" y="19380"/>
                    <a:pt x="2265" y="21644"/>
                    <a:pt x="5072" y="21644"/>
                  </a:cubicBezTo>
                  <a:lnTo>
                    <a:pt x="31424" y="21644"/>
                  </a:lnTo>
                  <a:cubicBezTo>
                    <a:pt x="34956" y="21644"/>
                    <a:pt x="37763" y="18746"/>
                    <a:pt x="37763" y="15214"/>
                  </a:cubicBezTo>
                  <a:cubicBezTo>
                    <a:pt x="37763" y="11773"/>
                    <a:pt x="34956" y="8875"/>
                    <a:pt x="31424" y="8875"/>
                  </a:cubicBezTo>
                  <a:cubicBezTo>
                    <a:pt x="30609" y="3895"/>
                    <a:pt x="26353" y="1"/>
                    <a:pt x="211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24"/>
            <p:cNvSpPr/>
            <p:nvPr/>
          </p:nvSpPr>
          <p:spPr>
            <a:xfrm>
              <a:off x="9968938" y="-987062"/>
              <a:ext cx="944100" cy="541100"/>
            </a:xfrm>
            <a:custGeom>
              <a:avLst/>
              <a:gdLst/>
              <a:ahLst/>
              <a:cxnLst/>
              <a:rect l="l" t="t" r="r" b="b"/>
              <a:pathLst>
                <a:path w="37764" h="21644" extrusionOk="0">
                  <a:moveTo>
                    <a:pt x="21101" y="1"/>
                  </a:moveTo>
                  <a:cubicBezTo>
                    <a:pt x="16845" y="1"/>
                    <a:pt x="13132" y="2627"/>
                    <a:pt x="11592" y="6430"/>
                  </a:cubicBezTo>
                  <a:cubicBezTo>
                    <a:pt x="11049" y="6249"/>
                    <a:pt x="10596" y="6159"/>
                    <a:pt x="10053" y="6159"/>
                  </a:cubicBezTo>
                  <a:cubicBezTo>
                    <a:pt x="7698" y="6159"/>
                    <a:pt x="5706" y="8060"/>
                    <a:pt x="5706" y="10415"/>
                  </a:cubicBezTo>
                  <a:cubicBezTo>
                    <a:pt x="5706" y="10868"/>
                    <a:pt x="5797" y="11230"/>
                    <a:pt x="5887" y="11683"/>
                  </a:cubicBezTo>
                  <a:cubicBezTo>
                    <a:pt x="5615" y="11592"/>
                    <a:pt x="5344" y="11592"/>
                    <a:pt x="5072" y="11592"/>
                  </a:cubicBezTo>
                  <a:cubicBezTo>
                    <a:pt x="2265" y="11592"/>
                    <a:pt x="1" y="13856"/>
                    <a:pt x="1" y="16573"/>
                  </a:cubicBezTo>
                  <a:cubicBezTo>
                    <a:pt x="1" y="19380"/>
                    <a:pt x="2265" y="21644"/>
                    <a:pt x="5072" y="21644"/>
                  </a:cubicBezTo>
                  <a:lnTo>
                    <a:pt x="31424" y="21644"/>
                  </a:lnTo>
                  <a:cubicBezTo>
                    <a:pt x="34956" y="21644"/>
                    <a:pt x="37763" y="18746"/>
                    <a:pt x="37763" y="15214"/>
                  </a:cubicBezTo>
                  <a:cubicBezTo>
                    <a:pt x="37763" y="11773"/>
                    <a:pt x="34956" y="8875"/>
                    <a:pt x="31424" y="8875"/>
                  </a:cubicBezTo>
                  <a:cubicBezTo>
                    <a:pt x="30700" y="3895"/>
                    <a:pt x="26353" y="1"/>
                    <a:pt x="211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1" name="Google Shape;471;p24"/>
          <p:cNvGrpSpPr/>
          <p:nvPr/>
        </p:nvGrpSpPr>
        <p:grpSpPr>
          <a:xfrm>
            <a:off x="-1370512" y="40300"/>
            <a:ext cx="1894925" cy="989375"/>
            <a:chOff x="10693413" y="1879088"/>
            <a:chExt cx="1894925" cy="989375"/>
          </a:xfrm>
        </p:grpSpPr>
        <p:sp>
          <p:nvSpPr>
            <p:cNvPr id="472" name="Google Shape;472;p24"/>
            <p:cNvSpPr/>
            <p:nvPr/>
          </p:nvSpPr>
          <p:spPr>
            <a:xfrm>
              <a:off x="10856413" y="1879088"/>
              <a:ext cx="1731925" cy="989375"/>
            </a:xfrm>
            <a:custGeom>
              <a:avLst/>
              <a:gdLst/>
              <a:ahLst/>
              <a:cxnLst/>
              <a:rect l="l" t="t" r="r" b="b"/>
              <a:pathLst>
                <a:path w="69277" h="39575" extrusionOk="0">
                  <a:moveTo>
                    <a:pt x="31967" y="0"/>
                  </a:moveTo>
                  <a:lnTo>
                    <a:pt x="31967" y="1178"/>
                  </a:lnTo>
                  <a:cubicBezTo>
                    <a:pt x="27077" y="3079"/>
                    <a:pt x="23093" y="6883"/>
                    <a:pt x="21100" y="11682"/>
                  </a:cubicBezTo>
                  <a:cubicBezTo>
                    <a:pt x="20195" y="11320"/>
                    <a:pt x="19289" y="11139"/>
                    <a:pt x="18293" y="11139"/>
                  </a:cubicBezTo>
                  <a:cubicBezTo>
                    <a:pt x="13946" y="11139"/>
                    <a:pt x="10414" y="14671"/>
                    <a:pt x="10414" y="19018"/>
                  </a:cubicBezTo>
                  <a:cubicBezTo>
                    <a:pt x="10414" y="19833"/>
                    <a:pt x="10505" y="20557"/>
                    <a:pt x="10777" y="21281"/>
                  </a:cubicBezTo>
                  <a:cubicBezTo>
                    <a:pt x="10233" y="21191"/>
                    <a:pt x="9690" y="21100"/>
                    <a:pt x="9147" y="21100"/>
                  </a:cubicBezTo>
                  <a:cubicBezTo>
                    <a:pt x="4075" y="21100"/>
                    <a:pt x="0" y="25266"/>
                    <a:pt x="0" y="30337"/>
                  </a:cubicBezTo>
                  <a:cubicBezTo>
                    <a:pt x="0" y="35408"/>
                    <a:pt x="4075" y="39574"/>
                    <a:pt x="9147" y="39574"/>
                  </a:cubicBezTo>
                  <a:lnTo>
                    <a:pt x="57595" y="39574"/>
                  </a:lnTo>
                  <a:cubicBezTo>
                    <a:pt x="64024" y="39574"/>
                    <a:pt x="69277" y="34322"/>
                    <a:pt x="69277" y="27892"/>
                  </a:cubicBezTo>
                  <a:cubicBezTo>
                    <a:pt x="69277" y="21463"/>
                    <a:pt x="64024" y="16210"/>
                    <a:pt x="57595" y="16210"/>
                  </a:cubicBezTo>
                  <a:lnTo>
                    <a:pt x="57504" y="16210"/>
                  </a:lnTo>
                  <a:cubicBezTo>
                    <a:pt x="56146" y="6973"/>
                    <a:pt x="48267" y="0"/>
                    <a:pt x="386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24"/>
            <p:cNvSpPr/>
            <p:nvPr/>
          </p:nvSpPr>
          <p:spPr>
            <a:xfrm>
              <a:off x="10693413" y="1879088"/>
              <a:ext cx="1734200" cy="989375"/>
            </a:xfrm>
            <a:custGeom>
              <a:avLst/>
              <a:gdLst/>
              <a:ahLst/>
              <a:cxnLst/>
              <a:rect l="l" t="t" r="r" b="b"/>
              <a:pathLst>
                <a:path w="69368" h="39575" extrusionOk="0">
                  <a:moveTo>
                    <a:pt x="38759" y="0"/>
                  </a:moveTo>
                  <a:cubicBezTo>
                    <a:pt x="30880" y="0"/>
                    <a:pt x="24089" y="4800"/>
                    <a:pt x="21191" y="11682"/>
                  </a:cubicBezTo>
                  <a:cubicBezTo>
                    <a:pt x="20285" y="11320"/>
                    <a:pt x="19380" y="11139"/>
                    <a:pt x="18383" y="11139"/>
                  </a:cubicBezTo>
                  <a:cubicBezTo>
                    <a:pt x="14037" y="11139"/>
                    <a:pt x="10505" y="14671"/>
                    <a:pt x="10505" y="19018"/>
                  </a:cubicBezTo>
                  <a:cubicBezTo>
                    <a:pt x="10505" y="19833"/>
                    <a:pt x="10595" y="20557"/>
                    <a:pt x="10867" y="21281"/>
                  </a:cubicBezTo>
                  <a:cubicBezTo>
                    <a:pt x="10324" y="21191"/>
                    <a:pt x="9780" y="21100"/>
                    <a:pt x="9237" y="21100"/>
                  </a:cubicBezTo>
                  <a:cubicBezTo>
                    <a:pt x="4166" y="21100"/>
                    <a:pt x="0" y="25266"/>
                    <a:pt x="0" y="30337"/>
                  </a:cubicBezTo>
                  <a:cubicBezTo>
                    <a:pt x="0" y="35408"/>
                    <a:pt x="4166" y="39574"/>
                    <a:pt x="9237" y="39574"/>
                  </a:cubicBezTo>
                  <a:lnTo>
                    <a:pt x="57685" y="39574"/>
                  </a:lnTo>
                  <a:cubicBezTo>
                    <a:pt x="64115" y="39574"/>
                    <a:pt x="69367" y="34322"/>
                    <a:pt x="69367" y="27892"/>
                  </a:cubicBezTo>
                  <a:cubicBezTo>
                    <a:pt x="69367" y="21463"/>
                    <a:pt x="64115" y="16210"/>
                    <a:pt x="57685" y="16210"/>
                  </a:cubicBezTo>
                  <a:lnTo>
                    <a:pt x="57595" y="16210"/>
                  </a:lnTo>
                  <a:cubicBezTo>
                    <a:pt x="56236" y="6973"/>
                    <a:pt x="48358" y="0"/>
                    <a:pt x="387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4" name="Google Shape;474;p24"/>
          <p:cNvGrpSpPr/>
          <p:nvPr/>
        </p:nvGrpSpPr>
        <p:grpSpPr>
          <a:xfrm>
            <a:off x="8529091" y="779322"/>
            <a:ext cx="980765" cy="541067"/>
            <a:chOff x="9713113" y="1116138"/>
            <a:chExt cx="1358400" cy="749400"/>
          </a:xfrm>
        </p:grpSpPr>
        <p:sp>
          <p:nvSpPr>
            <p:cNvPr id="475" name="Google Shape;475;p24"/>
            <p:cNvSpPr/>
            <p:nvPr/>
          </p:nvSpPr>
          <p:spPr>
            <a:xfrm>
              <a:off x="9821788" y="1116138"/>
              <a:ext cx="1249725" cy="749400"/>
            </a:xfrm>
            <a:custGeom>
              <a:avLst/>
              <a:gdLst/>
              <a:ahLst/>
              <a:cxnLst/>
              <a:rect l="l" t="t" r="r" b="b"/>
              <a:pathLst>
                <a:path w="49989" h="29976" extrusionOk="0">
                  <a:moveTo>
                    <a:pt x="23274" y="1"/>
                  </a:moveTo>
                  <a:lnTo>
                    <a:pt x="23274" y="816"/>
                  </a:lnTo>
                  <a:cubicBezTo>
                    <a:pt x="18384" y="2446"/>
                    <a:pt x="14762" y="6702"/>
                    <a:pt x="13856" y="12045"/>
                  </a:cubicBezTo>
                  <a:cubicBezTo>
                    <a:pt x="12588" y="11230"/>
                    <a:pt x="10958" y="10777"/>
                    <a:pt x="9238" y="10777"/>
                  </a:cubicBezTo>
                  <a:cubicBezTo>
                    <a:pt x="4166" y="10777"/>
                    <a:pt x="1" y="15033"/>
                    <a:pt x="1" y="20376"/>
                  </a:cubicBezTo>
                  <a:cubicBezTo>
                    <a:pt x="1" y="25719"/>
                    <a:pt x="4166" y="29975"/>
                    <a:pt x="9238" y="29975"/>
                  </a:cubicBezTo>
                  <a:lnTo>
                    <a:pt x="41385" y="29975"/>
                  </a:lnTo>
                  <a:cubicBezTo>
                    <a:pt x="46094" y="29975"/>
                    <a:pt x="49988" y="26081"/>
                    <a:pt x="49988" y="21191"/>
                  </a:cubicBezTo>
                  <a:cubicBezTo>
                    <a:pt x="49988" y="16301"/>
                    <a:pt x="46185" y="12316"/>
                    <a:pt x="41476" y="12316"/>
                  </a:cubicBezTo>
                  <a:lnTo>
                    <a:pt x="41385" y="12316"/>
                  </a:lnTo>
                  <a:cubicBezTo>
                    <a:pt x="40389" y="5343"/>
                    <a:pt x="34594" y="1"/>
                    <a:pt x="276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24"/>
            <p:cNvSpPr/>
            <p:nvPr/>
          </p:nvSpPr>
          <p:spPr>
            <a:xfrm>
              <a:off x="9713113" y="1116138"/>
              <a:ext cx="1249725" cy="749400"/>
            </a:xfrm>
            <a:custGeom>
              <a:avLst/>
              <a:gdLst/>
              <a:ahLst/>
              <a:cxnLst/>
              <a:rect l="l" t="t" r="r" b="b"/>
              <a:pathLst>
                <a:path w="49989" h="29976" extrusionOk="0">
                  <a:moveTo>
                    <a:pt x="27621" y="1"/>
                  </a:moveTo>
                  <a:cubicBezTo>
                    <a:pt x="20648" y="1"/>
                    <a:pt x="15033" y="5253"/>
                    <a:pt x="13947" y="12045"/>
                  </a:cubicBezTo>
                  <a:cubicBezTo>
                    <a:pt x="12588" y="11230"/>
                    <a:pt x="10958" y="10777"/>
                    <a:pt x="9328" y="10777"/>
                  </a:cubicBezTo>
                  <a:cubicBezTo>
                    <a:pt x="4167" y="10777"/>
                    <a:pt x="1" y="15033"/>
                    <a:pt x="1" y="20376"/>
                  </a:cubicBezTo>
                  <a:cubicBezTo>
                    <a:pt x="1" y="25719"/>
                    <a:pt x="4167" y="29975"/>
                    <a:pt x="9328" y="29975"/>
                  </a:cubicBezTo>
                  <a:lnTo>
                    <a:pt x="41476" y="29975"/>
                  </a:lnTo>
                  <a:cubicBezTo>
                    <a:pt x="46185" y="29975"/>
                    <a:pt x="49989" y="26081"/>
                    <a:pt x="49989" y="21191"/>
                  </a:cubicBezTo>
                  <a:cubicBezTo>
                    <a:pt x="49989" y="16301"/>
                    <a:pt x="46185" y="12316"/>
                    <a:pt x="41476" y="12316"/>
                  </a:cubicBezTo>
                  <a:lnTo>
                    <a:pt x="41386" y="12316"/>
                  </a:lnTo>
                  <a:cubicBezTo>
                    <a:pt x="40389" y="5343"/>
                    <a:pt x="34684" y="1"/>
                    <a:pt x="276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7" name="Google Shape;477;p24"/>
          <p:cNvGrpSpPr/>
          <p:nvPr/>
        </p:nvGrpSpPr>
        <p:grpSpPr>
          <a:xfrm>
            <a:off x="720025" y="502775"/>
            <a:ext cx="7704000" cy="457200"/>
            <a:chOff x="720025" y="540875"/>
            <a:chExt cx="7704000" cy="457200"/>
          </a:xfrm>
        </p:grpSpPr>
        <p:cxnSp>
          <p:nvCxnSpPr>
            <p:cNvPr id="478" name="Google Shape;478;p24"/>
            <p:cNvCxnSpPr/>
            <p:nvPr/>
          </p:nvCxnSpPr>
          <p:spPr>
            <a:xfrm>
              <a:off x="720025" y="540875"/>
              <a:ext cx="7704000" cy="0"/>
            </a:xfrm>
            <a:prstGeom prst="straightConnector1">
              <a:avLst/>
            </a:prstGeom>
            <a:noFill/>
            <a:ln w="9525" cap="flat" cmpd="sng">
              <a:solidFill>
                <a:schemeClr val="lt1"/>
              </a:solidFill>
              <a:prstDash val="solid"/>
              <a:round/>
              <a:headEnd type="none" w="med" len="med"/>
              <a:tailEnd type="none" w="med" len="med"/>
            </a:ln>
          </p:spPr>
        </p:cxnSp>
        <p:cxnSp>
          <p:nvCxnSpPr>
            <p:cNvPr id="479" name="Google Shape;479;p24"/>
            <p:cNvCxnSpPr/>
            <p:nvPr/>
          </p:nvCxnSpPr>
          <p:spPr>
            <a:xfrm>
              <a:off x="720025" y="998075"/>
              <a:ext cx="7704000" cy="0"/>
            </a:xfrm>
            <a:prstGeom prst="straightConnector1">
              <a:avLst/>
            </a:prstGeom>
            <a:noFill/>
            <a:ln w="9525" cap="flat" cmpd="sng">
              <a:solidFill>
                <a:schemeClr val="lt1"/>
              </a:solidFill>
              <a:prstDash val="solid"/>
              <a:round/>
              <a:headEnd type="none" w="med" len="med"/>
              <a:tailEnd type="none" w="med" len="med"/>
            </a:ln>
          </p:spPr>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six columns">
  <p:cSld name="BLANK_1_1_1_1_1">
    <p:spTree>
      <p:nvGrpSpPr>
        <p:cNvPr id="1" name="Shape 538"/>
        <p:cNvGrpSpPr/>
        <p:nvPr/>
      </p:nvGrpSpPr>
      <p:grpSpPr>
        <a:xfrm>
          <a:off x="0" y="0"/>
          <a:ext cx="0" cy="0"/>
          <a:chOff x="0" y="0"/>
          <a:chExt cx="0" cy="0"/>
        </a:xfrm>
      </p:grpSpPr>
      <p:sp>
        <p:nvSpPr>
          <p:cNvPr id="539" name="Google Shape;539;p27"/>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a:lvl1pPr>
            <a:lvl2pPr lvl="1" rtl="0">
              <a:spcBef>
                <a:spcPts val="0"/>
              </a:spcBef>
              <a:spcAft>
                <a:spcPts val="0"/>
              </a:spcAft>
              <a:buSzPts val="2500"/>
              <a:buNone/>
              <a:defRPr/>
            </a:lvl2pPr>
            <a:lvl3pPr lvl="2" rtl="0">
              <a:spcBef>
                <a:spcPts val="0"/>
              </a:spcBef>
              <a:spcAft>
                <a:spcPts val="0"/>
              </a:spcAft>
              <a:buSzPts val="2500"/>
              <a:buNone/>
              <a:defRPr/>
            </a:lvl3pPr>
            <a:lvl4pPr lvl="3" rtl="0">
              <a:spcBef>
                <a:spcPts val="0"/>
              </a:spcBef>
              <a:spcAft>
                <a:spcPts val="0"/>
              </a:spcAft>
              <a:buSzPts val="2500"/>
              <a:buNone/>
              <a:defRPr/>
            </a:lvl4pPr>
            <a:lvl5pPr lvl="4" rtl="0">
              <a:spcBef>
                <a:spcPts val="0"/>
              </a:spcBef>
              <a:spcAft>
                <a:spcPts val="0"/>
              </a:spcAft>
              <a:buSzPts val="2500"/>
              <a:buNone/>
              <a:defRPr/>
            </a:lvl5pPr>
            <a:lvl6pPr lvl="5" rtl="0">
              <a:spcBef>
                <a:spcPts val="0"/>
              </a:spcBef>
              <a:spcAft>
                <a:spcPts val="0"/>
              </a:spcAft>
              <a:buSzPts val="2500"/>
              <a:buNone/>
              <a:defRPr/>
            </a:lvl6pPr>
            <a:lvl7pPr lvl="6" rtl="0">
              <a:spcBef>
                <a:spcPts val="0"/>
              </a:spcBef>
              <a:spcAft>
                <a:spcPts val="0"/>
              </a:spcAft>
              <a:buSzPts val="2500"/>
              <a:buNone/>
              <a:defRPr/>
            </a:lvl7pPr>
            <a:lvl8pPr lvl="7" rtl="0">
              <a:spcBef>
                <a:spcPts val="0"/>
              </a:spcBef>
              <a:spcAft>
                <a:spcPts val="0"/>
              </a:spcAft>
              <a:buSzPts val="2500"/>
              <a:buNone/>
              <a:defRPr/>
            </a:lvl8pPr>
            <a:lvl9pPr lvl="8" rtl="0">
              <a:spcBef>
                <a:spcPts val="0"/>
              </a:spcBef>
              <a:spcAft>
                <a:spcPts val="0"/>
              </a:spcAft>
              <a:buSzPts val="2500"/>
              <a:buNone/>
              <a:defRPr/>
            </a:lvl9pPr>
          </a:lstStyle>
          <a:p>
            <a:endParaRPr/>
          </a:p>
        </p:txBody>
      </p:sp>
      <p:sp>
        <p:nvSpPr>
          <p:cNvPr id="540" name="Google Shape;540;p27"/>
          <p:cNvSpPr txBox="1">
            <a:spLocks noGrp="1"/>
          </p:cNvSpPr>
          <p:nvPr>
            <p:ph type="subTitle" idx="1"/>
          </p:nvPr>
        </p:nvSpPr>
        <p:spPr>
          <a:xfrm>
            <a:off x="717550" y="2425073"/>
            <a:ext cx="2336400" cy="4572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41" name="Google Shape;541;p27"/>
          <p:cNvSpPr txBox="1">
            <a:spLocks noGrp="1"/>
          </p:cNvSpPr>
          <p:nvPr>
            <p:ph type="subTitle" idx="2"/>
          </p:nvPr>
        </p:nvSpPr>
        <p:spPr>
          <a:xfrm>
            <a:off x="3403800" y="2425073"/>
            <a:ext cx="2336400" cy="4572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42" name="Google Shape;542;p27"/>
          <p:cNvSpPr txBox="1">
            <a:spLocks noGrp="1"/>
          </p:cNvSpPr>
          <p:nvPr>
            <p:ph type="subTitle" idx="3"/>
          </p:nvPr>
        </p:nvSpPr>
        <p:spPr>
          <a:xfrm>
            <a:off x="6090050" y="2425073"/>
            <a:ext cx="2336400" cy="4572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43" name="Google Shape;543;p27"/>
          <p:cNvSpPr txBox="1">
            <a:spLocks noGrp="1"/>
          </p:cNvSpPr>
          <p:nvPr>
            <p:ph type="subTitle" idx="4"/>
          </p:nvPr>
        </p:nvSpPr>
        <p:spPr>
          <a:xfrm>
            <a:off x="717550" y="4155899"/>
            <a:ext cx="2336400" cy="4572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44" name="Google Shape;544;p27"/>
          <p:cNvSpPr txBox="1">
            <a:spLocks noGrp="1"/>
          </p:cNvSpPr>
          <p:nvPr>
            <p:ph type="subTitle" idx="5"/>
          </p:nvPr>
        </p:nvSpPr>
        <p:spPr>
          <a:xfrm>
            <a:off x="3403800" y="4155899"/>
            <a:ext cx="2336400" cy="4572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45" name="Google Shape;545;p27"/>
          <p:cNvSpPr txBox="1">
            <a:spLocks noGrp="1"/>
          </p:cNvSpPr>
          <p:nvPr>
            <p:ph type="subTitle" idx="6"/>
          </p:nvPr>
        </p:nvSpPr>
        <p:spPr>
          <a:xfrm>
            <a:off x="6090050" y="4155899"/>
            <a:ext cx="2336400" cy="4572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46" name="Google Shape;546;p27"/>
          <p:cNvSpPr txBox="1">
            <a:spLocks noGrp="1"/>
          </p:cNvSpPr>
          <p:nvPr>
            <p:ph type="subTitle" idx="7"/>
          </p:nvPr>
        </p:nvSpPr>
        <p:spPr>
          <a:xfrm>
            <a:off x="717550" y="2057400"/>
            <a:ext cx="2336400" cy="3702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Bebas Neue"/>
              <a:buNone/>
              <a:defRPr sz="2000" b="1">
                <a:solidFill>
                  <a:schemeClr val="dk1"/>
                </a:solidFill>
                <a:latin typeface="Prompt"/>
                <a:ea typeface="Prompt"/>
                <a:cs typeface="Prompt"/>
                <a:sym typeface="Prompt"/>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547" name="Google Shape;547;p27"/>
          <p:cNvSpPr txBox="1">
            <a:spLocks noGrp="1"/>
          </p:cNvSpPr>
          <p:nvPr>
            <p:ph type="subTitle" idx="8"/>
          </p:nvPr>
        </p:nvSpPr>
        <p:spPr>
          <a:xfrm>
            <a:off x="3403800" y="2057400"/>
            <a:ext cx="2336400" cy="3702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Bebas Neue"/>
              <a:buNone/>
              <a:defRPr sz="2000" b="1">
                <a:solidFill>
                  <a:schemeClr val="dk1"/>
                </a:solidFill>
                <a:latin typeface="Prompt"/>
                <a:ea typeface="Prompt"/>
                <a:cs typeface="Prompt"/>
                <a:sym typeface="Prompt"/>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548" name="Google Shape;548;p27"/>
          <p:cNvSpPr txBox="1">
            <a:spLocks noGrp="1"/>
          </p:cNvSpPr>
          <p:nvPr>
            <p:ph type="subTitle" idx="9"/>
          </p:nvPr>
        </p:nvSpPr>
        <p:spPr>
          <a:xfrm>
            <a:off x="6090050" y="2057400"/>
            <a:ext cx="2336400" cy="3702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Bebas Neue"/>
              <a:buNone/>
              <a:defRPr sz="2000" b="1">
                <a:solidFill>
                  <a:schemeClr val="dk1"/>
                </a:solidFill>
                <a:latin typeface="Prompt"/>
                <a:ea typeface="Prompt"/>
                <a:cs typeface="Prompt"/>
                <a:sym typeface="Prompt"/>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549" name="Google Shape;549;p27"/>
          <p:cNvSpPr txBox="1">
            <a:spLocks noGrp="1"/>
          </p:cNvSpPr>
          <p:nvPr>
            <p:ph type="subTitle" idx="13"/>
          </p:nvPr>
        </p:nvSpPr>
        <p:spPr>
          <a:xfrm>
            <a:off x="717550" y="3783600"/>
            <a:ext cx="2336400" cy="3702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Bebas Neue"/>
              <a:buNone/>
              <a:defRPr sz="2000" b="1">
                <a:solidFill>
                  <a:schemeClr val="dk1"/>
                </a:solidFill>
                <a:latin typeface="Prompt"/>
                <a:ea typeface="Prompt"/>
                <a:cs typeface="Prompt"/>
                <a:sym typeface="Prompt"/>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550" name="Google Shape;550;p27"/>
          <p:cNvSpPr txBox="1">
            <a:spLocks noGrp="1"/>
          </p:cNvSpPr>
          <p:nvPr>
            <p:ph type="subTitle" idx="14"/>
          </p:nvPr>
        </p:nvSpPr>
        <p:spPr>
          <a:xfrm>
            <a:off x="3403800" y="3783600"/>
            <a:ext cx="2336400" cy="3702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Bebas Neue"/>
              <a:buNone/>
              <a:defRPr sz="2000" b="1">
                <a:solidFill>
                  <a:schemeClr val="dk1"/>
                </a:solidFill>
                <a:latin typeface="Prompt"/>
                <a:ea typeface="Prompt"/>
                <a:cs typeface="Prompt"/>
                <a:sym typeface="Prompt"/>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551" name="Google Shape;551;p27"/>
          <p:cNvSpPr txBox="1">
            <a:spLocks noGrp="1"/>
          </p:cNvSpPr>
          <p:nvPr>
            <p:ph type="subTitle" idx="15"/>
          </p:nvPr>
        </p:nvSpPr>
        <p:spPr>
          <a:xfrm>
            <a:off x="6090050" y="3783600"/>
            <a:ext cx="2336400" cy="3702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Bebas Neue"/>
              <a:buNone/>
              <a:defRPr sz="2000" b="1">
                <a:solidFill>
                  <a:schemeClr val="dk1"/>
                </a:solidFill>
                <a:latin typeface="Prompt"/>
                <a:ea typeface="Prompt"/>
                <a:cs typeface="Prompt"/>
                <a:sym typeface="Prompt"/>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grpSp>
        <p:nvGrpSpPr>
          <p:cNvPr id="552" name="Google Shape;552;p27"/>
          <p:cNvGrpSpPr/>
          <p:nvPr/>
        </p:nvGrpSpPr>
        <p:grpSpPr>
          <a:xfrm>
            <a:off x="-1332587" y="4408525"/>
            <a:ext cx="1894925" cy="989375"/>
            <a:chOff x="10693413" y="1879088"/>
            <a:chExt cx="1894925" cy="989375"/>
          </a:xfrm>
        </p:grpSpPr>
        <p:sp>
          <p:nvSpPr>
            <p:cNvPr id="553" name="Google Shape;553;p27"/>
            <p:cNvSpPr/>
            <p:nvPr/>
          </p:nvSpPr>
          <p:spPr>
            <a:xfrm>
              <a:off x="10856413" y="1879088"/>
              <a:ext cx="1731925" cy="989375"/>
            </a:xfrm>
            <a:custGeom>
              <a:avLst/>
              <a:gdLst/>
              <a:ahLst/>
              <a:cxnLst/>
              <a:rect l="l" t="t" r="r" b="b"/>
              <a:pathLst>
                <a:path w="69277" h="39575" extrusionOk="0">
                  <a:moveTo>
                    <a:pt x="31967" y="0"/>
                  </a:moveTo>
                  <a:lnTo>
                    <a:pt x="31967" y="1178"/>
                  </a:lnTo>
                  <a:cubicBezTo>
                    <a:pt x="27077" y="3079"/>
                    <a:pt x="23093" y="6883"/>
                    <a:pt x="21100" y="11682"/>
                  </a:cubicBezTo>
                  <a:cubicBezTo>
                    <a:pt x="20195" y="11320"/>
                    <a:pt x="19289" y="11139"/>
                    <a:pt x="18293" y="11139"/>
                  </a:cubicBezTo>
                  <a:cubicBezTo>
                    <a:pt x="13946" y="11139"/>
                    <a:pt x="10414" y="14671"/>
                    <a:pt x="10414" y="19018"/>
                  </a:cubicBezTo>
                  <a:cubicBezTo>
                    <a:pt x="10414" y="19833"/>
                    <a:pt x="10505" y="20557"/>
                    <a:pt x="10777" y="21281"/>
                  </a:cubicBezTo>
                  <a:cubicBezTo>
                    <a:pt x="10233" y="21191"/>
                    <a:pt x="9690" y="21100"/>
                    <a:pt x="9147" y="21100"/>
                  </a:cubicBezTo>
                  <a:cubicBezTo>
                    <a:pt x="4075" y="21100"/>
                    <a:pt x="0" y="25266"/>
                    <a:pt x="0" y="30337"/>
                  </a:cubicBezTo>
                  <a:cubicBezTo>
                    <a:pt x="0" y="35408"/>
                    <a:pt x="4075" y="39574"/>
                    <a:pt x="9147" y="39574"/>
                  </a:cubicBezTo>
                  <a:lnTo>
                    <a:pt x="57595" y="39574"/>
                  </a:lnTo>
                  <a:cubicBezTo>
                    <a:pt x="64024" y="39574"/>
                    <a:pt x="69277" y="34322"/>
                    <a:pt x="69277" y="27892"/>
                  </a:cubicBezTo>
                  <a:cubicBezTo>
                    <a:pt x="69277" y="21463"/>
                    <a:pt x="64024" y="16210"/>
                    <a:pt x="57595" y="16210"/>
                  </a:cubicBezTo>
                  <a:lnTo>
                    <a:pt x="57504" y="16210"/>
                  </a:lnTo>
                  <a:cubicBezTo>
                    <a:pt x="56146" y="6973"/>
                    <a:pt x="48267" y="0"/>
                    <a:pt x="386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27"/>
            <p:cNvSpPr/>
            <p:nvPr/>
          </p:nvSpPr>
          <p:spPr>
            <a:xfrm>
              <a:off x="10693413" y="1879088"/>
              <a:ext cx="1734200" cy="989375"/>
            </a:xfrm>
            <a:custGeom>
              <a:avLst/>
              <a:gdLst/>
              <a:ahLst/>
              <a:cxnLst/>
              <a:rect l="l" t="t" r="r" b="b"/>
              <a:pathLst>
                <a:path w="69368" h="39575" extrusionOk="0">
                  <a:moveTo>
                    <a:pt x="38759" y="0"/>
                  </a:moveTo>
                  <a:cubicBezTo>
                    <a:pt x="30880" y="0"/>
                    <a:pt x="24089" y="4800"/>
                    <a:pt x="21191" y="11682"/>
                  </a:cubicBezTo>
                  <a:cubicBezTo>
                    <a:pt x="20285" y="11320"/>
                    <a:pt x="19380" y="11139"/>
                    <a:pt x="18383" y="11139"/>
                  </a:cubicBezTo>
                  <a:cubicBezTo>
                    <a:pt x="14037" y="11139"/>
                    <a:pt x="10505" y="14671"/>
                    <a:pt x="10505" y="19018"/>
                  </a:cubicBezTo>
                  <a:cubicBezTo>
                    <a:pt x="10505" y="19833"/>
                    <a:pt x="10595" y="20557"/>
                    <a:pt x="10867" y="21281"/>
                  </a:cubicBezTo>
                  <a:cubicBezTo>
                    <a:pt x="10324" y="21191"/>
                    <a:pt x="9780" y="21100"/>
                    <a:pt x="9237" y="21100"/>
                  </a:cubicBezTo>
                  <a:cubicBezTo>
                    <a:pt x="4166" y="21100"/>
                    <a:pt x="0" y="25266"/>
                    <a:pt x="0" y="30337"/>
                  </a:cubicBezTo>
                  <a:cubicBezTo>
                    <a:pt x="0" y="35408"/>
                    <a:pt x="4166" y="39574"/>
                    <a:pt x="9237" y="39574"/>
                  </a:cubicBezTo>
                  <a:lnTo>
                    <a:pt x="57685" y="39574"/>
                  </a:lnTo>
                  <a:cubicBezTo>
                    <a:pt x="64115" y="39574"/>
                    <a:pt x="69367" y="34322"/>
                    <a:pt x="69367" y="27892"/>
                  </a:cubicBezTo>
                  <a:cubicBezTo>
                    <a:pt x="69367" y="21463"/>
                    <a:pt x="64115" y="16210"/>
                    <a:pt x="57685" y="16210"/>
                  </a:cubicBezTo>
                  <a:lnTo>
                    <a:pt x="57595" y="16210"/>
                  </a:lnTo>
                  <a:cubicBezTo>
                    <a:pt x="56236" y="6973"/>
                    <a:pt x="48358" y="0"/>
                    <a:pt x="387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5" name="Google Shape;555;p27"/>
          <p:cNvGrpSpPr/>
          <p:nvPr/>
        </p:nvGrpSpPr>
        <p:grpSpPr>
          <a:xfrm>
            <a:off x="8295166" y="-272078"/>
            <a:ext cx="980765" cy="541067"/>
            <a:chOff x="9713113" y="1116138"/>
            <a:chExt cx="1358400" cy="749400"/>
          </a:xfrm>
        </p:grpSpPr>
        <p:sp>
          <p:nvSpPr>
            <p:cNvPr id="556" name="Google Shape;556;p27"/>
            <p:cNvSpPr/>
            <p:nvPr/>
          </p:nvSpPr>
          <p:spPr>
            <a:xfrm>
              <a:off x="9821788" y="1116138"/>
              <a:ext cx="1249725" cy="749400"/>
            </a:xfrm>
            <a:custGeom>
              <a:avLst/>
              <a:gdLst/>
              <a:ahLst/>
              <a:cxnLst/>
              <a:rect l="l" t="t" r="r" b="b"/>
              <a:pathLst>
                <a:path w="49989" h="29976" extrusionOk="0">
                  <a:moveTo>
                    <a:pt x="23274" y="1"/>
                  </a:moveTo>
                  <a:lnTo>
                    <a:pt x="23274" y="816"/>
                  </a:lnTo>
                  <a:cubicBezTo>
                    <a:pt x="18384" y="2446"/>
                    <a:pt x="14762" y="6702"/>
                    <a:pt x="13856" y="12045"/>
                  </a:cubicBezTo>
                  <a:cubicBezTo>
                    <a:pt x="12588" y="11230"/>
                    <a:pt x="10958" y="10777"/>
                    <a:pt x="9238" y="10777"/>
                  </a:cubicBezTo>
                  <a:cubicBezTo>
                    <a:pt x="4166" y="10777"/>
                    <a:pt x="1" y="15033"/>
                    <a:pt x="1" y="20376"/>
                  </a:cubicBezTo>
                  <a:cubicBezTo>
                    <a:pt x="1" y="25719"/>
                    <a:pt x="4166" y="29975"/>
                    <a:pt x="9238" y="29975"/>
                  </a:cubicBezTo>
                  <a:lnTo>
                    <a:pt x="41385" y="29975"/>
                  </a:lnTo>
                  <a:cubicBezTo>
                    <a:pt x="46094" y="29975"/>
                    <a:pt x="49988" y="26081"/>
                    <a:pt x="49988" y="21191"/>
                  </a:cubicBezTo>
                  <a:cubicBezTo>
                    <a:pt x="49988" y="16301"/>
                    <a:pt x="46185" y="12316"/>
                    <a:pt x="41476" y="12316"/>
                  </a:cubicBezTo>
                  <a:lnTo>
                    <a:pt x="41385" y="12316"/>
                  </a:lnTo>
                  <a:cubicBezTo>
                    <a:pt x="40389" y="5343"/>
                    <a:pt x="34594" y="1"/>
                    <a:pt x="276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27"/>
            <p:cNvSpPr/>
            <p:nvPr/>
          </p:nvSpPr>
          <p:spPr>
            <a:xfrm>
              <a:off x="9713113" y="1116138"/>
              <a:ext cx="1249725" cy="749400"/>
            </a:xfrm>
            <a:custGeom>
              <a:avLst/>
              <a:gdLst/>
              <a:ahLst/>
              <a:cxnLst/>
              <a:rect l="l" t="t" r="r" b="b"/>
              <a:pathLst>
                <a:path w="49989" h="29976" extrusionOk="0">
                  <a:moveTo>
                    <a:pt x="27621" y="1"/>
                  </a:moveTo>
                  <a:cubicBezTo>
                    <a:pt x="20648" y="1"/>
                    <a:pt x="15033" y="5253"/>
                    <a:pt x="13947" y="12045"/>
                  </a:cubicBezTo>
                  <a:cubicBezTo>
                    <a:pt x="12588" y="11230"/>
                    <a:pt x="10958" y="10777"/>
                    <a:pt x="9328" y="10777"/>
                  </a:cubicBezTo>
                  <a:cubicBezTo>
                    <a:pt x="4167" y="10777"/>
                    <a:pt x="1" y="15033"/>
                    <a:pt x="1" y="20376"/>
                  </a:cubicBezTo>
                  <a:cubicBezTo>
                    <a:pt x="1" y="25719"/>
                    <a:pt x="4167" y="29975"/>
                    <a:pt x="9328" y="29975"/>
                  </a:cubicBezTo>
                  <a:lnTo>
                    <a:pt x="41476" y="29975"/>
                  </a:lnTo>
                  <a:cubicBezTo>
                    <a:pt x="46185" y="29975"/>
                    <a:pt x="49989" y="26081"/>
                    <a:pt x="49989" y="21191"/>
                  </a:cubicBezTo>
                  <a:cubicBezTo>
                    <a:pt x="49989" y="16301"/>
                    <a:pt x="46185" y="12316"/>
                    <a:pt x="41476" y="12316"/>
                  </a:cubicBezTo>
                  <a:lnTo>
                    <a:pt x="41386" y="12316"/>
                  </a:lnTo>
                  <a:cubicBezTo>
                    <a:pt x="40389" y="5343"/>
                    <a:pt x="34684" y="1"/>
                    <a:pt x="276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8" name="Google Shape;558;p27"/>
          <p:cNvGrpSpPr/>
          <p:nvPr/>
        </p:nvGrpSpPr>
        <p:grpSpPr>
          <a:xfrm>
            <a:off x="-430482" y="287849"/>
            <a:ext cx="896001" cy="494304"/>
            <a:chOff x="9713113" y="1116138"/>
            <a:chExt cx="1358400" cy="749400"/>
          </a:xfrm>
        </p:grpSpPr>
        <p:sp>
          <p:nvSpPr>
            <p:cNvPr id="559" name="Google Shape;559;p27"/>
            <p:cNvSpPr/>
            <p:nvPr/>
          </p:nvSpPr>
          <p:spPr>
            <a:xfrm>
              <a:off x="9821788" y="1116138"/>
              <a:ext cx="1249725" cy="749400"/>
            </a:xfrm>
            <a:custGeom>
              <a:avLst/>
              <a:gdLst/>
              <a:ahLst/>
              <a:cxnLst/>
              <a:rect l="l" t="t" r="r" b="b"/>
              <a:pathLst>
                <a:path w="49989" h="29976" extrusionOk="0">
                  <a:moveTo>
                    <a:pt x="23274" y="1"/>
                  </a:moveTo>
                  <a:lnTo>
                    <a:pt x="23274" y="816"/>
                  </a:lnTo>
                  <a:cubicBezTo>
                    <a:pt x="18384" y="2446"/>
                    <a:pt x="14762" y="6702"/>
                    <a:pt x="13856" y="12045"/>
                  </a:cubicBezTo>
                  <a:cubicBezTo>
                    <a:pt x="12588" y="11230"/>
                    <a:pt x="10958" y="10777"/>
                    <a:pt x="9238" y="10777"/>
                  </a:cubicBezTo>
                  <a:cubicBezTo>
                    <a:pt x="4166" y="10777"/>
                    <a:pt x="1" y="15033"/>
                    <a:pt x="1" y="20376"/>
                  </a:cubicBezTo>
                  <a:cubicBezTo>
                    <a:pt x="1" y="25719"/>
                    <a:pt x="4166" y="29975"/>
                    <a:pt x="9238" y="29975"/>
                  </a:cubicBezTo>
                  <a:lnTo>
                    <a:pt x="41385" y="29975"/>
                  </a:lnTo>
                  <a:cubicBezTo>
                    <a:pt x="46094" y="29975"/>
                    <a:pt x="49988" y="26081"/>
                    <a:pt x="49988" y="21191"/>
                  </a:cubicBezTo>
                  <a:cubicBezTo>
                    <a:pt x="49988" y="16301"/>
                    <a:pt x="46185" y="12316"/>
                    <a:pt x="41476" y="12316"/>
                  </a:cubicBezTo>
                  <a:lnTo>
                    <a:pt x="41385" y="12316"/>
                  </a:lnTo>
                  <a:cubicBezTo>
                    <a:pt x="40389" y="5343"/>
                    <a:pt x="34594" y="1"/>
                    <a:pt x="276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27"/>
            <p:cNvSpPr/>
            <p:nvPr/>
          </p:nvSpPr>
          <p:spPr>
            <a:xfrm>
              <a:off x="9713113" y="1116138"/>
              <a:ext cx="1249725" cy="749400"/>
            </a:xfrm>
            <a:custGeom>
              <a:avLst/>
              <a:gdLst/>
              <a:ahLst/>
              <a:cxnLst/>
              <a:rect l="l" t="t" r="r" b="b"/>
              <a:pathLst>
                <a:path w="49989" h="29976" extrusionOk="0">
                  <a:moveTo>
                    <a:pt x="27621" y="1"/>
                  </a:moveTo>
                  <a:cubicBezTo>
                    <a:pt x="20648" y="1"/>
                    <a:pt x="15033" y="5253"/>
                    <a:pt x="13947" y="12045"/>
                  </a:cubicBezTo>
                  <a:cubicBezTo>
                    <a:pt x="12588" y="11230"/>
                    <a:pt x="10958" y="10777"/>
                    <a:pt x="9328" y="10777"/>
                  </a:cubicBezTo>
                  <a:cubicBezTo>
                    <a:pt x="4167" y="10777"/>
                    <a:pt x="1" y="15033"/>
                    <a:pt x="1" y="20376"/>
                  </a:cubicBezTo>
                  <a:cubicBezTo>
                    <a:pt x="1" y="25719"/>
                    <a:pt x="4167" y="29975"/>
                    <a:pt x="9328" y="29975"/>
                  </a:cubicBezTo>
                  <a:lnTo>
                    <a:pt x="41476" y="29975"/>
                  </a:lnTo>
                  <a:cubicBezTo>
                    <a:pt x="46185" y="29975"/>
                    <a:pt x="49989" y="26081"/>
                    <a:pt x="49989" y="21191"/>
                  </a:cubicBezTo>
                  <a:cubicBezTo>
                    <a:pt x="49989" y="16301"/>
                    <a:pt x="46185" y="12316"/>
                    <a:pt x="41476" y="12316"/>
                  </a:cubicBezTo>
                  <a:lnTo>
                    <a:pt x="41386" y="12316"/>
                  </a:lnTo>
                  <a:cubicBezTo>
                    <a:pt x="40389" y="5343"/>
                    <a:pt x="34684" y="1"/>
                    <a:pt x="276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1" name="Google Shape;561;p27"/>
          <p:cNvGrpSpPr/>
          <p:nvPr/>
        </p:nvGrpSpPr>
        <p:grpSpPr>
          <a:xfrm>
            <a:off x="3824881" y="-174778"/>
            <a:ext cx="663603" cy="346479"/>
            <a:chOff x="10693413" y="1879088"/>
            <a:chExt cx="1894925" cy="989375"/>
          </a:xfrm>
        </p:grpSpPr>
        <p:sp>
          <p:nvSpPr>
            <p:cNvPr id="562" name="Google Shape;562;p27"/>
            <p:cNvSpPr/>
            <p:nvPr/>
          </p:nvSpPr>
          <p:spPr>
            <a:xfrm>
              <a:off x="10856413" y="1879088"/>
              <a:ext cx="1731925" cy="989375"/>
            </a:xfrm>
            <a:custGeom>
              <a:avLst/>
              <a:gdLst/>
              <a:ahLst/>
              <a:cxnLst/>
              <a:rect l="l" t="t" r="r" b="b"/>
              <a:pathLst>
                <a:path w="69277" h="39575" extrusionOk="0">
                  <a:moveTo>
                    <a:pt x="31967" y="0"/>
                  </a:moveTo>
                  <a:lnTo>
                    <a:pt x="31967" y="1178"/>
                  </a:lnTo>
                  <a:cubicBezTo>
                    <a:pt x="27077" y="3079"/>
                    <a:pt x="23093" y="6883"/>
                    <a:pt x="21100" y="11682"/>
                  </a:cubicBezTo>
                  <a:cubicBezTo>
                    <a:pt x="20195" y="11320"/>
                    <a:pt x="19289" y="11139"/>
                    <a:pt x="18293" y="11139"/>
                  </a:cubicBezTo>
                  <a:cubicBezTo>
                    <a:pt x="13946" y="11139"/>
                    <a:pt x="10414" y="14671"/>
                    <a:pt x="10414" y="19018"/>
                  </a:cubicBezTo>
                  <a:cubicBezTo>
                    <a:pt x="10414" y="19833"/>
                    <a:pt x="10505" y="20557"/>
                    <a:pt x="10777" y="21281"/>
                  </a:cubicBezTo>
                  <a:cubicBezTo>
                    <a:pt x="10233" y="21191"/>
                    <a:pt x="9690" y="21100"/>
                    <a:pt x="9147" y="21100"/>
                  </a:cubicBezTo>
                  <a:cubicBezTo>
                    <a:pt x="4075" y="21100"/>
                    <a:pt x="0" y="25266"/>
                    <a:pt x="0" y="30337"/>
                  </a:cubicBezTo>
                  <a:cubicBezTo>
                    <a:pt x="0" y="35408"/>
                    <a:pt x="4075" y="39574"/>
                    <a:pt x="9147" y="39574"/>
                  </a:cubicBezTo>
                  <a:lnTo>
                    <a:pt x="57595" y="39574"/>
                  </a:lnTo>
                  <a:cubicBezTo>
                    <a:pt x="64024" y="39574"/>
                    <a:pt x="69277" y="34322"/>
                    <a:pt x="69277" y="27892"/>
                  </a:cubicBezTo>
                  <a:cubicBezTo>
                    <a:pt x="69277" y="21463"/>
                    <a:pt x="64024" y="16210"/>
                    <a:pt x="57595" y="16210"/>
                  </a:cubicBezTo>
                  <a:lnTo>
                    <a:pt x="57504" y="16210"/>
                  </a:lnTo>
                  <a:cubicBezTo>
                    <a:pt x="56146" y="6973"/>
                    <a:pt x="48267" y="0"/>
                    <a:pt x="386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27"/>
            <p:cNvSpPr/>
            <p:nvPr/>
          </p:nvSpPr>
          <p:spPr>
            <a:xfrm>
              <a:off x="10693413" y="1879088"/>
              <a:ext cx="1734200" cy="989375"/>
            </a:xfrm>
            <a:custGeom>
              <a:avLst/>
              <a:gdLst/>
              <a:ahLst/>
              <a:cxnLst/>
              <a:rect l="l" t="t" r="r" b="b"/>
              <a:pathLst>
                <a:path w="69368" h="39575" extrusionOk="0">
                  <a:moveTo>
                    <a:pt x="38759" y="0"/>
                  </a:moveTo>
                  <a:cubicBezTo>
                    <a:pt x="30880" y="0"/>
                    <a:pt x="24089" y="4800"/>
                    <a:pt x="21191" y="11682"/>
                  </a:cubicBezTo>
                  <a:cubicBezTo>
                    <a:pt x="20285" y="11320"/>
                    <a:pt x="19380" y="11139"/>
                    <a:pt x="18383" y="11139"/>
                  </a:cubicBezTo>
                  <a:cubicBezTo>
                    <a:pt x="14037" y="11139"/>
                    <a:pt x="10505" y="14671"/>
                    <a:pt x="10505" y="19018"/>
                  </a:cubicBezTo>
                  <a:cubicBezTo>
                    <a:pt x="10505" y="19833"/>
                    <a:pt x="10595" y="20557"/>
                    <a:pt x="10867" y="21281"/>
                  </a:cubicBezTo>
                  <a:cubicBezTo>
                    <a:pt x="10324" y="21191"/>
                    <a:pt x="9780" y="21100"/>
                    <a:pt x="9237" y="21100"/>
                  </a:cubicBezTo>
                  <a:cubicBezTo>
                    <a:pt x="4166" y="21100"/>
                    <a:pt x="0" y="25266"/>
                    <a:pt x="0" y="30337"/>
                  </a:cubicBezTo>
                  <a:cubicBezTo>
                    <a:pt x="0" y="35408"/>
                    <a:pt x="4166" y="39574"/>
                    <a:pt x="9237" y="39574"/>
                  </a:cubicBezTo>
                  <a:lnTo>
                    <a:pt x="57685" y="39574"/>
                  </a:lnTo>
                  <a:cubicBezTo>
                    <a:pt x="64115" y="39574"/>
                    <a:pt x="69367" y="34322"/>
                    <a:pt x="69367" y="27892"/>
                  </a:cubicBezTo>
                  <a:cubicBezTo>
                    <a:pt x="69367" y="21463"/>
                    <a:pt x="64115" y="16210"/>
                    <a:pt x="57685" y="16210"/>
                  </a:cubicBezTo>
                  <a:lnTo>
                    <a:pt x="57595" y="16210"/>
                  </a:lnTo>
                  <a:cubicBezTo>
                    <a:pt x="56236" y="6973"/>
                    <a:pt x="48358" y="0"/>
                    <a:pt x="387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4" name="Google Shape;564;p27"/>
          <p:cNvGrpSpPr/>
          <p:nvPr/>
        </p:nvGrpSpPr>
        <p:grpSpPr>
          <a:xfrm>
            <a:off x="8243513" y="4771600"/>
            <a:ext cx="1032400" cy="541100"/>
            <a:chOff x="9968938" y="-987062"/>
            <a:chExt cx="1032400" cy="541100"/>
          </a:xfrm>
        </p:grpSpPr>
        <p:sp>
          <p:nvSpPr>
            <p:cNvPr id="565" name="Google Shape;565;p27"/>
            <p:cNvSpPr/>
            <p:nvPr/>
          </p:nvSpPr>
          <p:spPr>
            <a:xfrm>
              <a:off x="10057238" y="-987062"/>
              <a:ext cx="944100" cy="541100"/>
            </a:xfrm>
            <a:custGeom>
              <a:avLst/>
              <a:gdLst/>
              <a:ahLst/>
              <a:cxnLst/>
              <a:rect l="l" t="t" r="r" b="b"/>
              <a:pathLst>
                <a:path w="37764" h="21644" extrusionOk="0">
                  <a:moveTo>
                    <a:pt x="17478" y="1"/>
                  </a:moveTo>
                  <a:lnTo>
                    <a:pt x="17478" y="725"/>
                  </a:lnTo>
                  <a:cubicBezTo>
                    <a:pt x="14761" y="1721"/>
                    <a:pt x="12588" y="3804"/>
                    <a:pt x="11501" y="6430"/>
                  </a:cubicBezTo>
                  <a:cubicBezTo>
                    <a:pt x="11049" y="6249"/>
                    <a:pt x="10596" y="6159"/>
                    <a:pt x="10052" y="6159"/>
                  </a:cubicBezTo>
                  <a:cubicBezTo>
                    <a:pt x="7607" y="6159"/>
                    <a:pt x="5706" y="8060"/>
                    <a:pt x="5706" y="10415"/>
                  </a:cubicBezTo>
                  <a:cubicBezTo>
                    <a:pt x="5706" y="10868"/>
                    <a:pt x="5796" y="11230"/>
                    <a:pt x="5887" y="11683"/>
                  </a:cubicBezTo>
                  <a:cubicBezTo>
                    <a:pt x="5615" y="11592"/>
                    <a:pt x="5344" y="11592"/>
                    <a:pt x="5072" y="11592"/>
                  </a:cubicBezTo>
                  <a:cubicBezTo>
                    <a:pt x="2265" y="11592"/>
                    <a:pt x="1" y="13856"/>
                    <a:pt x="1" y="16573"/>
                  </a:cubicBezTo>
                  <a:cubicBezTo>
                    <a:pt x="1" y="19380"/>
                    <a:pt x="2265" y="21644"/>
                    <a:pt x="5072" y="21644"/>
                  </a:cubicBezTo>
                  <a:lnTo>
                    <a:pt x="31424" y="21644"/>
                  </a:lnTo>
                  <a:cubicBezTo>
                    <a:pt x="34956" y="21644"/>
                    <a:pt x="37763" y="18746"/>
                    <a:pt x="37763" y="15214"/>
                  </a:cubicBezTo>
                  <a:cubicBezTo>
                    <a:pt x="37763" y="11773"/>
                    <a:pt x="34956" y="8875"/>
                    <a:pt x="31424" y="8875"/>
                  </a:cubicBezTo>
                  <a:cubicBezTo>
                    <a:pt x="30609" y="3895"/>
                    <a:pt x="26353" y="1"/>
                    <a:pt x="211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27"/>
            <p:cNvSpPr/>
            <p:nvPr/>
          </p:nvSpPr>
          <p:spPr>
            <a:xfrm>
              <a:off x="9968938" y="-987062"/>
              <a:ext cx="944100" cy="541100"/>
            </a:xfrm>
            <a:custGeom>
              <a:avLst/>
              <a:gdLst/>
              <a:ahLst/>
              <a:cxnLst/>
              <a:rect l="l" t="t" r="r" b="b"/>
              <a:pathLst>
                <a:path w="37764" h="21644" extrusionOk="0">
                  <a:moveTo>
                    <a:pt x="21101" y="1"/>
                  </a:moveTo>
                  <a:cubicBezTo>
                    <a:pt x="16845" y="1"/>
                    <a:pt x="13132" y="2627"/>
                    <a:pt x="11592" y="6430"/>
                  </a:cubicBezTo>
                  <a:cubicBezTo>
                    <a:pt x="11049" y="6249"/>
                    <a:pt x="10596" y="6159"/>
                    <a:pt x="10053" y="6159"/>
                  </a:cubicBezTo>
                  <a:cubicBezTo>
                    <a:pt x="7698" y="6159"/>
                    <a:pt x="5706" y="8060"/>
                    <a:pt x="5706" y="10415"/>
                  </a:cubicBezTo>
                  <a:cubicBezTo>
                    <a:pt x="5706" y="10868"/>
                    <a:pt x="5797" y="11230"/>
                    <a:pt x="5887" y="11683"/>
                  </a:cubicBezTo>
                  <a:cubicBezTo>
                    <a:pt x="5615" y="11592"/>
                    <a:pt x="5344" y="11592"/>
                    <a:pt x="5072" y="11592"/>
                  </a:cubicBezTo>
                  <a:cubicBezTo>
                    <a:pt x="2265" y="11592"/>
                    <a:pt x="1" y="13856"/>
                    <a:pt x="1" y="16573"/>
                  </a:cubicBezTo>
                  <a:cubicBezTo>
                    <a:pt x="1" y="19380"/>
                    <a:pt x="2265" y="21644"/>
                    <a:pt x="5072" y="21644"/>
                  </a:cubicBezTo>
                  <a:lnTo>
                    <a:pt x="31424" y="21644"/>
                  </a:lnTo>
                  <a:cubicBezTo>
                    <a:pt x="34956" y="21644"/>
                    <a:pt x="37763" y="18746"/>
                    <a:pt x="37763" y="15214"/>
                  </a:cubicBezTo>
                  <a:cubicBezTo>
                    <a:pt x="37763" y="11773"/>
                    <a:pt x="34956" y="8875"/>
                    <a:pt x="31424" y="8875"/>
                  </a:cubicBezTo>
                  <a:cubicBezTo>
                    <a:pt x="30700" y="3895"/>
                    <a:pt x="26353" y="1"/>
                    <a:pt x="211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7" name="Google Shape;567;p27"/>
          <p:cNvGrpSpPr/>
          <p:nvPr/>
        </p:nvGrpSpPr>
        <p:grpSpPr>
          <a:xfrm>
            <a:off x="2945245" y="4826876"/>
            <a:ext cx="1090120" cy="571019"/>
            <a:chOff x="9538813" y="-58837"/>
            <a:chExt cx="1331200" cy="697300"/>
          </a:xfrm>
        </p:grpSpPr>
        <p:sp>
          <p:nvSpPr>
            <p:cNvPr id="568" name="Google Shape;568;p27"/>
            <p:cNvSpPr/>
            <p:nvPr/>
          </p:nvSpPr>
          <p:spPr>
            <a:xfrm>
              <a:off x="9651988" y="-58837"/>
              <a:ext cx="1218025" cy="697300"/>
            </a:xfrm>
            <a:custGeom>
              <a:avLst/>
              <a:gdLst/>
              <a:ahLst/>
              <a:cxnLst/>
              <a:rect l="l" t="t" r="r" b="b"/>
              <a:pathLst>
                <a:path w="48721" h="27892" extrusionOk="0">
                  <a:moveTo>
                    <a:pt x="22459" y="0"/>
                  </a:moveTo>
                  <a:lnTo>
                    <a:pt x="22459" y="906"/>
                  </a:lnTo>
                  <a:cubicBezTo>
                    <a:pt x="19018" y="2174"/>
                    <a:pt x="16301" y="4890"/>
                    <a:pt x="14852" y="8241"/>
                  </a:cubicBezTo>
                  <a:cubicBezTo>
                    <a:pt x="14218" y="7969"/>
                    <a:pt x="13584" y="7879"/>
                    <a:pt x="12860" y="7879"/>
                  </a:cubicBezTo>
                  <a:cubicBezTo>
                    <a:pt x="9781" y="7879"/>
                    <a:pt x="7336" y="10324"/>
                    <a:pt x="7336" y="13403"/>
                  </a:cubicBezTo>
                  <a:cubicBezTo>
                    <a:pt x="7336" y="13946"/>
                    <a:pt x="7427" y="14489"/>
                    <a:pt x="7608" y="15033"/>
                  </a:cubicBezTo>
                  <a:cubicBezTo>
                    <a:pt x="7245" y="14942"/>
                    <a:pt x="6793" y="14942"/>
                    <a:pt x="6430" y="14942"/>
                  </a:cubicBezTo>
                  <a:cubicBezTo>
                    <a:pt x="2899" y="14942"/>
                    <a:pt x="1" y="17840"/>
                    <a:pt x="1" y="21372"/>
                  </a:cubicBezTo>
                  <a:cubicBezTo>
                    <a:pt x="1" y="24994"/>
                    <a:pt x="2899" y="27892"/>
                    <a:pt x="6430" y="27892"/>
                  </a:cubicBezTo>
                  <a:lnTo>
                    <a:pt x="40480" y="27892"/>
                  </a:lnTo>
                  <a:cubicBezTo>
                    <a:pt x="45008" y="27892"/>
                    <a:pt x="48721" y="24179"/>
                    <a:pt x="48721" y="19651"/>
                  </a:cubicBezTo>
                  <a:cubicBezTo>
                    <a:pt x="48721" y="15123"/>
                    <a:pt x="45008" y="11411"/>
                    <a:pt x="40480" y="11411"/>
                  </a:cubicBezTo>
                  <a:cubicBezTo>
                    <a:pt x="39484" y="4981"/>
                    <a:pt x="33960" y="0"/>
                    <a:pt x="272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27"/>
            <p:cNvSpPr/>
            <p:nvPr/>
          </p:nvSpPr>
          <p:spPr>
            <a:xfrm>
              <a:off x="9538813" y="-58837"/>
              <a:ext cx="1218000" cy="697300"/>
            </a:xfrm>
            <a:custGeom>
              <a:avLst/>
              <a:gdLst/>
              <a:ahLst/>
              <a:cxnLst/>
              <a:rect l="l" t="t" r="r" b="b"/>
              <a:pathLst>
                <a:path w="48720" h="27892" extrusionOk="0">
                  <a:moveTo>
                    <a:pt x="27258" y="0"/>
                  </a:moveTo>
                  <a:cubicBezTo>
                    <a:pt x="21643" y="0"/>
                    <a:pt x="16844" y="3441"/>
                    <a:pt x="14851" y="8241"/>
                  </a:cubicBezTo>
                  <a:cubicBezTo>
                    <a:pt x="14218" y="7969"/>
                    <a:pt x="13584" y="7879"/>
                    <a:pt x="12859" y="7879"/>
                  </a:cubicBezTo>
                  <a:cubicBezTo>
                    <a:pt x="9871" y="7879"/>
                    <a:pt x="7335" y="10324"/>
                    <a:pt x="7335" y="13403"/>
                  </a:cubicBezTo>
                  <a:cubicBezTo>
                    <a:pt x="7335" y="13946"/>
                    <a:pt x="7426" y="14489"/>
                    <a:pt x="7607" y="15033"/>
                  </a:cubicBezTo>
                  <a:cubicBezTo>
                    <a:pt x="7245" y="14942"/>
                    <a:pt x="6882" y="14942"/>
                    <a:pt x="6430" y="14942"/>
                  </a:cubicBezTo>
                  <a:cubicBezTo>
                    <a:pt x="2898" y="14942"/>
                    <a:pt x="0" y="17840"/>
                    <a:pt x="0" y="21372"/>
                  </a:cubicBezTo>
                  <a:cubicBezTo>
                    <a:pt x="0" y="24994"/>
                    <a:pt x="2898" y="27892"/>
                    <a:pt x="6430" y="27892"/>
                  </a:cubicBezTo>
                  <a:lnTo>
                    <a:pt x="40479" y="27892"/>
                  </a:lnTo>
                  <a:cubicBezTo>
                    <a:pt x="45007" y="27892"/>
                    <a:pt x="48720" y="24179"/>
                    <a:pt x="48720" y="19651"/>
                  </a:cubicBezTo>
                  <a:cubicBezTo>
                    <a:pt x="48720" y="15123"/>
                    <a:pt x="45007" y="11411"/>
                    <a:pt x="40479" y="11411"/>
                  </a:cubicBezTo>
                  <a:cubicBezTo>
                    <a:pt x="39483" y="4981"/>
                    <a:pt x="33959" y="0"/>
                    <a:pt x="272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616"/>
        <p:cNvGrpSpPr/>
        <p:nvPr/>
      </p:nvGrpSpPr>
      <p:grpSpPr>
        <a:xfrm>
          <a:off x="0" y="0"/>
          <a:ext cx="0" cy="0"/>
          <a:chOff x="0" y="0"/>
          <a:chExt cx="0" cy="0"/>
        </a:xfrm>
      </p:grpSpPr>
      <p:grpSp>
        <p:nvGrpSpPr>
          <p:cNvPr id="617" name="Google Shape;617;p30"/>
          <p:cNvGrpSpPr/>
          <p:nvPr/>
        </p:nvGrpSpPr>
        <p:grpSpPr>
          <a:xfrm>
            <a:off x="-1" y="-28968"/>
            <a:ext cx="9143994" cy="6038073"/>
            <a:chOff x="-1" y="-28968"/>
            <a:chExt cx="9143994" cy="6038073"/>
          </a:xfrm>
        </p:grpSpPr>
        <p:grpSp>
          <p:nvGrpSpPr>
            <p:cNvPr id="618" name="Google Shape;618;p30"/>
            <p:cNvGrpSpPr/>
            <p:nvPr/>
          </p:nvGrpSpPr>
          <p:grpSpPr>
            <a:xfrm>
              <a:off x="-1" y="-28968"/>
              <a:ext cx="9143994" cy="6038073"/>
              <a:chOff x="-4194553" y="-267176"/>
              <a:chExt cx="2010553" cy="2022873"/>
            </a:xfrm>
          </p:grpSpPr>
          <p:sp>
            <p:nvSpPr>
              <p:cNvPr id="619" name="Google Shape;619;p30"/>
              <p:cNvSpPr/>
              <p:nvPr/>
            </p:nvSpPr>
            <p:spPr>
              <a:xfrm>
                <a:off x="-4194553" y="-267176"/>
                <a:ext cx="2010550" cy="231918"/>
              </a:xfrm>
              <a:custGeom>
                <a:avLst/>
                <a:gdLst/>
                <a:ahLst/>
                <a:cxnLst/>
                <a:rect l="l" t="t" r="r" b="b"/>
                <a:pathLst>
                  <a:path w="80422" h="21316" extrusionOk="0">
                    <a:moveTo>
                      <a:pt x="33275" y="1"/>
                    </a:moveTo>
                    <a:cubicBezTo>
                      <a:pt x="22173" y="1"/>
                      <a:pt x="11078" y="84"/>
                      <a:pt x="1" y="365"/>
                    </a:cubicBezTo>
                    <a:lnTo>
                      <a:pt x="1" y="21316"/>
                    </a:lnTo>
                    <a:cubicBezTo>
                      <a:pt x="1450" y="20745"/>
                      <a:pt x="2943" y="20130"/>
                      <a:pt x="4393" y="19603"/>
                    </a:cubicBezTo>
                    <a:cubicBezTo>
                      <a:pt x="18272" y="14508"/>
                      <a:pt x="32590" y="12356"/>
                      <a:pt x="47304" y="11697"/>
                    </a:cubicBezTo>
                    <a:cubicBezTo>
                      <a:pt x="50416" y="11560"/>
                      <a:pt x="53549" y="11483"/>
                      <a:pt x="56688" y="11483"/>
                    </a:cubicBezTo>
                    <a:cubicBezTo>
                      <a:pt x="64629" y="11483"/>
                      <a:pt x="72615" y="11975"/>
                      <a:pt x="80421" y="13234"/>
                    </a:cubicBezTo>
                    <a:lnTo>
                      <a:pt x="80421" y="365"/>
                    </a:lnTo>
                    <a:cubicBezTo>
                      <a:pt x="70934" y="234"/>
                      <a:pt x="61403" y="102"/>
                      <a:pt x="51872" y="58"/>
                    </a:cubicBezTo>
                    <a:cubicBezTo>
                      <a:pt x="45672" y="26"/>
                      <a:pt x="39473" y="1"/>
                      <a:pt x="33275" y="1"/>
                    </a:cubicBezTo>
                    <a:close/>
                  </a:path>
                </a:pathLst>
              </a:custGeom>
              <a:gradFill>
                <a:gsLst>
                  <a:gs pos="0">
                    <a:srgbClr val="80EBCC">
                      <a:alpha val="32156"/>
                    </a:srgbClr>
                  </a:gs>
                  <a:gs pos="60000">
                    <a:srgbClr val="80EBCC">
                      <a:alpha val="38823"/>
                    </a:srgbClr>
                  </a:gs>
                  <a:gs pos="100000">
                    <a:srgbClr val="4FDCB4">
                      <a:alpha val="4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30"/>
              <p:cNvSpPr/>
              <p:nvPr/>
            </p:nvSpPr>
            <p:spPr>
              <a:xfrm>
                <a:off x="-4194553" y="746973"/>
                <a:ext cx="2010550" cy="718725"/>
              </a:xfrm>
              <a:custGeom>
                <a:avLst/>
                <a:gdLst/>
                <a:ahLst/>
                <a:cxnLst/>
                <a:rect l="l" t="t" r="r" b="b"/>
                <a:pathLst>
                  <a:path w="80422" h="28749" extrusionOk="0">
                    <a:moveTo>
                      <a:pt x="56419" y="1"/>
                    </a:moveTo>
                    <a:cubicBezTo>
                      <a:pt x="51377" y="1"/>
                      <a:pt x="46335" y="223"/>
                      <a:pt x="41331" y="595"/>
                    </a:cubicBezTo>
                    <a:cubicBezTo>
                      <a:pt x="27100" y="1649"/>
                      <a:pt x="13045" y="5207"/>
                      <a:pt x="1" y="11048"/>
                    </a:cubicBezTo>
                    <a:lnTo>
                      <a:pt x="1" y="28749"/>
                    </a:lnTo>
                    <a:cubicBezTo>
                      <a:pt x="3163" y="27255"/>
                      <a:pt x="6413" y="25938"/>
                      <a:pt x="9707" y="24708"/>
                    </a:cubicBezTo>
                    <a:cubicBezTo>
                      <a:pt x="24816" y="19306"/>
                      <a:pt x="40892" y="16539"/>
                      <a:pt x="56835" y="15177"/>
                    </a:cubicBezTo>
                    <a:cubicBezTo>
                      <a:pt x="61702" y="14767"/>
                      <a:pt x="66621" y="14493"/>
                      <a:pt x="71527" y="14493"/>
                    </a:cubicBezTo>
                    <a:cubicBezTo>
                      <a:pt x="74501" y="14493"/>
                      <a:pt x="77470" y="14594"/>
                      <a:pt x="80421" y="14826"/>
                    </a:cubicBezTo>
                    <a:lnTo>
                      <a:pt x="80421" y="2000"/>
                    </a:lnTo>
                    <a:cubicBezTo>
                      <a:pt x="72532" y="569"/>
                      <a:pt x="64477" y="1"/>
                      <a:pt x="56419" y="1"/>
                    </a:cubicBezTo>
                    <a:close/>
                  </a:path>
                </a:pathLst>
              </a:custGeom>
              <a:gradFill>
                <a:gsLst>
                  <a:gs pos="0">
                    <a:srgbClr val="80EBCC">
                      <a:alpha val="32156"/>
                    </a:srgbClr>
                  </a:gs>
                  <a:gs pos="60000">
                    <a:srgbClr val="80EBCC">
                      <a:alpha val="38823"/>
                    </a:srgbClr>
                  </a:gs>
                  <a:gs pos="100000">
                    <a:srgbClr val="4FDCB4">
                      <a:alpha val="4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30"/>
              <p:cNvSpPr/>
              <p:nvPr/>
            </p:nvSpPr>
            <p:spPr>
              <a:xfrm>
                <a:off x="-4194550" y="1328247"/>
                <a:ext cx="2010550" cy="427450"/>
              </a:xfrm>
              <a:custGeom>
                <a:avLst/>
                <a:gdLst/>
                <a:ahLst/>
                <a:cxnLst/>
                <a:rect l="l" t="t" r="r" b="b"/>
                <a:pathLst>
                  <a:path w="80422" h="17098" extrusionOk="0">
                    <a:moveTo>
                      <a:pt x="75436" y="1"/>
                    </a:moveTo>
                    <a:cubicBezTo>
                      <a:pt x="73800" y="1"/>
                      <a:pt x="72208" y="33"/>
                      <a:pt x="70714" y="55"/>
                    </a:cubicBezTo>
                    <a:cubicBezTo>
                      <a:pt x="62852" y="143"/>
                      <a:pt x="54947" y="714"/>
                      <a:pt x="47128" y="1812"/>
                    </a:cubicBezTo>
                    <a:cubicBezTo>
                      <a:pt x="31888" y="3964"/>
                      <a:pt x="16383" y="7390"/>
                      <a:pt x="2548" y="14374"/>
                    </a:cubicBezTo>
                    <a:cubicBezTo>
                      <a:pt x="1670" y="14813"/>
                      <a:pt x="835" y="15252"/>
                      <a:pt x="1" y="15735"/>
                    </a:cubicBezTo>
                    <a:lnTo>
                      <a:pt x="1" y="17097"/>
                    </a:lnTo>
                    <a:cubicBezTo>
                      <a:pt x="15856" y="10465"/>
                      <a:pt x="33161" y="7127"/>
                      <a:pt x="50335" y="6644"/>
                    </a:cubicBezTo>
                    <a:cubicBezTo>
                      <a:pt x="51774" y="6597"/>
                      <a:pt x="53211" y="6576"/>
                      <a:pt x="54648" y="6576"/>
                    </a:cubicBezTo>
                    <a:cubicBezTo>
                      <a:pt x="61411" y="6576"/>
                      <a:pt x="68149" y="7061"/>
                      <a:pt x="74887" y="7786"/>
                    </a:cubicBezTo>
                    <a:cubicBezTo>
                      <a:pt x="76732" y="8005"/>
                      <a:pt x="78576" y="8225"/>
                      <a:pt x="80421" y="8401"/>
                    </a:cubicBezTo>
                    <a:lnTo>
                      <a:pt x="80421" y="143"/>
                    </a:lnTo>
                    <a:cubicBezTo>
                      <a:pt x="78752" y="33"/>
                      <a:pt x="77072" y="1"/>
                      <a:pt x="75436" y="1"/>
                    </a:cubicBezTo>
                    <a:close/>
                  </a:path>
                </a:pathLst>
              </a:custGeom>
              <a:gradFill>
                <a:gsLst>
                  <a:gs pos="0">
                    <a:srgbClr val="80EBCC">
                      <a:alpha val="32156"/>
                    </a:srgbClr>
                  </a:gs>
                  <a:gs pos="60000">
                    <a:srgbClr val="80EBCC">
                      <a:alpha val="38823"/>
                    </a:srgbClr>
                  </a:gs>
                  <a:gs pos="100000">
                    <a:srgbClr val="4FDCB4">
                      <a:alpha val="4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22" name="Google Shape;622;p30"/>
            <p:cNvSpPr/>
            <p:nvPr/>
          </p:nvSpPr>
          <p:spPr>
            <a:xfrm>
              <a:off x="12" y="902615"/>
              <a:ext cx="9143981" cy="2145322"/>
            </a:xfrm>
            <a:custGeom>
              <a:avLst/>
              <a:gdLst/>
              <a:ahLst/>
              <a:cxnLst/>
              <a:rect l="l" t="t" r="r" b="b"/>
              <a:pathLst>
                <a:path w="80422" h="28749" extrusionOk="0">
                  <a:moveTo>
                    <a:pt x="56419" y="1"/>
                  </a:moveTo>
                  <a:cubicBezTo>
                    <a:pt x="51377" y="1"/>
                    <a:pt x="46335" y="223"/>
                    <a:pt x="41331" y="595"/>
                  </a:cubicBezTo>
                  <a:cubicBezTo>
                    <a:pt x="27100" y="1649"/>
                    <a:pt x="13045" y="5207"/>
                    <a:pt x="1" y="11048"/>
                  </a:cubicBezTo>
                  <a:lnTo>
                    <a:pt x="1" y="28749"/>
                  </a:lnTo>
                  <a:cubicBezTo>
                    <a:pt x="3163" y="27255"/>
                    <a:pt x="6413" y="25938"/>
                    <a:pt x="9707" y="24708"/>
                  </a:cubicBezTo>
                  <a:cubicBezTo>
                    <a:pt x="24816" y="19306"/>
                    <a:pt x="40892" y="16539"/>
                    <a:pt x="56835" y="15177"/>
                  </a:cubicBezTo>
                  <a:cubicBezTo>
                    <a:pt x="61702" y="14767"/>
                    <a:pt x="66621" y="14493"/>
                    <a:pt x="71527" y="14493"/>
                  </a:cubicBezTo>
                  <a:cubicBezTo>
                    <a:pt x="74501" y="14493"/>
                    <a:pt x="77470" y="14594"/>
                    <a:pt x="80421" y="14826"/>
                  </a:cubicBezTo>
                  <a:lnTo>
                    <a:pt x="80421" y="2000"/>
                  </a:lnTo>
                  <a:cubicBezTo>
                    <a:pt x="72532" y="569"/>
                    <a:pt x="64477" y="1"/>
                    <a:pt x="56419" y="1"/>
                  </a:cubicBezTo>
                  <a:close/>
                </a:path>
              </a:pathLst>
            </a:custGeom>
            <a:gradFill>
              <a:gsLst>
                <a:gs pos="0">
                  <a:srgbClr val="80EBCC">
                    <a:alpha val="32156"/>
                  </a:srgbClr>
                </a:gs>
                <a:gs pos="60000">
                  <a:srgbClr val="80EBCC">
                    <a:alpha val="38823"/>
                  </a:srgbClr>
                </a:gs>
                <a:gs pos="100000">
                  <a:srgbClr val="4FDCB4">
                    <a:alpha val="4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3" name="Google Shape;623;p30"/>
          <p:cNvGrpSpPr/>
          <p:nvPr/>
        </p:nvGrpSpPr>
        <p:grpSpPr>
          <a:xfrm>
            <a:off x="4208320" y="4861076"/>
            <a:ext cx="1090120" cy="571019"/>
            <a:chOff x="9538813" y="-58837"/>
            <a:chExt cx="1331200" cy="697300"/>
          </a:xfrm>
        </p:grpSpPr>
        <p:sp>
          <p:nvSpPr>
            <p:cNvPr id="624" name="Google Shape;624;p30"/>
            <p:cNvSpPr/>
            <p:nvPr/>
          </p:nvSpPr>
          <p:spPr>
            <a:xfrm>
              <a:off x="9651988" y="-58837"/>
              <a:ext cx="1218025" cy="697300"/>
            </a:xfrm>
            <a:custGeom>
              <a:avLst/>
              <a:gdLst/>
              <a:ahLst/>
              <a:cxnLst/>
              <a:rect l="l" t="t" r="r" b="b"/>
              <a:pathLst>
                <a:path w="48721" h="27892" extrusionOk="0">
                  <a:moveTo>
                    <a:pt x="22459" y="0"/>
                  </a:moveTo>
                  <a:lnTo>
                    <a:pt x="22459" y="906"/>
                  </a:lnTo>
                  <a:cubicBezTo>
                    <a:pt x="19018" y="2174"/>
                    <a:pt x="16301" y="4890"/>
                    <a:pt x="14852" y="8241"/>
                  </a:cubicBezTo>
                  <a:cubicBezTo>
                    <a:pt x="14218" y="7969"/>
                    <a:pt x="13584" y="7879"/>
                    <a:pt x="12860" y="7879"/>
                  </a:cubicBezTo>
                  <a:cubicBezTo>
                    <a:pt x="9781" y="7879"/>
                    <a:pt x="7336" y="10324"/>
                    <a:pt x="7336" y="13403"/>
                  </a:cubicBezTo>
                  <a:cubicBezTo>
                    <a:pt x="7336" y="13946"/>
                    <a:pt x="7427" y="14489"/>
                    <a:pt x="7608" y="15033"/>
                  </a:cubicBezTo>
                  <a:cubicBezTo>
                    <a:pt x="7245" y="14942"/>
                    <a:pt x="6793" y="14942"/>
                    <a:pt x="6430" y="14942"/>
                  </a:cubicBezTo>
                  <a:cubicBezTo>
                    <a:pt x="2899" y="14942"/>
                    <a:pt x="1" y="17840"/>
                    <a:pt x="1" y="21372"/>
                  </a:cubicBezTo>
                  <a:cubicBezTo>
                    <a:pt x="1" y="24994"/>
                    <a:pt x="2899" y="27892"/>
                    <a:pt x="6430" y="27892"/>
                  </a:cubicBezTo>
                  <a:lnTo>
                    <a:pt x="40480" y="27892"/>
                  </a:lnTo>
                  <a:cubicBezTo>
                    <a:pt x="45008" y="27892"/>
                    <a:pt x="48721" y="24179"/>
                    <a:pt x="48721" y="19651"/>
                  </a:cubicBezTo>
                  <a:cubicBezTo>
                    <a:pt x="48721" y="15123"/>
                    <a:pt x="45008" y="11411"/>
                    <a:pt x="40480" y="11411"/>
                  </a:cubicBezTo>
                  <a:cubicBezTo>
                    <a:pt x="39484" y="4981"/>
                    <a:pt x="33960" y="0"/>
                    <a:pt x="272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30"/>
            <p:cNvSpPr/>
            <p:nvPr/>
          </p:nvSpPr>
          <p:spPr>
            <a:xfrm>
              <a:off x="9538813" y="-58837"/>
              <a:ext cx="1218000" cy="697300"/>
            </a:xfrm>
            <a:custGeom>
              <a:avLst/>
              <a:gdLst/>
              <a:ahLst/>
              <a:cxnLst/>
              <a:rect l="l" t="t" r="r" b="b"/>
              <a:pathLst>
                <a:path w="48720" h="27892" extrusionOk="0">
                  <a:moveTo>
                    <a:pt x="27258" y="0"/>
                  </a:moveTo>
                  <a:cubicBezTo>
                    <a:pt x="21643" y="0"/>
                    <a:pt x="16844" y="3441"/>
                    <a:pt x="14851" y="8241"/>
                  </a:cubicBezTo>
                  <a:cubicBezTo>
                    <a:pt x="14218" y="7969"/>
                    <a:pt x="13584" y="7879"/>
                    <a:pt x="12859" y="7879"/>
                  </a:cubicBezTo>
                  <a:cubicBezTo>
                    <a:pt x="9871" y="7879"/>
                    <a:pt x="7335" y="10324"/>
                    <a:pt x="7335" y="13403"/>
                  </a:cubicBezTo>
                  <a:cubicBezTo>
                    <a:pt x="7335" y="13946"/>
                    <a:pt x="7426" y="14489"/>
                    <a:pt x="7607" y="15033"/>
                  </a:cubicBezTo>
                  <a:cubicBezTo>
                    <a:pt x="7245" y="14942"/>
                    <a:pt x="6882" y="14942"/>
                    <a:pt x="6430" y="14942"/>
                  </a:cubicBezTo>
                  <a:cubicBezTo>
                    <a:pt x="2898" y="14942"/>
                    <a:pt x="0" y="17840"/>
                    <a:pt x="0" y="21372"/>
                  </a:cubicBezTo>
                  <a:cubicBezTo>
                    <a:pt x="0" y="24994"/>
                    <a:pt x="2898" y="27892"/>
                    <a:pt x="6430" y="27892"/>
                  </a:cubicBezTo>
                  <a:lnTo>
                    <a:pt x="40479" y="27892"/>
                  </a:lnTo>
                  <a:cubicBezTo>
                    <a:pt x="45007" y="27892"/>
                    <a:pt x="48720" y="24179"/>
                    <a:pt x="48720" y="19651"/>
                  </a:cubicBezTo>
                  <a:cubicBezTo>
                    <a:pt x="48720" y="15123"/>
                    <a:pt x="45007" y="11411"/>
                    <a:pt x="40479" y="11411"/>
                  </a:cubicBezTo>
                  <a:cubicBezTo>
                    <a:pt x="39483" y="4981"/>
                    <a:pt x="33959" y="0"/>
                    <a:pt x="272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6" name="Google Shape;626;p30"/>
          <p:cNvGrpSpPr/>
          <p:nvPr/>
        </p:nvGrpSpPr>
        <p:grpSpPr>
          <a:xfrm>
            <a:off x="-564312" y="4434575"/>
            <a:ext cx="1894925" cy="989375"/>
            <a:chOff x="10693413" y="1879088"/>
            <a:chExt cx="1894925" cy="989375"/>
          </a:xfrm>
        </p:grpSpPr>
        <p:sp>
          <p:nvSpPr>
            <p:cNvPr id="627" name="Google Shape;627;p30"/>
            <p:cNvSpPr/>
            <p:nvPr/>
          </p:nvSpPr>
          <p:spPr>
            <a:xfrm>
              <a:off x="10856413" y="1879088"/>
              <a:ext cx="1731925" cy="989375"/>
            </a:xfrm>
            <a:custGeom>
              <a:avLst/>
              <a:gdLst/>
              <a:ahLst/>
              <a:cxnLst/>
              <a:rect l="l" t="t" r="r" b="b"/>
              <a:pathLst>
                <a:path w="69277" h="39575" extrusionOk="0">
                  <a:moveTo>
                    <a:pt x="31967" y="0"/>
                  </a:moveTo>
                  <a:lnTo>
                    <a:pt x="31967" y="1178"/>
                  </a:lnTo>
                  <a:cubicBezTo>
                    <a:pt x="27077" y="3079"/>
                    <a:pt x="23093" y="6883"/>
                    <a:pt x="21100" y="11682"/>
                  </a:cubicBezTo>
                  <a:cubicBezTo>
                    <a:pt x="20195" y="11320"/>
                    <a:pt x="19289" y="11139"/>
                    <a:pt x="18293" y="11139"/>
                  </a:cubicBezTo>
                  <a:cubicBezTo>
                    <a:pt x="13946" y="11139"/>
                    <a:pt x="10414" y="14671"/>
                    <a:pt x="10414" y="19018"/>
                  </a:cubicBezTo>
                  <a:cubicBezTo>
                    <a:pt x="10414" y="19833"/>
                    <a:pt x="10505" y="20557"/>
                    <a:pt x="10777" y="21281"/>
                  </a:cubicBezTo>
                  <a:cubicBezTo>
                    <a:pt x="10233" y="21191"/>
                    <a:pt x="9690" y="21100"/>
                    <a:pt x="9147" y="21100"/>
                  </a:cubicBezTo>
                  <a:cubicBezTo>
                    <a:pt x="4075" y="21100"/>
                    <a:pt x="0" y="25266"/>
                    <a:pt x="0" y="30337"/>
                  </a:cubicBezTo>
                  <a:cubicBezTo>
                    <a:pt x="0" y="35408"/>
                    <a:pt x="4075" y="39574"/>
                    <a:pt x="9147" y="39574"/>
                  </a:cubicBezTo>
                  <a:lnTo>
                    <a:pt x="57595" y="39574"/>
                  </a:lnTo>
                  <a:cubicBezTo>
                    <a:pt x="64024" y="39574"/>
                    <a:pt x="69277" y="34322"/>
                    <a:pt x="69277" y="27892"/>
                  </a:cubicBezTo>
                  <a:cubicBezTo>
                    <a:pt x="69277" y="21463"/>
                    <a:pt x="64024" y="16210"/>
                    <a:pt x="57595" y="16210"/>
                  </a:cubicBezTo>
                  <a:lnTo>
                    <a:pt x="57504" y="16210"/>
                  </a:lnTo>
                  <a:cubicBezTo>
                    <a:pt x="56146" y="6973"/>
                    <a:pt x="48267" y="0"/>
                    <a:pt x="386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30"/>
            <p:cNvSpPr/>
            <p:nvPr/>
          </p:nvSpPr>
          <p:spPr>
            <a:xfrm>
              <a:off x="10693413" y="1879088"/>
              <a:ext cx="1734200" cy="989375"/>
            </a:xfrm>
            <a:custGeom>
              <a:avLst/>
              <a:gdLst/>
              <a:ahLst/>
              <a:cxnLst/>
              <a:rect l="l" t="t" r="r" b="b"/>
              <a:pathLst>
                <a:path w="69368" h="39575" extrusionOk="0">
                  <a:moveTo>
                    <a:pt x="38759" y="0"/>
                  </a:moveTo>
                  <a:cubicBezTo>
                    <a:pt x="30880" y="0"/>
                    <a:pt x="24089" y="4800"/>
                    <a:pt x="21191" y="11682"/>
                  </a:cubicBezTo>
                  <a:cubicBezTo>
                    <a:pt x="20285" y="11320"/>
                    <a:pt x="19380" y="11139"/>
                    <a:pt x="18383" y="11139"/>
                  </a:cubicBezTo>
                  <a:cubicBezTo>
                    <a:pt x="14037" y="11139"/>
                    <a:pt x="10505" y="14671"/>
                    <a:pt x="10505" y="19018"/>
                  </a:cubicBezTo>
                  <a:cubicBezTo>
                    <a:pt x="10505" y="19833"/>
                    <a:pt x="10595" y="20557"/>
                    <a:pt x="10867" y="21281"/>
                  </a:cubicBezTo>
                  <a:cubicBezTo>
                    <a:pt x="10324" y="21191"/>
                    <a:pt x="9780" y="21100"/>
                    <a:pt x="9237" y="21100"/>
                  </a:cubicBezTo>
                  <a:cubicBezTo>
                    <a:pt x="4166" y="21100"/>
                    <a:pt x="0" y="25266"/>
                    <a:pt x="0" y="30337"/>
                  </a:cubicBezTo>
                  <a:cubicBezTo>
                    <a:pt x="0" y="35408"/>
                    <a:pt x="4166" y="39574"/>
                    <a:pt x="9237" y="39574"/>
                  </a:cubicBezTo>
                  <a:lnTo>
                    <a:pt x="57685" y="39574"/>
                  </a:lnTo>
                  <a:cubicBezTo>
                    <a:pt x="64115" y="39574"/>
                    <a:pt x="69367" y="34322"/>
                    <a:pt x="69367" y="27892"/>
                  </a:cubicBezTo>
                  <a:cubicBezTo>
                    <a:pt x="69367" y="21463"/>
                    <a:pt x="64115" y="16210"/>
                    <a:pt x="57685" y="16210"/>
                  </a:cubicBezTo>
                  <a:lnTo>
                    <a:pt x="57595" y="16210"/>
                  </a:lnTo>
                  <a:cubicBezTo>
                    <a:pt x="56236" y="6973"/>
                    <a:pt x="48358" y="0"/>
                    <a:pt x="387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9" name="Google Shape;629;p30"/>
          <p:cNvGrpSpPr/>
          <p:nvPr/>
        </p:nvGrpSpPr>
        <p:grpSpPr>
          <a:xfrm>
            <a:off x="8695391" y="1143922"/>
            <a:ext cx="980765" cy="541067"/>
            <a:chOff x="9713113" y="1116138"/>
            <a:chExt cx="1358400" cy="749400"/>
          </a:xfrm>
        </p:grpSpPr>
        <p:sp>
          <p:nvSpPr>
            <p:cNvPr id="630" name="Google Shape;630;p30"/>
            <p:cNvSpPr/>
            <p:nvPr/>
          </p:nvSpPr>
          <p:spPr>
            <a:xfrm>
              <a:off x="9821788" y="1116138"/>
              <a:ext cx="1249725" cy="749400"/>
            </a:xfrm>
            <a:custGeom>
              <a:avLst/>
              <a:gdLst/>
              <a:ahLst/>
              <a:cxnLst/>
              <a:rect l="l" t="t" r="r" b="b"/>
              <a:pathLst>
                <a:path w="49989" h="29976" extrusionOk="0">
                  <a:moveTo>
                    <a:pt x="23274" y="1"/>
                  </a:moveTo>
                  <a:lnTo>
                    <a:pt x="23274" y="816"/>
                  </a:lnTo>
                  <a:cubicBezTo>
                    <a:pt x="18384" y="2446"/>
                    <a:pt x="14762" y="6702"/>
                    <a:pt x="13856" y="12045"/>
                  </a:cubicBezTo>
                  <a:cubicBezTo>
                    <a:pt x="12588" y="11230"/>
                    <a:pt x="10958" y="10777"/>
                    <a:pt x="9238" y="10777"/>
                  </a:cubicBezTo>
                  <a:cubicBezTo>
                    <a:pt x="4166" y="10777"/>
                    <a:pt x="1" y="15033"/>
                    <a:pt x="1" y="20376"/>
                  </a:cubicBezTo>
                  <a:cubicBezTo>
                    <a:pt x="1" y="25719"/>
                    <a:pt x="4166" y="29975"/>
                    <a:pt x="9238" y="29975"/>
                  </a:cubicBezTo>
                  <a:lnTo>
                    <a:pt x="41385" y="29975"/>
                  </a:lnTo>
                  <a:cubicBezTo>
                    <a:pt x="46094" y="29975"/>
                    <a:pt x="49988" y="26081"/>
                    <a:pt x="49988" y="21191"/>
                  </a:cubicBezTo>
                  <a:cubicBezTo>
                    <a:pt x="49988" y="16301"/>
                    <a:pt x="46185" y="12316"/>
                    <a:pt x="41476" y="12316"/>
                  </a:cubicBezTo>
                  <a:lnTo>
                    <a:pt x="41385" y="12316"/>
                  </a:lnTo>
                  <a:cubicBezTo>
                    <a:pt x="40389" y="5343"/>
                    <a:pt x="34594" y="1"/>
                    <a:pt x="276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30"/>
            <p:cNvSpPr/>
            <p:nvPr/>
          </p:nvSpPr>
          <p:spPr>
            <a:xfrm>
              <a:off x="9713113" y="1116138"/>
              <a:ext cx="1249725" cy="749400"/>
            </a:xfrm>
            <a:custGeom>
              <a:avLst/>
              <a:gdLst/>
              <a:ahLst/>
              <a:cxnLst/>
              <a:rect l="l" t="t" r="r" b="b"/>
              <a:pathLst>
                <a:path w="49989" h="29976" extrusionOk="0">
                  <a:moveTo>
                    <a:pt x="27621" y="1"/>
                  </a:moveTo>
                  <a:cubicBezTo>
                    <a:pt x="20648" y="1"/>
                    <a:pt x="15033" y="5253"/>
                    <a:pt x="13947" y="12045"/>
                  </a:cubicBezTo>
                  <a:cubicBezTo>
                    <a:pt x="12588" y="11230"/>
                    <a:pt x="10958" y="10777"/>
                    <a:pt x="9328" y="10777"/>
                  </a:cubicBezTo>
                  <a:cubicBezTo>
                    <a:pt x="4167" y="10777"/>
                    <a:pt x="1" y="15033"/>
                    <a:pt x="1" y="20376"/>
                  </a:cubicBezTo>
                  <a:cubicBezTo>
                    <a:pt x="1" y="25719"/>
                    <a:pt x="4167" y="29975"/>
                    <a:pt x="9328" y="29975"/>
                  </a:cubicBezTo>
                  <a:lnTo>
                    <a:pt x="41476" y="29975"/>
                  </a:lnTo>
                  <a:cubicBezTo>
                    <a:pt x="46185" y="29975"/>
                    <a:pt x="49989" y="26081"/>
                    <a:pt x="49989" y="21191"/>
                  </a:cubicBezTo>
                  <a:cubicBezTo>
                    <a:pt x="49989" y="16301"/>
                    <a:pt x="46185" y="12316"/>
                    <a:pt x="41476" y="12316"/>
                  </a:cubicBezTo>
                  <a:lnTo>
                    <a:pt x="41386" y="12316"/>
                  </a:lnTo>
                  <a:cubicBezTo>
                    <a:pt x="40389" y="5343"/>
                    <a:pt x="34684" y="1"/>
                    <a:pt x="276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2" name="Google Shape;632;p30"/>
          <p:cNvGrpSpPr/>
          <p:nvPr/>
        </p:nvGrpSpPr>
        <p:grpSpPr>
          <a:xfrm>
            <a:off x="-534657" y="287849"/>
            <a:ext cx="896001" cy="494304"/>
            <a:chOff x="9713113" y="1116138"/>
            <a:chExt cx="1358400" cy="749400"/>
          </a:xfrm>
        </p:grpSpPr>
        <p:sp>
          <p:nvSpPr>
            <p:cNvPr id="633" name="Google Shape;633;p30"/>
            <p:cNvSpPr/>
            <p:nvPr/>
          </p:nvSpPr>
          <p:spPr>
            <a:xfrm>
              <a:off x="9821788" y="1116138"/>
              <a:ext cx="1249725" cy="749400"/>
            </a:xfrm>
            <a:custGeom>
              <a:avLst/>
              <a:gdLst/>
              <a:ahLst/>
              <a:cxnLst/>
              <a:rect l="l" t="t" r="r" b="b"/>
              <a:pathLst>
                <a:path w="49989" h="29976" extrusionOk="0">
                  <a:moveTo>
                    <a:pt x="23274" y="1"/>
                  </a:moveTo>
                  <a:lnTo>
                    <a:pt x="23274" y="816"/>
                  </a:lnTo>
                  <a:cubicBezTo>
                    <a:pt x="18384" y="2446"/>
                    <a:pt x="14762" y="6702"/>
                    <a:pt x="13856" y="12045"/>
                  </a:cubicBezTo>
                  <a:cubicBezTo>
                    <a:pt x="12588" y="11230"/>
                    <a:pt x="10958" y="10777"/>
                    <a:pt x="9238" y="10777"/>
                  </a:cubicBezTo>
                  <a:cubicBezTo>
                    <a:pt x="4166" y="10777"/>
                    <a:pt x="1" y="15033"/>
                    <a:pt x="1" y="20376"/>
                  </a:cubicBezTo>
                  <a:cubicBezTo>
                    <a:pt x="1" y="25719"/>
                    <a:pt x="4166" y="29975"/>
                    <a:pt x="9238" y="29975"/>
                  </a:cubicBezTo>
                  <a:lnTo>
                    <a:pt x="41385" y="29975"/>
                  </a:lnTo>
                  <a:cubicBezTo>
                    <a:pt x="46094" y="29975"/>
                    <a:pt x="49988" y="26081"/>
                    <a:pt x="49988" y="21191"/>
                  </a:cubicBezTo>
                  <a:cubicBezTo>
                    <a:pt x="49988" y="16301"/>
                    <a:pt x="46185" y="12316"/>
                    <a:pt x="41476" y="12316"/>
                  </a:cubicBezTo>
                  <a:lnTo>
                    <a:pt x="41385" y="12316"/>
                  </a:lnTo>
                  <a:cubicBezTo>
                    <a:pt x="40389" y="5343"/>
                    <a:pt x="34594" y="1"/>
                    <a:pt x="276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30"/>
            <p:cNvSpPr/>
            <p:nvPr/>
          </p:nvSpPr>
          <p:spPr>
            <a:xfrm>
              <a:off x="9713113" y="1116138"/>
              <a:ext cx="1249725" cy="749400"/>
            </a:xfrm>
            <a:custGeom>
              <a:avLst/>
              <a:gdLst/>
              <a:ahLst/>
              <a:cxnLst/>
              <a:rect l="l" t="t" r="r" b="b"/>
              <a:pathLst>
                <a:path w="49989" h="29976" extrusionOk="0">
                  <a:moveTo>
                    <a:pt x="27621" y="1"/>
                  </a:moveTo>
                  <a:cubicBezTo>
                    <a:pt x="20648" y="1"/>
                    <a:pt x="15033" y="5253"/>
                    <a:pt x="13947" y="12045"/>
                  </a:cubicBezTo>
                  <a:cubicBezTo>
                    <a:pt x="12588" y="11230"/>
                    <a:pt x="10958" y="10777"/>
                    <a:pt x="9328" y="10777"/>
                  </a:cubicBezTo>
                  <a:cubicBezTo>
                    <a:pt x="4167" y="10777"/>
                    <a:pt x="1" y="15033"/>
                    <a:pt x="1" y="20376"/>
                  </a:cubicBezTo>
                  <a:cubicBezTo>
                    <a:pt x="1" y="25719"/>
                    <a:pt x="4167" y="29975"/>
                    <a:pt x="9328" y="29975"/>
                  </a:cubicBezTo>
                  <a:lnTo>
                    <a:pt x="41476" y="29975"/>
                  </a:lnTo>
                  <a:cubicBezTo>
                    <a:pt x="46185" y="29975"/>
                    <a:pt x="49989" y="26081"/>
                    <a:pt x="49989" y="21191"/>
                  </a:cubicBezTo>
                  <a:cubicBezTo>
                    <a:pt x="49989" y="16301"/>
                    <a:pt x="46185" y="12316"/>
                    <a:pt x="41476" y="12316"/>
                  </a:cubicBezTo>
                  <a:lnTo>
                    <a:pt x="41386" y="12316"/>
                  </a:lnTo>
                  <a:cubicBezTo>
                    <a:pt x="40389" y="5343"/>
                    <a:pt x="34684" y="1"/>
                    <a:pt x="276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5" name="Google Shape;635;p30"/>
          <p:cNvGrpSpPr/>
          <p:nvPr/>
        </p:nvGrpSpPr>
        <p:grpSpPr>
          <a:xfrm>
            <a:off x="4931706" y="-174778"/>
            <a:ext cx="663603" cy="346479"/>
            <a:chOff x="10693413" y="1879088"/>
            <a:chExt cx="1894925" cy="989375"/>
          </a:xfrm>
        </p:grpSpPr>
        <p:sp>
          <p:nvSpPr>
            <p:cNvPr id="636" name="Google Shape;636;p30"/>
            <p:cNvSpPr/>
            <p:nvPr/>
          </p:nvSpPr>
          <p:spPr>
            <a:xfrm>
              <a:off x="10856413" y="1879088"/>
              <a:ext cx="1731925" cy="989375"/>
            </a:xfrm>
            <a:custGeom>
              <a:avLst/>
              <a:gdLst/>
              <a:ahLst/>
              <a:cxnLst/>
              <a:rect l="l" t="t" r="r" b="b"/>
              <a:pathLst>
                <a:path w="69277" h="39575" extrusionOk="0">
                  <a:moveTo>
                    <a:pt x="31967" y="0"/>
                  </a:moveTo>
                  <a:lnTo>
                    <a:pt x="31967" y="1178"/>
                  </a:lnTo>
                  <a:cubicBezTo>
                    <a:pt x="27077" y="3079"/>
                    <a:pt x="23093" y="6883"/>
                    <a:pt x="21100" y="11682"/>
                  </a:cubicBezTo>
                  <a:cubicBezTo>
                    <a:pt x="20195" y="11320"/>
                    <a:pt x="19289" y="11139"/>
                    <a:pt x="18293" y="11139"/>
                  </a:cubicBezTo>
                  <a:cubicBezTo>
                    <a:pt x="13946" y="11139"/>
                    <a:pt x="10414" y="14671"/>
                    <a:pt x="10414" y="19018"/>
                  </a:cubicBezTo>
                  <a:cubicBezTo>
                    <a:pt x="10414" y="19833"/>
                    <a:pt x="10505" y="20557"/>
                    <a:pt x="10777" y="21281"/>
                  </a:cubicBezTo>
                  <a:cubicBezTo>
                    <a:pt x="10233" y="21191"/>
                    <a:pt x="9690" y="21100"/>
                    <a:pt x="9147" y="21100"/>
                  </a:cubicBezTo>
                  <a:cubicBezTo>
                    <a:pt x="4075" y="21100"/>
                    <a:pt x="0" y="25266"/>
                    <a:pt x="0" y="30337"/>
                  </a:cubicBezTo>
                  <a:cubicBezTo>
                    <a:pt x="0" y="35408"/>
                    <a:pt x="4075" y="39574"/>
                    <a:pt x="9147" y="39574"/>
                  </a:cubicBezTo>
                  <a:lnTo>
                    <a:pt x="57595" y="39574"/>
                  </a:lnTo>
                  <a:cubicBezTo>
                    <a:pt x="64024" y="39574"/>
                    <a:pt x="69277" y="34322"/>
                    <a:pt x="69277" y="27892"/>
                  </a:cubicBezTo>
                  <a:cubicBezTo>
                    <a:pt x="69277" y="21463"/>
                    <a:pt x="64024" y="16210"/>
                    <a:pt x="57595" y="16210"/>
                  </a:cubicBezTo>
                  <a:lnTo>
                    <a:pt x="57504" y="16210"/>
                  </a:lnTo>
                  <a:cubicBezTo>
                    <a:pt x="56146" y="6973"/>
                    <a:pt x="48267" y="0"/>
                    <a:pt x="386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30"/>
            <p:cNvSpPr/>
            <p:nvPr/>
          </p:nvSpPr>
          <p:spPr>
            <a:xfrm>
              <a:off x="10693413" y="1879088"/>
              <a:ext cx="1734200" cy="989375"/>
            </a:xfrm>
            <a:custGeom>
              <a:avLst/>
              <a:gdLst/>
              <a:ahLst/>
              <a:cxnLst/>
              <a:rect l="l" t="t" r="r" b="b"/>
              <a:pathLst>
                <a:path w="69368" h="39575" extrusionOk="0">
                  <a:moveTo>
                    <a:pt x="38759" y="0"/>
                  </a:moveTo>
                  <a:cubicBezTo>
                    <a:pt x="30880" y="0"/>
                    <a:pt x="24089" y="4800"/>
                    <a:pt x="21191" y="11682"/>
                  </a:cubicBezTo>
                  <a:cubicBezTo>
                    <a:pt x="20285" y="11320"/>
                    <a:pt x="19380" y="11139"/>
                    <a:pt x="18383" y="11139"/>
                  </a:cubicBezTo>
                  <a:cubicBezTo>
                    <a:pt x="14037" y="11139"/>
                    <a:pt x="10505" y="14671"/>
                    <a:pt x="10505" y="19018"/>
                  </a:cubicBezTo>
                  <a:cubicBezTo>
                    <a:pt x="10505" y="19833"/>
                    <a:pt x="10595" y="20557"/>
                    <a:pt x="10867" y="21281"/>
                  </a:cubicBezTo>
                  <a:cubicBezTo>
                    <a:pt x="10324" y="21191"/>
                    <a:pt x="9780" y="21100"/>
                    <a:pt x="9237" y="21100"/>
                  </a:cubicBezTo>
                  <a:cubicBezTo>
                    <a:pt x="4166" y="21100"/>
                    <a:pt x="0" y="25266"/>
                    <a:pt x="0" y="30337"/>
                  </a:cubicBezTo>
                  <a:cubicBezTo>
                    <a:pt x="0" y="35408"/>
                    <a:pt x="4166" y="39574"/>
                    <a:pt x="9237" y="39574"/>
                  </a:cubicBezTo>
                  <a:lnTo>
                    <a:pt x="57685" y="39574"/>
                  </a:lnTo>
                  <a:cubicBezTo>
                    <a:pt x="64115" y="39574"/>
                    <a:pt x="69367" y="34322"/>
                    <a:pt x="69367" y="27892"/>
                  </a:cubicBezTo>
                  <a:cubicBezTo>
                    <a:pt x="69367" y="21463"/>
                    <a:pt x="64115" y="16210"/>
                    <a:pt x="57685" y="16210"/>
                  </a:cubicBezTo>
                  <a:lnTo>
                    <a:pt x="57595" y="16210"/>
                  </a:lnTo>
                  <a:cubicBezTo>
                    <a:pt x="56236" y="6973"/>
                    <a:pt x="48358" y="0"/>
                    <a:pt x="387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1">
  <p:cSld name="BLANK_1_1_1_1_1_1_1_1">
    <p:spTree>
      <p:nvGrpSpPr>
        <p:cNvPr id="1" name="Shape 638"/>
        <p:cNvGrpSpPr/>
        <p:nvPr/>
      </p:nvGrpSpPr>
      <p:grpSpPr>
        <a:xfrm>
          <a:off x="0" y="0"/>
          <a:ext cx="0" cy="0"/>
          <a:chOff x="0" y="0"/>
          <a:chExt cx="0" cy="0"/>
        </a:xfrm>
      </p:grpSpPr>
      <p:grpSp>
        <p:nvGrpSpPr>
          <p:cNvPr id="639" name="Google Shape;639;p31"/>
          <p:cNvGrpSpPr/>
          <p:nvPr/>
        </p:nvGrpSpPr>
        <p:grpSpPr>
          <a:xfrm>
            <a:off x="-1" y="-28968"/>
            <a:ext cx="9143994" cy="6038073"/>
            <a:chOff x="-1" y="-28968"/>
            <a:chExt cx="9143994" cy="6038073"/>
          </a:xfrm>
        </p:grpSpPr>
        <p:grpSp>
          <p:nvGrpSpPr>
            <p:cNvPr id="640" name="Google Shape;640;p31"/>
            <p:cNvGrpSpPr/>
            <p:nvPr/>
          </p:nvGrpSpPr>
          <p:grpSpPr>
            <a:xfrm>
              <a:off x="-1" y="-28968"/>
              <a:ext cx="9143994" cy="6038073"/>
              <a:chOff x="-4194553" y="-267176"/>
              <a:chExt cx="2010553" cy="2022873"/>
            </a:xfrm>
          </p:grpSpPr>
          <p:sp>
            <p:nvSpPr>
              <p:cNvPr id="641" name="Google Shape;641;p31"/>
              <p:cNvSpPr/>
              <p:nvPr/>
            </p:nvSpPr>
            <p:spPr>
              <a:xfrm>
                <a:off x="-4194553" y="-267176"/>
                <a:ext cx="2010550" cy="231918"/>
              </a:xfrm>
              <a:custGeom>
                <a:avLst/>
                <a:gdLst/>
                <a:ahLst/>
                <a:cxnLst/>
                <a:rect l="l" t="t" r="r" b="b"/>
                <a:pathLst>
                  <a:path w="80422" h="21316" extrusionOk="0">
                    <a:moveTo>
                      <a:pt x="33275" y="1"/>
                    </a:moveTo>
                    <a:cubicBezTo>
                      <a:pt x="22173" y="1"/>
                      <a:pt x="11078" y="84"/>
                      <a:pt x="1" y="365"/>
                    </a:cubicBezTo>
                    <a:lnTo>
                      <a:pt x="1" y="21316"/>
                    </a:lnTo>
                    <a:cubicBezTo>
                      <a:pt x="1450" y="20745"/>
                      <a:pt x="2943" y="20130"/>
                      <a:pt x="4393" y="19603"/>
                    </a:cubicBezTo>
                    <a:cubicBezTo>
                      <a:pt x="18272" y="14508"/>
                      <a:pt x="32590" y="12356"/>
                      <a:pt x="47304" y="11697"/>
                    </a:cubicBezTo>
                    <a:cubicBezTo>
                      <a:pt x="50416" y="11560"/>
                      <a:pt x="53549" y="11483"/>
                      <a:pt x="56688" y="11483"/>
                    </a:cubicBezTo>
                    <a:cubicBezTo>
                      <a:pt x="64629" y="11483"/>
                      <a:pt x="72615" y="11975"/>
                      <a:pt x="80421" y="13234"/>
                    </a:cubicBezTo>
                    <a:lnTo>
                      <a:pt x="80421" y="365"/>
                    </a:lnTo>
                    <a:cubicBezTo>
                      <a:pt x="70934" y="234"/>
                      <a:pt x="61403" y="102"/>
                      <a:pt x="51872" y="58"/>
                    </a:cubicBezTo>
                    <a:cubicBezTo>
                      <a:pt x="45672" y="26"/>
                      <a:pt x="39473" y="1"/>
                      <a:pt x="33275" y="1"/>
                    </a:cubicBezTo>
                    <a:close/>
                  </a:path>
                </a:pathLst>
              </a:custGeom>
              <a:gradFill>
                <a:gsLst>
                  <a:gs pos="0">
                    <a:srgbClr val="80EBCC">
                      <a:alpha val="32156"/>
                    </a:srgbClr>
                  </a:gs>
                  <a:gs pos="60000">
                    <a:srgbClr val="80EBCC">
                      <a:alpha val="38823"/>
                    </a:srgbClr>
                  </a:gs>
                  <a:gs pos="100000">
                    <a:srgbClr val="4FDCB4">
                      <a:alpha val="4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31"/>
              <p:cNvSpPr/>
              <p:nvPr/>
            </p:nvSpPr>
            <p:spPr>
              <a:xfrm>
                <a:off x="-4194553" y="746973"/>
                <a:ext cx="2010550" cy="718725"/>
              </a:xfrm>
              <a:custGeom>
                <a:avLst/>
                <a:gdLst/>
                <a:ahLst/>
                <a:cxnLst/>
                <a:rect l="l" t="t" r="r" b="b"/>
                <a:pathLst>
                  <a:path w="80422" h="28749" extrusionOk="0">
                    <a:moveTo>
                      <a:pt x="56419" y="1"/>
                    </a:moveTo>
                    <a:cubicBezTo>
                      <a:pt x="51377" y="1"/>
                      <a:pt x="46335" y="223"/>
                      <a:pt x="41331" y="595"/>
                    </a:cubicBezTo>
                    <a:cubicBezTo>
                      <a:pt x="27100" y="1649"/>
                      <a:pt x="13045" y="5207"/>
                      <a:pt x="1" y="11048"/>
                    </a:cubicBezTo>
                    <a:lnTo>
                      <a:pt x="1" y="28749"/>
                    </a:lnTo>
                    <a:cubicBezTo>
                      <a:pt x="3163" y="27255"/>
                      <a:pt x="6413" y="25938"/>
                      <a:pt x="9707" y="24708"/>
                    </a:cubicBezTo>
                    <a:cubicBezTo>
                      <a:pt x="24816" y="19306"/>
                      <a:pt x="40892" y="16539"/>
                      <a:pt x="56835" y="15177"/>
                    </a:cubicBezTo>
                    <a:cubicBezTo>
                      <a:pt x="61702" y="14767"/>
                      <a:pt x="66621" y="14493"/>
                      <a:pt x="71527" y="14493"/>
                    </a:cubicBezTo>
                    <a:cubicBezTo>
                      <a:pt x="74501" y="14493"/>
                      <a:pt x="77470" y="14594"/>
                      <a:pt x="80421" y="14826"/>
                    </a:cubicBezTo>
                    <a:lnTo>
                      <a:pt x="80421" y="2000"/>
                    </a:lnTo>
                    <a:cubicBezTo>
                      <a:pt x="72532" y="569"/>
                      <a:pt x="64477" y="1"/>
                      <a:pt x="56419" y="1"/>
                    </a:cubicBezTo>
                    <a:close/>
                  </a:path>
                </a:pathLst>
              </a:custGeom>
              <a:gradFill>
                <a:gsLst>
                  <a:gs pos="0">
                    <a:srgbClr val="80EBCC">
                      <a:alpha val="32156"/>
                    </a:srgbClr>
                  </a:gs>
                  <a:gs pos="60000">
                    <a:srgbClr val="80EBCC">
                      <a:alpha val="38823"/>
                    </a:srgbClr>
                  </a:gs>
                  <a:gs pos="100000">
                    <a:srgbClr val="4FDCB4">
                      <a:alpha val="4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31"/>
              <p:cNvSpPr/>
              <p:nvPr/>
            </p:nvSpPr>
            <p:spPr>
              <a:xfrm>
                <a:off x="-4194550" y="1328247"/>
                <a:ext cx="2010550" cy="427450"/>
              </a:xfrm>
              <a:custGeom>
                <a:avLst/>
                <a:gdLst/>
                <a:ahLst/>
                <a:cxnLst/>
                <a:rect l="l" t="t" r="r" b="b"/>
                <a:pathLst>
                  <a:path w="80422" h="17098" extrusionOk="0">
                    <a:moveTo>
                      <a:pt x="75436" y="1"/>
                    </a:moveTo>
                    <a:cubicBezTo>
                      <a:pt x="73800" y="1"/>
                      <a:pt x="72208" y="33"/>
                      <a:pt x="70714" y="55"/>
                    </a:cubicBezTo>
                    <a:cubicBezTo>
                      <a:pt x="62852" y="143"/>
                      <a:pt x="54947" y="714"/>
                      <a:pt x="47128" y="1812"/>
                    </a:cubicBezTo>
                    <a:cubicBezTo>
                      <a:pt x="31888" y="3964"/>
                      <a:pt x="16383" y="7390"/>
                      <a:pt x="2548" y="14374"/>
                    </a:cubicBezTo>
                    <a:cubicBezTo>
                      <a:pt x="1670" y="14813"/>
                      <a:pt x="835" y="15252"/>
                      <a:pt x="1" y="15735"/>
                    </a:cubicBezTo>
                    <a:lnTo>
                      <a:pt x="1" y="17097"/>
                    </a:lnTo>
                    <a:cubicBezTo>
                      <a:pt x="15856" y="10465"/>
                      <a:pt x="33161" y="7127"/>
                      <a:pt x="50335" y="6644"/>
                    </a:cubicBezTo>
                    <a:cubicBezTo>
                      <a:pt x="51774" y="6597"/>
                      <a:pt x="53211" y="6576"/>
                      <a:pt x="54648" y="6576"/>
                    </a:cubicBezTo>
                    <a:cubicBezTo>
                      <a:pt x="61411" y="6576"/>
                      <a:pt x="68149" y="7061"/>
                      <a:pt x="74887" y="7786"/>
                    </a:cubicBezTo>
                    <a:cubicBezTo>
                      <a:pt x="76732" y="8005"/>
                      <a:pt x="78576" y="8225"/>
                      <a:pt x="80421" y="8401"/>
                    </a:cubicBezTo>
                    <a:lnTo>
                      <a:pt x="80421" y="143"/>
                    </a:lnTo>
                    <a:cubicBezTo>
                      <a:pt x="78752" y="33"/>
                      <a:pt x="77072" y="1"/>
                      <a:pt x="75436" y="1"/>
                    </a:cubicBezTo>
                    <a:close/>
                  </a:path>
                </a:pathLst>
              </a:custGeom>
              <a:gradFill>
                <a:gsLst>
                  <a:gs pos="0">
                    <a:srgbClr val="80EBCC">
                      <a:alpha val="32156"/>
                    </a:srgbClr>
                  </a:gs>
                  <a:gs pos="60000">
                    <a:srgbClr val="80EBCC">
                      <a:alpha val="38823"/>
                    </a:srgbClr>
                  </a:gs>
                  <a:gs pos="100000">
                    <a:srgbClr val="4FDCB4">
                      <a:alpha val="4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44" name="Google Shape;644;p31"/>
            <p:cNvSpPr/>
            <p:nvPr/>
          </p:nvSpPr>
          <p:spPr>
            <a:xfrm>
              <a:off x="12" y="902615"/>
              <a:ext cx="9143981" cy="2145322"/>
            </a:xfrm>
            <a:custGeom>
              <a:avLst/>
              <a:gdLst/>
              <a:ahLst/>
              <a:cxnLst/>
              <a:rect l="l" t="t" r="r" b="b"/>
              <a:pathLst>
                <a:path w="80422" h="28749" extrusionOk="0">
                  <a:moveTo>
                    <a:pt x="56419" y="1"/>
                  </a:moveTo>
                  <a:cubicBezTo>
                    <a:pt x="51377" y="1"/>
                    <a:pt x="46335" y="223"/>
                    <a:pt x="41331" y="595"/>
                  </a:cubicBezTo>
                  <a:cubicBezTo>
                    <a:pt x="27100" y="1649"/>
                    <a:pt x="13045" y="5207"/>
                    <a:pt x="1" y="11048"/>
                  </a:cubicBezTo>
                  <a:lnTo>
                    <a:pt x="1" y="28749"/>
                  </a:lnTo>
                  <a:cubicBezTo>
                    <a:pt x="3163" y="27255"/>
                    <a:pt x="6413" y="25938"/>
                    <a:pt x="9707" y="24708"/>
                  </a:cubicBezTo>
                  <a:cubicBezTo>
                    <a:pt x="24816" y="19306"/>
                    <a:pt x="40892" y="16539"/>
                    <a:pt x="56835" y="15177"/>
                  </a:cubicBezTo>
                  <a:cubicBezTo>
                    <a:pt x="61702" y="14767"/>
                    <a:pt x="66621" y="14493"/>
                    <a:pt x="71527" y="14493"/>
                  </a:cubicBezTo>
                  <a:cubicBezTo>
                    <a:pt x="74501" y="14493"/>
                    <a:pt x="77470" y="14594"/>
                    <a:pt x="80421" y="14826"/>
                  </a:cubicBezTo>
                  <a:lnTo>
                    <a:pt x="80421" y="2000"/>
                  </a:lnTo>
                  <a:cubicBezTo>
                    <a:pt x="72532" y="569"/>
                    <a:pt x="64477" y="1"/>
                    <a:pt x="56419" y="1"/>
                  </a:cubicBezTo>
                  <a:close/>
                </a:path>
              </a:pathLst>
            </a:custGeom>
            <a:gradFill>
              <a:gsLst>
                <a:gs pos="0">
                  <a:srgbClr val="80EBCC">
                    <a:alpha val="32156"/>
                  </a:srgbClr>
                </a:gs>
                <a:gs pos="60000">
                  <a:srgbClr val="80EBCC">
                    <a:alpha val="38823"/>
                  </a:srgbClr>
                </a:gs>
                <a:gs pos="100000">
                  <a:srgbClr val="4FDCB4">
                    <a:alpha val="4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5" name="Google Shape;645;p31"/>
          <p:cNvGrpSpPr/>
          <p:nvPr/>
        </p:nvGrpSpPr>
        <p:grpSpPr>
          <a:xfrm>
            <a:off x="8007413" y="4394000"/>
            <a:ext cx="1032400" cy="541100"/>
            <a:chOff x="9968938" y="-987062"/>
            <a:chExt cx="1032400" cy="541100"/>
          </a:xfrm>
        </p:grpSpPr>
        <p:sp>
          <p:nvSpPr>
            <p:cNvPr id="646" name="Google Shape;646;p31"/>
            <p:cNvSpPr/>
            <p:nvPr/>
          </p:nvSpPr>
          <p:spPr>
            <a:xfrm>
              <a:off x="10057238" y="-987062"/>
              <a:ext cx="944100" cy="541100"/>
            </a:xfrm>
            <a:custGeom>
              <a:avLst/>
              <a:gdLst/>
              <a:ahLst/>
              <a:cxnLst/>
              <a:rect l="l" t="t" r="r" b="b"/>
              <a:pathLst>
                <a:path w="37764" h="21644" extrusionOk="0">
                  <a:moveTo>
                    <a:pt x="17478" y="1"/>
                  </a:moveTo>
                  <a:lnTo>
                    <a:pt x="17478" y="725"/>
                  </a:lnTo>
                  <a:cubicBezTo>
                    <a:pt x="14761" y="1721"/>
                    <a:pt x="12588" y="3804"/>
                    <a:pt x="11501" y="6430"/>
                  </a:cubicBezTo>
                  <a:cubicBezTo>
                    <a:pt x="11049" y="6249"/>
                    <a:pt x="10596" y="6159"/>
                    <a:pt x="10052" y="6159"/>
                  </a:cubicBezTo>
                  <a:cubicBezTo>
                    <a:pt x="7607" y="6159"/>
                    <a:pt x="5706" y="8060"/>
                    <a:pt x="5706" y="10415"/>
                  </a:cubicBezTo>
                  <a:cubicBezTo>
                    <a:pt x="5706" y="10868"/>
                    <a:pt x="5796" y="11230"/>
                    <a:pt x="5887" y="11683"/>
                  </a:cubicBezTo>
                  <a:cubicBezTo>
                    <a:pt x="5615" y="11592"/>
                    <a:pt x="5344" y="11592"/>
                    <a:pt x="5072" y="11592"/>
                  </a:cubicBezTo>
                  <a:cubicBezTo>
                    <a:pt x="2265" y="11592"/>
                    <a:pt x="1" y="13856"/>
                    <a:pt x="1" y="16573"/>
                  </a:cubicBezTo>
                  <a:cubicBezTo>
                    <a:pt x="1" y="19380"/>
                    <a:pt x="2265" y="21644"/>
                    <a:pt x="5072" y="21644"/>
                  </a:cubicBezTo>
                  <a:lnTo>
                    <a:pt x="31424" y="21644"/>
                  </a:lnTo>
                  <a:cubicBezTo>
                    <a:pt x="34956" y="21644"/>
                    <a:pt x="37763" y="18746"/>
                    <a:pt x="37763" y="15214"/>
                  </a:cubicBezTo>
                  <a:cubicBezTo>
                    <a:pt x="37763" y="11773"/>
                    <a:pt x="34956" y="8875"/>
                    <a:pt x="31424" y="8875"/>
                  </a:cubicBezTo>
                  <a:cubicBezTo>
                    <a:pt x="30609" y="3895"/>
                    <a:pt x="26353" y="1"/>
                    <a:pt x="211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31"/>
            <p:cNvSpPr/>
            <p:nvPr/>
          </p:nvSpPr>
          <p:spPr>
            <a:xfrm>
              <a:off x="9968938" y="-987062"/>
              <a:ext cx="944100" cy="541100"/>
            </a:xfrm>
            <a:custGeom>
              <a:avLst/>
              <a:gdLst/>
              <a:ahLst/>
              <a:cxnLst/>
              <a:rect l="l" t="t" r="r" b="b"/>
              <a:pathLst>
                <a:path w="37764" h="21644" extrusionOk="0">
                  <a:moveTo>
                    <a:pt x="21101" y="1"/>
                  </a:moveTo>
                  <a:cubicBezTo>
                    <a:pt x="16845" y="1"/>
                    <a:pt x="13132" y="2627"/>
                    <a:pt x="11592" y="6430"/>
                  </a:cubicBezTo>
                  <a:cubicBezTo>
                    <a:pt x="11049" y="6249"/>
                    <a:pt x="10596" y="6159"/>
                    <a:pt x="10053" y="6159"/>
                  </a:cubicBezTo>
                  <a:cubicBezTo>
                    <a:pt x="7698" y="6159"/>
                    <a:pt x="5706" y="8060"/>
                    <a:pt x="5706" y="10415"/>
                  </a:cubicBezTo>
                  <a:cubicBezTo>
                    <a:pt x="5706" y="10868"/>
                    <a:pt x="5797" y="11230"/>
                    <a:pt x="5887" y="11683"/>
                  </a:cubicBezTo>
                  <a:cubicBezTo>
                    <a:pt x="5615" y="11592"/>
                    <a:pt x="5344" y="11592"/>
                    <a:pt x="5072" y="11592"/>
                  </a:cubicBezTo>
                  <a:cubicBezTo>
                    <a:pt x="2265" y="11592"/>
                    <a:pt x="1" y="13856"/>
                    <a:pt x="1" y="16573"/>
                  </a:cubicBezTo>
                  <a:cubicBezTo>
                    <a:pt x="1" y="19380"/>
                    <a:pt x="2265" y="21644"/>
                    <a:pt x="5072" y="21644"/>
                  </a:cubicBezTo>
                  <a:lnTo>
                    <a:pt x="31424" y="21644"/>
                  </a:lnTo>
                  <a:cubicBezTo>
                    <a:pt x="34956" y="21644"/>
                    <a:pt x="37763" y="18746"/>
                    <a:pt x="37763" y="15214"/>
                  </a:cubicBezTo>
                  <a:cubicBezTo>
                    <a:pt x="37763" y="11773"/>
                    <a:pt x="34956" y="8875"/>
                    <a:pt x="31424" y="8875"/>
                  </a:cubicBezTo>
                  <a:cubicBezTo>
                    <a:pt x="30700" y="3895"/>
                    <a:pt x="26353" y="1"/>
                    <a:pt x="211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8" name="Google Shape;648;p31"/>
          <p:cNvGrpSpPr/>
          <p:nvPr/>
        </p:nvGrpSpPr>
        <p:grpSpPr>
          <a:xfrm>
            <a:off x="361357" y="4826876"/>
            <a:ext cx="1090120" cy="571019"/>
            <a:chOff x="9538813" y="-58837"/>
            <a:chExt cx="1331200" cy="697300"/>
          </a:xfrm>
        </p:grpSpPr>
        <p:sp>
          <p:nvSpPr>
            <p:cNvPr id="649" name="Google Shape;649;p31"/>
            <p:cNvSpPr/>
            <p:nvPr/>
          </p:nvSpPr>
          <p:spPr>
            <a:xfrm>
              <a:off x="9651988" y="-58837"/>
              <a:ext cx="1218025" cy="697300"/>
            </a:xfrm>
            <a:custGeom>
              <a:avLst/>
              <a:gdLst/>
              <a:ahLst/>
              <a:cxnLst/>
              <a:rect l="l" t="t" r="r" b="b"/>
              <a:pathLst>
                <a:path w="48721" h="27892" extrusionOk="0">
                  <a:moveTo>
                    <a:pt x="22459" y="0"/>
                  </a:moveTo>
                  <a:lnTo>
                    <a:pt x="22459" y="906"/>
                  </a:lnTo>
                  <a:cubicBezTo>
                    <a:pt x="19018" y="2174"/>
                    <a:pt x="16301" y="4890"/>
                    <a:pt x="14852" y="8241"/>
                  </a:cubicBezTo>
                  <a:cubicBezTo>
                    <a:pt x="14218" y="7969"/>
                    <a:pt x="13584" y="7879"/>
                    <a:pt x="12860" y="7879"/>
                  </a:cubicBezTo>
                  <a:cubicBezTo>
                    <a:pt x="9781" y="7879"/>
                    <a:pt x="7336" y="10324"/>
                    <a:pt x="7336" y="13403"/>
                  </a:cubicBezTo>
                  <a:cubicBezTo>
                    <a:pt x="7336" y="13946"/>
                    <a:pt x="7427" y="14489"/>
                    <a:pt x="7608" y="15033"/>
                  </a:cubicBezTo>
                  <a:cubicBezTo>
                    <a:pt x="7245" y="14942"/>
                    <a:pt x="6793" y="14942"/>
                    <a:pt x="6430" y="14942"/>
                  </a:cubicBezTo>
                  <a:cubicBezTo>
                    <a:pt x="2899" y="14942"/>
                    <a:pt x="1" y="17840"/>
                    <a:pt x="1" y="21372"/>
                  </a:cubicBezTo>
                  <a:cubicBezTo>
                    <a:pt x="1" y="24994"/>
                    <a:pt x="2899" y="27892"/>
                    <a:pt x="6430" y="27892"/>
                  </a:cubicBezTo>
                  <a:lnTo>
                    <a:pt x="40480" y="27892"/>
                  </a:lnTo>
                  <a:cubicBezTo>
                    <a:pt x="45008" y="27892"/>
                    <a:pt x="48721" y="24179"/>
                    <a:pt x="48721" y="19651"/>
                  </a:cubicBezTo>
                  <a:cubicBezTo>
                    <a:pt x="48721" y="15123"/>
                    <a:pt x="45008" y="11411"/>
                    <a:pt x="40480" y="11411"/>
                  </a:cubicBezTo>
                  <a:cubicBezTo>
                    <a:pt x="39484" y="4981"/>
                    <a:pt x="33960" y="0"/>
                    <a:pt x="272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31"/>
            <p:cNvSpPr/>
            <p:nvPr/>
          </p:nvSpPr>
          <p:spPr>
            <a:xfrm>
              <a:off x="9538813" y="-58837"/>
              <a:ext cx="1218000" cy="697300"/>
            </a:xfrm>
            <a:custGeom>
              <a:avLst/>
              <a:gdLst/>
              <a:ahLst/>
              <a:cxnLst/>
              <a:rect l="l" t="t" r="r" b="b"/>
              <a:pathLst>
                <a:path w="48720" h="27892" extrusionOk="0">
                  <a:moveTo>
                    <a:pt x="27258" y="0"/>
                  </a:moveTo>
                  <a:cubicBezTo>
                    <a:pt x="21643" y="0"/>
                    <a:pt x="16844" y="3441"/>
                    <a:pt x="14851" y="8241"/>
                  </a:cubicBezTo>
                  <a:cubicBezTo>
                    <a:pt x="14218" y="7969"/>
                    <a:pt x="13584" y="7879"/>
                    <a:pt x="12859" y="7879"/>
                  </a:cubicBezTo>
                  <a:cubicBezTo>
                    <a:pt x="9871" y="7879"/>
                    <a:pt x="7335" y="10324"/>
                    <a:pt x="7335" y="13403"/>
                  </a:cubicBezTo>
                  <a:cubicBezTo>
                    <a:pt x="7335" y="13946"/>
                    <a:pt x="7426" y="14489"/>
                    <a:pt x="7607" y="15033"/>
                  </a:cubicBezTo>
                  <a:cubicBezTo>
                    <a:pt x="7245" y="14942"/>
                    <a:pt x="6882" y="14942"/>
                    <a:pt x="6430" y="14942"/>
                  </a:cubicBezTo>
                  <a:cubicBezTo>
                    <a:pt x="2898" y="14942"/>
                    <a:pt x="0" y="17840"/>
                    <a:pt x="0" y="21372"/>
                  </a:cubicBezTo>
                  <a:cubicBezTo>
                    <a:pt x="0" y="24994"/>
                    <a:pt x="2898" y="27892"/>
                    <a:pt x="6430" y="27892"/>
                  </a:cubicBezTo>
                  <a:lnTo>
                    <a:pt x="40479" y="27892"/>
                  </a:lnTo>
                  <a:cubicBezTo>
                    <a:pt x="45007" y="27892"/>
                    <a:pt x="48720" y="24179"/>
                    <a:pt x="48720" y="19651"/>
                  </a:cubicBezTo>
                  <a:cubicBezTo>
                    <a:pt x="48720" y="15123"/>
                    <a:pt x="45007" y="11411"/>
                    <a:pt x="40479" y="11411"/>
                  </a:cubicBezTo>
                  <a:cubicBezTo>
                    <a:pt x="39483" y="4981"/>
                    <a:pt x="33959" y="0"/>
                    <a:pt x="272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1" name="Google Shape;651;p31"/>
          <p:cNvGrpSpPr/>
          <p:nvPr/>
        </p:nvGrpSpPr>
        <p:grpSpPr>
          <a:xfrm>
            <a:off x="-1257950" y="2529125"/>
            <a:ext cx="1894925" cy="989375"/>
            <a:chOff x="10693413" y="1879088"/>
            <a:chExt cx="1894925" cy="989375"/>
          </a:xfrm>
        </p:grpSpPr>
        <p:sp>
          <p:nvSpPr>
            <p:cNvPr id="652" name="Google Shape;652;p31"/>
            <p:cNvSpPr/>
            <p:nvPr/>
          </p:nvSpPr>
          <p:spPr>
            <a:xfrm>
              <a:off x="10856413" y="1879088"/>
              <a:ext cx="1731925" cy="989375"/>
            </a:xfrm>
            <a:custGeom>
              <a:avLst/>
              <a:gdLst/>
              <a:ahLst/>
              <a:cxnLst/>
              <a:rect l="l" t="t" r="r" b="b"/>
              <a:pathLst>
                <a:path w="69277" h="39575" extrusionOk="0">
                  <a:moveTo>
                    <a:pt x="31967" y="0"/>
                  </a:moveTo>
                  <a:lnTo>
                    <a:pt x="31967" y="1178"/>
                  </a:lnTo>
                  <a:cubicBezTo>
                    <a:pt x="27077" y="3079"/>
                    <a:pt x="23093" y="6883"/>
                    <a:pt x="21100" y="11682"/>
                  </a:cubicBezTo>
                  <a:cubicBezTo>
                    <a:pt x="20195" y="11320"/>
                    <a:pt x="19289" y="11139"/>
                    <a:pt x="18293" y="11139"/>
                  </a:cubicBezTo>
                  <a:cubicBezTo>
                    <a:pt x="13946" y="11139"/>
                    <a:pt x="10414" y="14671"/>
                    <a:pt x="10414" y="19018"/>
                  </a:cubicBezTo>
                  <a:cubicBezTo>
                    <a:pt x="10414" y="19833"/>
                    <a:pt x="10505" y="20557"/>
                    <a:pt x="10777" y="21281"/>
                  </a:cubicBezTo>
                  <a:cubicBezTo>
                    <a:pt x="10233" y="21191"/>
                    <a:pt x="9690" y="21100"/>
                    <a:pt x="9147" y="21100"/>
                  </a:cubicBezTo>
                  <a:cubicBezTo>
                    <a:pt x="4075" y="21100"/>
                    <a:pt x="0" y="25266"/>
                    <a:pt x="0" y="30337"/>
                  </a:cubicBezTo>
                  <a:cubicBezTo>
                    <a:pt x="0" y="35408"/>
                    <a:pt x="4075" y="39574"/>
                    <a:pt x="9147" y="39574"/>
                  </a:cubicBezTo>
                  <a:lnTo>
                    <a:pt x="57595" y="39574"/>
                  </a:lnTo>
                  <a:cubicBezTo>
                    <a:pt x="64024" y="39574"/>
                    <a:pt x="69277" y="34322"/>
                    <a:pt x="69277" y="27892"/>
                  </a:cubicBezTo>
                  <a:cubicBezTo>
                    <a:pt x="69277" y="21463"/>
                    <a:pt x="64024" y="16210"/>
                    <a:pt x="57595" y="16210"/>
                  </a:cubicBezTo>
                  <a:lnTo>
                    <a:pt x="57504" y="16210"/>
                  </a:lnTo>
                  <a:cubicBezTo>
                    <a:pt x="56146" y="6973"/>
                    <a:pt x="48267" y="0"/>
                    <a:pt x="386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31"/>
            <p:cNvSpPr/>
            <p:nvPr/>
          </p:nvSpPr>
          <p:spPr>
            <a:xfrm>
              <a:off x="10693413" y="1879088"/>
              <a:ext cx="1734200" cy="989375"/>
            </a:xfrm>
            <a:custGeom>
              <a:avLst/>
              <a:gdLst/>
              <a:ahLst/>
              <a:cxnLst/>
              <a:rect l="l" t="t" r="r" b="b"/>
              <a:pathLst>
                <a:path w="69368" h="39575" extrusionOk="0">
                  <a:moveTo>
                    <a:pt x="38759" y="0"/>
                  </a:moveTo>
                  <a:cubicBezTo>
                    <a:pt x="30880" y="0"/>
                    <a:pt x="24089" y="4800"/>
                    <a:pt x="21191" y="11682"/>
                  </a:cubicBezTo>
                  <a:cubicBezTo>
                    <a:pt x="20285" y="11320"/>
                    <a:pt x="19380" y="11139"/>
                    <a:pt x="18383" y="11139"/>
                  </a:cubicBezTo>
                  <a:cubicBezTo>
                    <a:pt x="14037" y="11139"/>
                    <a:pt x="10505" y="14671"/>
                    <a:pt x="10505" y="19018"/>
                  </a:cubicBezTo>
                  <a:cubicBezTo>
                    <a:pt x="10505" y="19833"/>
                    <a:pt x="10595" y="20557"/>
                    <a:pt x="10867" y="21281"/>
                  </a:cubicBezTo>
                  <a:cubicBezTo>
                    <a:pt x="10324" y="21191"/>
                    <a:pt x="9780" y="21100"/>
                    <a:pt x="9237" y="21100"/>
                  </a:cubicBezTo>
                  <a:cubicBezTo>
                    <a:pt x="4166" y="21100"/>
                    <a:pt x="0" y="25266"/>
                    <a:pt x="0" y="30337"/>
                  </a:cubicBezTo>
                  <a:cubicBezTo>
                    <a:pt x="0" y="35408"/>
                    <a:pt x="4166" y="39574"/>
                    <a:pt x="9237" y="39574"/>
                  </a:cubicBezTo>
                  <a:lnTo>
                    <a:pt x="57685" y="39574"/>
                  </a:lnTo>
                  <a:cubicBezTo>
                    <a:pt x="64115" y="39574"/>
                    <a:pt x="69367" y="34322"/>
                    <a:pt x="69367" y="27892"/>
                  </a:cubicBezTo>
                  <a:cubicBezTo>
                    <a:pt x="69367" y="21463"/>
                    <a:pt x="64115" y="16210"/>
                    <a:pt x="57685" y="16210"/>
                  </a:cubicBezTo>
                  <a:lnTo>
                    <a:pt x="57595" y="16210"/>
                  </a:lnTo>
                  <a:cubicBezTo>
                    <a:pt x="56236" y="6973"/>
                    <a:pt x="48358" y="0"/>
                    <a:pt x="387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4" name="Google Shape;654;p31"/>
          <p:cNvGrpSpPr/>
          <p:nvPr/>
        </p:nvGrpSpPr>
        <p:grpSpPr>
          <a:xfrm>
            <a:off x="-417457" y="131574"/>
            <a:ext cx="896001" cy="494304"/>
            <a:chOff x="9713113" y="1116138"/>
            <a:chExt cx="1358400" cy="749400"/>
          </a:xfrm>
        </p:grpSpPr>
        <p:sp>
          <p:nvSpPr>
            <p:cNvPr id="655" name="Google Shape;655;p31"/>
            <p:cNvSpPr/>
            <p:nvPr/>
          </p:nvSpPr>
          <p:spPr>
            <a:xfrm>
              <a:off x="9821788" y="1116138"/>
              <a:ext cx="1249725" cy="749400"/>
            </a:xfrm>
            <a:custGeom>
              <a:avLst/>
              <a:gdLst/>
              <a:ahLst/>
              <a:cxnLst/>
              <a:rect l="l" t="t" r="r" b="b"/>
              <a:pathLst>
                <a:path w="49989" h="29976" extrusionOk="0">
                  <a:moveTo>
                    <a:pt x="23274" y="1"/>
                  </a:moveTo>
                  <a:lnTo>
                    <a:pt x="23274" y="816"/>
                  </a:lnTo>
                  <a:cubicBezTo>
                    <a:pt x="18384" y="2446"/>
                    <a:pt x="14762" y="6702"/>
                    <a:pt x="13856" y="12045"/>
                  </a:cubicBezTo>
                  <a:cubicBezTo>
                    <a:pt x="12588" y="11230"/>
                    <a:pt x="10958" y="10777"/>
                    <a:pt x="9238" y="10777"/>
                  </a:cubicBezTo>
                  <a:cubicBezTo>
                    <a:pt x="4166" y="10777"/>
                    <a:pt x="1" y="15033"/>
                    <a:pt x="1" y="20376"/>
                  </a:cubicBezTo>
                  <a:cubicBezTo>
                    <a:pt x="1" y="25719"/>
                    <a:pt x="4166" y="29975"/>
                    <a:pt x="9238" y="29975"/>
                  </a:cubicBezTo>
                  <a:lnTo>
                    <a:pt x="41385" y="29975"/>
                  </a:lnTo>
                  <a:cubicBezTo>
                    <a:pt x="46094" y="29975"/>
                    <a:pt x="49988" y="26081"/>
                    <a:pt x="49988" y="21191"/>
                  </a:cubicBezTo>
                  <a:cubicBezTo>
                    <a:pt x="49988" y="16301"/>
                    <a:pt x="46185" y="12316"/>
                    <a:pt x="41476" y="12316"/>
                  </a:cubicBezTo>
                  <a:lnTo>
                    <a:pt x="41385" y="12316"/>
                  </a:lnTo>
                  <a:cubicBezTo>
                    <a:pt x="40389" y="5343"/>
                    <a:pt x="34594" y="1"/>
                    <a:pt x="276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31"/>
            <p:cNvSpPr/>
            <p:nvPr/>
          </p:nvSpPr>
          <p:spPr>
            <a:xfrm>
              <a:off x="9713113" y="1116138"/>
              <a:ext cx="1249725" cy="749400"/>
            </a:xfrm>
            <a:custGeom>
              <a:avLst/>
              <a:gdLst/>
              <a:ahLst/>
              <a:cxnLst/>
              <a:rect l="l" t="t" r="r" b="b"/>
              <a:pathLst>
                <a:path w="49989" h="29976" extrusionOk="0">
                  <a:moveTo>
                    <a:pt x="27621" y="1"/>
                  </a:moveTo>
                  <a:cubicBezTo>
                    <a:pt x="20648" y="1"/>
                    <a:pt x="15033" y="5253"/>
                    <a:pt x="13947" y="12045"/>
                  </a:cubicBezTo>
                  <a:cubicBezTo>
                    <a:pt x="12588" y="11230"/>
                    <a:pt x="10958" y="10777"/>
                    <a:pt x="9328" y="10777"/>
                  </a:cubicBezTo>
                  <a:cubicBezTo>
                    <a:pt x="4167" y="10777"/>
                    <a:pt x="1" y="15033"/>
                    <a:pt x="1" y="20376"/>
                  </a:cubicBezTo>
                  <a:cubicBezTo>
                    <a:pt x="1" y="25719"/>
                    <a:pt x="4167" y="29975"/>
                    <a:pt x="9328" y="29975"/>
                  </a:cubicBezTo>
                  <a:lnTo>
                    <a:pt x="41476" y="29975"/>
                  </a:lnTo>
                  <a:cubicBezTo>
                    <a:pt x="46185" y="29975"/>
                    <a:pt x="49989" y="26081"/>
                    <a:pt x="49989" y="21191"/>
                  </a:cubicBezTo>
                  <a:cubicBezTo>
                    <a:pt x="49989" y="16301"/>
                    <a:pt x="46185" y="12316"/>
                    <a:pt x="41476" y="12316"/>
                  </a:cubicBezTo>
                  <a:lnTo>
                    <a:pt x="41386" y="12316"/>
                  </a:lnTo>
                  <a:cubicBezTo>
                    <a:pt x="40389" y="5343"/>
                    <a:pt x="34684" y="1"/>
                    <a:pt x="276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7" name="Google Shape;657;p31"/>
          <p:cNvGrpSpPr/>
          <p:nvPr/>
        </p:nvGrpSpPr>
        <p:grpSpPr>
          <a:xfrm>
            <a:off x="8137416" y="264460"/>
            <a:ext cx="980765" cy="541067"/>
            <a:chOff x="9713113" y="1116138"/>
            <a:chExt cx="1358400" cy="749400"/>
          </a:xfrm>
        </p:grpSpPr>
        <p:sp>
          <p:nvSpPr>
            <p:cNvPr id="658" name="Google Shape;658;p31"/>
            <p:cNvSpPr/>
            <p:nvPr/>
          </p:nvSpPr>
          <p:spPr>
            <a:xfrm>
              <a:off x="9821788" y="1116138"/>
              <a:ext cx="1249725" cy="749400"/>
            </a:xfrm>
            <a:custGeom>
              <a:avLst/>
              <a:gdLst/>
              <a:ahLst/>
              <a:cxnLst/>
              <a:rect l="l" t="t" r="r" b="b"/>
              <a:pathLst>
                <a:path w="49989" h="29976" extrusionOk="0">
                  <a:moveTo>
                    <a:pt x="23274" y="1"/>
                  </a:moveTo>
                  <a:lnTo>
                    <a:pt x="23274" y="816"/>
                  </a:lnTo>
                  <a:cubicBezTo>
                    <a:pt x="18384" y="2446"/>
                    <a:pt x="14762" y="6702"/>
                    <a:pt x="13856" y="12045"/>
                  </a:cubicBezTo>
                  <a:cubicBezTo>
                    <a:pt x="12588" y="11230"/>
                    <a:pt x="10958" y="10777"/>
                    <a:pt x="9238" y="10777"/>
                  </a:cubicBezTo>
                  <a:cubicBezTo>
                    <a:pt x="4166" y="10777"/>
                    <a:pt x="1" y="15033"/>
                    <a:pt x="1" y="20376"/>
                  </a:cubicBezTo>
                  <a:cubicBezTo>
                    <a:pt x="1" y="25719"/>
                    <a:pt x="4166" y="29975"/>
                    <a:pt x="9238" y="29975"/>
                  </a:cubicBezTo>
                  <a:lnTo>
                    <a:pt x="41385" y="29975"/>
                  </a:lnTo>
                  <a:cubicBezTo>
                    <a:pt x="46094" y="29975"/>
                    <a:pt x="49988" y="26081"/>
                    <a:pt x="49988" y="21191"/>
                  </a:cubicBezTo>
                  <a:cubicBezTo>
                    <a:pt x="49988" y="16301"/>
                    <a:pt x="46185" y="12316"/>
                    <a:pt x="41476" y="12316"/>
                  </a:cubicBezTo>
                  <a:lnTo>
                    <a:pt x="41385" y="12316"/>
                  </a:lnTo>
                  <a:cubicBezTo>
                    <a:pt x="40389" y="5343"/>
                    <a:pt x="34594" y="1"/>
                    <a:pt x="276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31"/>
            <p:cNvSpPr/>
            <p:nvPr/>
          </p:nvSpPr>
          <p:spPr>
            <a:xfrm>
              <a:off x="9713113" y="1116138"/>
              <a:ext cx="1249725" cy="749400"/>
            </a:xfrm>
            <a:custGeom>
              <a:avLst/>
              <a:gdLst/>
              <a:ahLst/>
              <a:cxnLst/>
              <a:rect l="l" t="t" r="r" b="b"/>
              <a:pathLst>
                <a:path w="49989" h="29976" extrusionOk="0">
                  <a:moveTo>
                    <a:pt x="27621" y="1"/>
                  </a:moveTo>
                  <a:cubicBezTo>
                    <a:pt x="20648" y="1"/>
                    <a:pt x="15033" y="5253"/>
                    <a:pt x="13947" y="12045"/>
                  </a:cubicBezTo>
                  <a:cubicBezTo>
                    <a:pt x="12588" y="11230"/>
                    <a:pt x="10958" y="10777"/>
                    <a:pt x="9328" y="10777"/>
                  </a:cubicBezTo>
                  <a:cubicBezTo>
                    <a:pt x="4167" y="10777"/>
                    <a:pt x="1" y="15033"/>
                    <a:pt x="1" y="20376"/>
                  </a:cubicBezTo>
                  <a:cubicBezTo>
                    <a:pt x="1" y="25719"/>
                    <a:pt x="4167" y="29975"/>
                    <a:pt x="9328" y="29975"/>
                  </a:cubicBezTo>
                  <a:lnTo>
                    <a:pt x="41476" y="29975"/>
                  </a:lnTo>
                  <a:cubicBezTo>
                    <a:pt x="46185" y="29975"/>
                    <a:pt x="49989" y="26081"/>
                    <a:pt x="49989" y="21191"/>
                  </a:cubicBezTo>
                  <a:cubicBezTo>
                    <a:pt x="49989" y="16301"/>
                    <a:pt x="46185" y="12316"/>
                    <a:pt x="41476" y="12316"/>
                  </a:cubicBezTo>
                  <a:lnTo>
                    <a:pt x="41386" y="12316"/>
                  </a:lnTo>
                  <a:cubicBezTo>
                    <a:pt x="40389" y="5343"/>
                    <a:pt x="34684" y="1"/>
                    <a:pt x="276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gradFill>
          <a:gsLst>
            <a:gs pos="0">
              <a:schemeClr val="accent1"/>
            </a:gs>
            <a:gs pos="33000">
              <a:schemeClr val="accent2"/>
            </a:gs>
            <a:gs pos="100000">
              <a:schemeClr val="accent2"/>
            </a:gs>
          </a:gsLst>
          <a:lin ang="16198662"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500"/>
              <a:buFont typeface="Prompt"/>
              <a:buNone/>
              <a:defRPr sz="2500" b="1">
                <a:solidFill>
                  <a:schemeClr val="dk1"/>
                </a:solidFill>
                <a:latin typeface="Prompt"/>
                <a:ea typeface="Prompt"/>
                <a:cs typeface="Prompt"/>
                <a:sym typeface="Prompt"/>
              </a:defRPr>
            </a:lvl1pPr>
            <a:lvl2pPr lvl="1" rtl="0">
              <a:spcBef>
                <a:spcPts val="0"/>
              </a:spcBef>
              <a:spcAft>
                <a:spcPts val="0"/>
              </a:spcAft>
              <a:buClr>
                <a:schemeClr val="dk1"/>
              </a:buClr>
              <a:buSzPts val="2500"/>
              <a:buFont typeface="Limelight"/>
              <a:buNone/>
              <a:defRPr sz="2500">
                <a:solidFill>
                  <a:schemeClr val="dk1"/>
                </a:solidFill>
                <a:latin typeface="Limelight"/>
                <a:ea typeface="Limelight"/>
                <a:cs typeface="Limelight"/>
                <a:sym typeface="Limelight"/>
              </a:defRPr>
            </a:lvl2pPr>
            <a:lvl3pPr lvl="2" rtl="0">
              <a:spcBef>
                <a:spcPts val="0"/>
              </a:spcBef>
              <a:spcAft>
                <a:spcPts val="0"/>
              </a:spcAft>
              <a:buClr>
                <a:schemeClr val="dk1"/>
              </a:buClr>
              <a:buSzPts val="2500"/>
              <a:buFont typeface="Limelight"/>
              <a:buNone/>
              <a:defRPr sz="2500">
                <a:solidFill>
                  <a:schemeClr val="dk1"/>
                </a:solidFill>
                <a:latin typeface="Limelight"/>
                <a:ea typeface="Limelight"/>
                <a:cs typeface="Limelight"/>
                <a:sym typeface="Limelight"/>
              </a:defRPr>
            </a:lvl3pPr>
            <a:lvl4pPr lvl="3" rtl="0">
              <a:spcBef>
                <a:spcPts val="0"/>
              </a:spcBef>
              <a:spcAft>
                <a:spcPts val="0"/>
              </a:spcAft>
              <a:buClr>
                <a:schemeClr val="dk1"/>
              </a:buClr>
              <a:buSzPts val="2500"/>
              <a:buFont typeface="Limelight"/>
              <a:buNone/>
              <a:defRPr sz="2500">
                <a:solidFill>
                  <a:schemeClr val="dk1"/>
                </a:solidFill>
                <a:latin typeface="Limelight"/>
                <a:ea typeface="Limelight"/>
                <a:cs typeface="Limelight"/>
                <a:sym typeface="Limelight"/>
              </a:defRPr>
            </a:lvl4pPr>
            <a:lvl5pPr lvl="4" rtl="0">
              <a:spcBef>
                <a:spcPts val="0"/>
              </a:spcBef>
              <a:spcAft>
                <a:spcPts val="0"/>
              </a:spcAft>
              <a:buClr>
                <a:schemeClr val="dk1"/>
              </a:buClr>
              <a:buSzPts val="2500"/>
              <a:buFont typeface="Limelight"/>
              <a:buNone/>
              <a:defRPr sz="2500">
                <a:solidFill>
                  <a:schemeClr val="dk1"/>
                </a:solidFill>
                <a:latin typeface="Limelight"/>
                <a:ea typeface="Limelight"/>
                <a:cs typeface="Limelight"/>
                <a:sym typeface="Limelight"/>
              </a:defRPr>
            </a:lvl5pPr>
            <a:lvl6pPr lvl="5" rtl="0">
              <a:spcBef>
                <a:spcPts val="0"/>
              </a:spcBef>
              <a:spcAft>
                <a:spcPts val="0"/>
              </a:spcAft>
              <a:buClr>
                <a:schemeClr val="dk1"/>
              </a:buClr>
              <a:buSzPts val="2500"/>
              <a:buFont typeface="Limelight"/>
              <a:buNone/>
              <a:defRPr sz="2500">
                <a:solidFill>
                  <a:schemeClr val="dk1"/>
                </a:solidFill>
                <a:latin typeface="Limelight"/>
                <a:ea typeface="Limelight"/>
                <a:cs typeface="Limelight"/>
                <a:sym typeface="Limelight"/>
              </a:defRPr>
            </a:lvl6pPr>
            <a:lvl7pPr lvl="6" rtl="0">
              <a:spcBef>
                <a:spcPts val="0"/>
              </a:spcBef>
              <a:spcAft>
                <a:spcPts val="0"/>
              </a:spcAft>
              <a:buClr>
                <a:schemeClr val="dk1"/>
              </a:buClr>
              <a:buSzPts val="2500"/>
              <a:buFont typeface="Limelight"/>
              <a:buNone/>
              <a:defRPr sz="2500">
                <a:solidFill>
                  <a:schemeClr val="dk1"/>
                </a:solidFill>
                <a:latin typeface="Limelight"/>
                <a:ea typeface="Limelight"/>
                <a:cs typeface="Limelight"/>
                <a:sym typeface="Limelight"/>
              </a:defRPr>
            </a:lvl7pPr>
            <a:lvl8pPr lvl="7" rtl="0">
              <a:spcBef>
                <a:spcPts val="0"/>
              </a:spcBef>
              <a:spcAft>
                <a:spcPts val="0"/>
              </a:spcAft>
              <a:buClr>
                <a:schemeClr val="dk1"/>
              </a:buClr>
              <a:buSzPts val="2500"/>
              <a:buFont typeface="Limelight"/>
              <a:buNone/>
              <a:defRPr sz="2500">
                <a:solidFill>
                  <a:schemeClr val="dk1"/>
                </a:solidFill>
                <a:latin typeface="Limelight"/>
                <a:ea typeface="Limelight"/>
                <a:cs typeface="Limelight"/>
                <a:sym typeface="Limelight"/>
              </a:defRPr>
            </a:lvl8pPr>
            <a:lvl9pPr lvl="8" rtl="0">
              <a:spcBef>
                <a:spcPts val="0"/>
              </a:spcBef>
              <a:spcAft>
                <a:spcPts val="0"/>
              </a:spcAft>
              <a:buClr>
                <a:schemeClr val="dk1"/>
              </a:buClr>
              <a:buSzPts val="2500"/>
              <a:buFont typeface="Limelight"/>
              <a:buNone/>
              <a:defRPr sz="2500">
                <a:solidFill>
                  <a:schemeClr val="dk1"/>
                </a:solidFill>
                <a:latin typeface="Limelight"/>
                <a:ea typeface="Limelight"/>
                <a:cs typeface="Limelight"/>
                <a:sym typeface="Limelight"/>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lt1"/>
              </a:buClr>
              <a:buSzPts val="1400"/>
              <a:buFont typeface="Merriweather"/>
              <a:buChar char="●"/>
              <a:defRPr>
                <a:solidFill>
                  <a:schemeClr val="lt1"/>
                </a:solidFill>
                <a:latin typeface="Merriweather"/>
                <a:ea typeface="Merriweather"/>
                <a:cs typeface="Merriweather"/>
                <a:sym typeface="Merriweather"/>
              </a:defRPr>
            </a:lvl1pPr>
            <a:lvl2pPr marL="914400" lvl="1" indent="-317500">
              <a:lnSpc>
                <a:spcPct val="100000"/>
              </a:lnSpc>
              <a:spcBef>
                <a:spcPts val="1600"/>
              </a:spcBef>
              <a:spcAft>
                <a:spcPts val="0"/>
              </a:spcAft>
              <a:buClr>
                <a:schemeClr val="lt1"/>
              </a:buClr>
              <a:buSzPts val="1400"/>
              <a:buFont typeface="Merriweather"/>
              <a:buChar char="○"/>
              <a:defRPr>
                <a:solidFill>
                  <a:schemeClr val="lt1"/>
                </a:solidFill>
                <a:latin typeface="Merriweather"/>
                <a:ea typeface="Merriweather"/>
                <a:cs typeface="Merriweather"/>
                <a:sym typeface="Merriweather"/>
              </a:defRPr>
            </a:lvl2pPr>
            <a:lvl3pPr marL="1371600" lvl="2" indent="-317500">
              <a:lnSpc>
                <a:spcPct val="100000"/>
              </a:lnSpc>
              <a:spcBef>
                <a:spcPts val="1600"/>
              </a:spcBef>
              <a:spcAft>
                <a:spcPts val="0"/>
              </a:spcAft>
              <a:buClr>
                <a:schemeClr val="lt1"/>
              </a:buClr>
              <a:buSzPts val="1400"/>
              <a:buFont typeface="Merriweather"/>
              <a:buChar char="■"/>
              <a:defRPr>
                <a:solidFill>
                  <a:schemeClr val="lt1"/>
                </a:solidFill>
                <a:latin typeface="Merriweather"/>
                <a:ea typeface="Merriweather"/>
                <a:cs typeface="Merriweather"/>
                <a:sym typeface="Merriweather"/>
              </a:defRPr>
            </a:lvl3pPr>
            <a:lvl4pPr marL="1828800" lvl="3" indent="-317500">
              <a:lnSpc>
                <a:spcPct val="100000"/>
              </a:lnSpc>
              <a:spcBef>
                <a:spcPts val="1600"/>
              </a:spcBef>
              <a:spcAft>
                <a:spcPts val="0"/>
              </a:spcAft>
              <a:buClr>
                <a:schemeClr val="lt1"/>
              </a:buClr>
              <a:buSzPts val="1400"/>
              <a:buFont typeface="Merriweather"/>
              <a:buChar char="●"/>
              <a:defRPr>
                <a:solidFill>
                  <a:schemeClr val="lt1"/>
                </a:solidFill>
                <a:latin typeface="Merriweather"/>
                <a:ea typeface="Merriweather"/>
                <a:cs typeface="Merriweather"/>
                <a:sym typeface="Merriweather"/>
              </a:defRPr>
            </a:lvl4pPr>
            <a:lvl5pPr marL="2286000" lvl="4" indent="-317500">
              <a:lnSpc>
                <a:spcPct val="100000"/>
              </a:lnSpc>
              <a:spcBef>
                <a:spcPts val="1600"/>
              </a:spcBef>
              <a:spcAft>
                <a:spcPts val="0"/>
              </a:spcAft>
              <a:buClr>
                <a:schemeClr val="lt1"/>
              </a:buClr>
              <a:buSzPts val="1400"/>
              <a:buFont typeface="Merriweather"/>
              <a:buChar char="○"/>
              <a:defRPr>
                <a:solidFill>
                  <a:schemeClr val="lt1"/>
                </a:solidFill>
                <a:latin typeface="Merriweather"/>
                <a:ea typeface="Merriweather"/>
                <a:cs typeface="Merriweather"/>
                <a:sym typeface="Merriweather"/>
              </a:defRPr>
            </a:lvl5pPr>
            <a:lvl6pPr marL="2743200" lvl="5" indent="-317500">
              <a:lnSpc>
                <a:spcPct val="100000"/>
              </a:lnSpc>
              <a:spcBef>
                <a:spcPts val="1600"/>
              </a:spcBef>
              <a:spcAft>
                <a:spcPts val="0"/>
              </a:spcAft>
              <a:buClr>
                <a:schemeClr val="lt1"/>
              </a:buClr>
              <a:buSzPts val="1400"/>
              <a:buFont typeface="Merriweather"/>
              <a:buChar char="■"/>
              <a:defRPr>
                <a:solidFill>
                  <a:schemeClr val="lt1"/>
                </a:solidFill>
                <a:latin typeface="Merriweather"/>
                <a:ea typeface="Merriweather"/>
                <a:cs typeface="Merriweather"/>
                <a:sym typeface="Merriweather"/>
              </a:defRPr>
            </a:lvl6pPr>
            <a:lvl7pPr marL="3200400" lvl="6" indent="-317500">
              <a:lnSpc>
                <a:spcPct val="100000"/>
              </a:lnSpc>
              <a:spcBef>
                <a:spcPts val="1600"/>
              </a:spcBef>
              <a:spcAft>
                <a:spcPts val="0"/>
              </a:spcAft>
              <a:buClr>
                <a:schemeClr val="lt1"/>
              </a:buClr>
              <a:buSzPts val="1400"/>
              <a:buFont typeface="Merriweather"/>
              <a:buChar char="●"/>
              <a:defRPr>
                <a:solidFill>
                  <a:schemeClr val="lt1"/>
                </a:solidFill>
                <a:latin typeface="Merriweather"/>
                <a:ea typeface="Merriweather"/>
                <a:cs typeface="Merriweather"/>
                <a:sym typeface="Merriweather"/>
              </a:defRPr>
            </a:lvl7pPr>
            <a:lvl8pPr marL="3657600" lvl="7" indent="-317500">
              <a:lnSpc>
                <a:spcPct val="100000"/>
              </a:lnSpc>
              <a:spcBef>
                <a:spcPts val="1600"/>
              </a:spcBef>
              <a:spcAft>
                <a:spcPts val="0"/>
              </a:spcAft>
              <a:buClr>
                <a:schemeClr val="lt1"/>
              </a:buClr>
              <a:buSzPts val="1400"/>
              <a:buFont typeface="Merriweather"/>
              <a:buChar char="○"/>
              <a:defRPr>
                <a:solidFill>
                  <a:schemeClr val="lt1"/>
                </a:solidFill>
                <a:latin typeface="Merriweather"/>
                <a:ea typeface="Merriweather"/>
                <a:cs typeface="Merriweather"/>
                <a:sym typeface="Merriweather"/>
              </a:defRPr>
            </a:lvl8pPr>
            <a:lvl9pPr marL="4114800" lvl="8" indent="-317500">
              <a:lnSpc>
                <a:spcPct val="100000"/>
              </a:lnSpc>
              <a:spcBef>
                <a:spcPts val="1600"/>
              </a:spcBef>
              <a:spcAft>
                <a:spcPts val="1600"/>
              </a:spcAft>
              <a:buClr>
                <a:schemeClr val="lt1"/>
              </a:buClr>
              <a:buSzPts val="1400"/>
              <a:buFont typeface="Merriweather"/>
              <a:buChar char="■"/>
              <a:defRPr>
                <a:solidFill>
                  <a:schemeClr val="lt1"/>
                </a:solidFill>
                <a:latin typeface="Merriweather"/>
                <a:ea typeface="Merriweather"/>
                <a:cs typeface="Merriweather"/>
                <a:sym typeface="Merriweather"/>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3" r:id="rId3"/>
    <p:sldLayoutId id="2147483659" r:id="rId4"/>
    <p:sldLayoutId id="2147483670" r:id="rId5"/>
    <p:sldLayoutId id="2147483673" r:id="rId6"/>
    <p:sldLayoutId id="2147483676" r:id="rId7"/>
    <p:sldLayoutId id="2147483677" r:id="rId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69"/>
        <p:cNvGrpSpPr/>
        <p:nvPr/>
      </p:nvGrpSpPr>
      <p:grpSpPr>
        <a:xfrm>
          <a:off x="0" y="0"/>
          <a:ext cx="0" cy="0"/>
          <a:chOff x="0" y="0"/>
          <a:chExt cx="0" cy="0"/>
        </a:xfrm>
      </p:grpSpPr>
      <p:grpSp>
        <p:nvGrpSpPr>
          <p:cNvPr id="670" name="Google Shape;670;p35"/>
          <p:cNvGrpSpPr/>
          <p:nvPr/>
        </p:nvGrpSpPr>
        <p:grpSpPr>
          <a:xfrm>
            <a:off x="6294061" y="1323939"/>
            <a:ext cx="1032439" cy="571071"/>
            <a:chOff x="10591538" y="-2334087"/>
            <a:chExt cx="1960575" cy="1084450"/>
          </a:xfrm>
        </p:grpSpPr>
        <p:sp>
          <p:nvSpPr>
            <p:cNvPr id="671" name="Google Shape;671;p35"/>
            <p:cNvSpPr/>
            <p:nvPr/>
          </p:nvSpPr>
          <p:spPr>
            <a:xfrm>
              <a:off x="10747738" y="-2334087"/>
              <a:ext cx="1804375" cy="1084450"/>
            </a:xfrm>
            <a:custGeom>
              <a:avLst/>
              <a:gdLst/>
              <a:ahLst/>
              <a:cxnLst/>
              <a:rect l="l" t="t" r="r" b="b"/>
              <a:pathLst>
                <a:path w="72175" h="43378" extrusionOk="0">
                  <a:moveTo>
                    <a:pt x="33597" y="0"/>
                  </a:moveTo>
                  <a:lnTo>
                    <a:pt x="33597" y="1087"/>
                  </a:lnTo>
                  <a:cubicBezTo>
                    <a:pt x="26624" y="3441"/>
                    <a:pt x="21372" y="9690"/>
                    <a:pt x="20104" y="17387"/>
                  </a:cubicBezTo>
                  <a:cubicBezTo>
                    <a:pt x="18203" y="16210"/>
                    <a:pt x="15848" y="15485"/>
                    <a:pt x="13403" y="15485"/>
                  </a:cubicBezTo>
                  <a:cubicBezTo>
                    <a:pt x="6068" y="15485"/>
                    <a:pt x="1" y="21734"/>
                    <a:pt x="1" y="29431"/>
                  </a:cubicBezTo>
                  <a:cubicBezTo>
                    <a:pt x="1" y="37129"/>
                    <a:pt x="6068" y="43377"/>
                    <a:pt x="13403" y="43377"/>
                  </a:cubicBezTo>
                  <a:lnTo>
                    <a:pt x="59859" y="43377"/>
                  </a:lnTo>
                  <a:cubicBezTo>
                    <a:pt x="66741" y="43377"/>
                    <a:pt x="72175" y="37581"/>
                    <a:pt x="72175" y="30518"/>
                  </a:cubicBezTo>
                  <a:cubicBezTo>
                    <a:pt x="72175" y="23545"/>
                    <a:pt x="66651" y="17749"/>
                    <a:pt x="59859" y="17749"/>
                  </a:cubicBezTo>
                  <a:cubicBezTo>
                    <a:pt x="58410" y="7697"/>
                    <a:pt x="50079" y="0"/>
                    <a:pt x="399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35"/>
            <p:cNvSpPr/>
            <p:nvPr/>
          </p:nvSpPr>
          <p:spPr>
            <a:xfrm>
              <a:off x="10591538" y="-2334087"/>
              <a:ext cx="1804375" cy="1084450"/>
            </a:xfrm>
            <a:custGeom>
              <a:avLst/>
              <a:gdLst/>
              <a:ahLst/>
              <a:cxnLst/>
              <a:rect l="l" t="t" r="r" b="b"/>
              <a:pathLst>
                <a:path w="72175" h="43378" extrusionOk="0">
                  <a:moveTo>
                    <a:pt x="39936" y="0"/>
                  </a:moveTo>
                  <a:cubicBezTo>
                    <a:pt x="29884" y="0"/>
                    <a:pt x="21734" y="7516"/>
                    <a:pt x="20104" y="17387"/>
                  </a:cubicBezTo>
                  <a:cubicBezTo>
                    <a:pt x="18112" y="16210"/>
                    <a:pt x="15848" y="15485"/>
                    <a:pt x="13403" y="15485"/>
                  </a:cubicBezTo>
                  <a:cubicBezTo>
                    <a:pt x="6068" y="15485"/>
                    <a:pt x="0" y="21734"/>
                    <a:pt x="0" y="29431"/>
                  </a:cubicBezTo>
                  <a:cubicBezTo>
                    <a:pt x="0" y="37129"/>
                    <a:pt x="6068" y="43377"/>
                    <a:pt x="13403" y="43377"/>
                  </a:cubicBezTo>
                  <a:lnTo>
                    <a:pt x="59859" y="43377"/>
                  </a:lnTo>
                  <a:cubicBezTo>
                    <a:pt x="66741" y="43377"/>
                    <a:pt x="72174" y="37581"/>
                    <a:pt x="72174" y="30518"/>
                  </a:cubicBezTo>
                  <a:cubicBezTo>
                    <a:pt x="72174" y="23545"/>
                    <a:pt x="66650" y="17749"/>
                    <a:pt x="59859" y="17749"/>
                  </a:cubicBezTo>
                  <a:cubicBezTo>
                    <a:pt x="58410" y="7697"/>
                    <a:pt x="50078" y="0"/>
                    <a:pt x="399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73" name="Google Shape;673;p35"/>
          <p:cNvSpPr/>
          <p:nvPr/>
        </p:nvSpPr>
        <p:spPr>
          <a:xfrm>
            <a:off x="3419200" y="3056147"/>
            <a:ext cx="7469400" cy="3130800"/>
          </a:xfrm>
          <a:prstGeom prst="ellipse">
            <a:avLst/>
          </a:prstGeom>
          <a:gradFill>
            <a:gsLst>
              <a:gs pos="0">
                <a:srgbClr val="51AB2A"/>
              </a:gs>
              <a:gs pos="52000">
                <a:srgbClr val="203E13"/>
              </a:gs>
              <a:gs pos="100000">
                <a:srgbClr val="18330C"/>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74" name="Google Shape;674;p35"/>
          <p:cNvPicPr preferRelativeResize="0"/>
          <p:nvPr/>
        </p:nvPicPr>
        <p:blipFill>
          <a:blip r:embed="rId3">
            <a:alphaModFix/>
          </a:blip>
          <a:stretch>
            <a:fillRect/>
          </a:stretch>
        </p:blipFill>
        <p:spPr>
          <a:xfrm>
            <a:off x="4830863" y="1401113"/>
            <a:ext cx="4165152" cy="3607600"/>
          </a:xfrm>
          <a:prstGeom prst="rect">
            <a:avLst/>
          </a:prstGeom>
          <a:noFill/>
          <a:ln>
            <a:noFill/>
          </a:ln>
        </p:spPr>
      </p:pic>
      <p:grpSp>
        <p:nvGrpSpPr>
          <p:cNvPr id="675" name="Google Shape;675;p35"/>
          <p:cNvGrpSpPr/>
          <p:nvPr/>
        </p:nvGrpSpPr>
        <p:grpSpPr>
          <a:xfrm>
            <a:off x="1433263" y="3261100"/>
            <a:ext cx="1032400" cy="541100"/>
            <a:chOff x="9968938" y="-987062"/>
            <a:chExt cx="1032400" cy="541100"/>
          </a:xfrm>
        </p:grpSpPr>
        <p:sp>
          <p:nvSpPr>
            <p:cNvPr id="676" name="Google Shape;676;p35"/>
            <p:cNvSpPr/>
            <p:nvPr/>
          </p:nvSpPr>
          <p:spPr>
            <a:xfrm>
              <a:off x="10057238" y="-987062"/>
              <a:ext cx="944100" cy="541100"/>
            </a:xfrm>
            <a:custGeom>
              <a:avLst/>
              <a:gdLst/>
              <a:ahLst/>
              <a:cxnLst/>
              <a:rect l="l" t="t" r="r" b="b"/>
              <a:pathLst>
                <a:path w="37764" h="21644" extrusionOk="0">
                  <a:moveTo>
                    <a:pt x="17478" y="1"/>
                  </a:moveTo>
                  <a:lnTo>
                    <a:pt x="17478" y="725"/>
                  </a:lnTo>
                  <a:cubicBezTo>
                    <a:pt x="14761" y="1721"/>
                    <a:pt x="12588" y="3804"/>
                    <a:pt x="11501" y="6430"/>
                  </a:cubicBezTo>
                  <a:cubicBezTo>
                    <a:pt x="11049" y="6249"/>
                    <a:pt x="10596" y="6159"/>
                    <a:pt x="10052" y="6159"/>
                  </a:cubicBezTo>
                  <a:cubicBezTo>
                    <a:pt x="7607" y="6159"/>
                    <a:pt x="5706" y="8060"/>
                    <a:pt x="5706" y="10415"/>
                  </a:cubicBezTo>
                  <a:cubicBezTo>
                    <a:pt x="5706" y="10868"/>
                    <a:pt x="5796" y="11230"/>
                    <a:pt x="5887" y="11683"/>
                  </a:cubicBezTo>
                  <a:cubicBezTo>
                    <a:pt x="5615" y="11592"/>
                    <a:pt x="5344" y="11592"/>
                    <a:pt x="5072" y="11592"/>
                  </a:cubicBezTo>
                  <a:cubicBezTo>
                    <a:pt x="2265" y="11592"/>
                    <a:pt x="1" y="13856"/>
                    <a:pt x="1" y="16573"/>
                  </a:cubicBezTo>
                  <a:cubicBezTo>
                    <a:pt x="1" y="19380"/>
                    <a:pt x="2265" y="21644"/>
                    <a:pt x="5072" y="21644"/>
                  </a:cubicBezTo>
                  <a:lnTo>
                    <a:pt x="31424" y="21644"/>
                  </a:lnTo>
                  <a:cubicBezTo>
                    <a:pt x="34956" y="21644"/>
                    <a:pt x="37763" y="18746"/>
                    <a:pt x="37763" y="15214"/>
                  </a:cubicBezTo>
                  <a:cubicBezTo>
                    <a:pt x="37763" y="11773"/>
                    <a:pt x="34956" y="8875"/>
                    <a:pt x="31424" y="8875"/>
                  </a:cubicBezTo>
                  <a:cubicBezTo>
                    <a:pt x="30609" y="3895"/>
                    <a:pt x="26353" y="1"/>
                    <a:pt x="211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35"/>
            <p:cNvSpPr/>
            <p:nvPr/>
          </p:nvSpPr>
          <p:spPr>
            <a:xfrm>
              <a:off x="9968938" y="-987062"/>
              <a:ext cx="944100" cy="541100"/>
            </a:xfrm>
            <a:custGeom>
              <a:avLst/>
              <a:gdLst/>
              <a:ahLst/>
              <a:cxnLst/>
              <a:rect l="l" t="t" r="r" b="b"/>
              <a:pathLst>
                <a:path w="37764" h="21644" extrusionOk="0">
                  <a:moveTo>
                    <a:pt x="21101" y="1"/>
                  </a:moveTo>
                  <a:cubicBezTo>
                    <a:pt x="16845" y="1"/>
                    <a:pt x="13132" y="2627"/>
                    <a:pt x="11592" y="6430"/>
                  </a:cubicBezTo>
                  <a:cubicBezTo>
                    <a:pt x="11049" y="6249"/>
                    <a:pt x="10596" y="6159"/>
                    <a:pt x="10053" y="6159"/>
                  </a:cubicBezTo>
                  <a:cubicBezTo>
                    <a:pt x="7698" y="6159"/>
                    <a:pt x="5706" y="8060"/>
                    <a:pt x="5706" y="10415"/>
                  </a:cubicBezTo>
                  <a:cubicBezTo>
                    <a:pt x="5706" y="10868"/>
                    <a:pt x="5797" y="11230"/>
                    <a:pt x="5887" y="11683"/>
                  </a:cubicBezTo>
                  <a:cubicBezTo>
                    <a:pt x="5615" y="11592"/>
                    <a:pt x="5344" y="11592"/>
                    <a:pt x="5072" y="11592"/>
                  </a:cubicBezTo>
                  <a:cubicBezTo>
                    <a:pt x="2265" y="11592"/>
                    <a:pt x="1" y="13856"/>
                    <a:pt x="1" y="16573"/>
                  </a:cubicBezTo>
                  <a:cubicBezTo>
                    <a:pt x="1" y="19380"/>
                    <a:pt x="2265" y="21644"/>
                    <a:pt x="5072" y="21644"/>
                  </a:cubicBezTo>
                  <a:lnTo>
                    <a:pt x="31424" y="21644"/>
                  </a:lnTo>
                  <a:cubicBezTo>
                    <a:pt x="34956" y="21644"/>
                    <a:pt x="37763" y="18746"/>
                    <a:pt x="37763" y="15214"/>
                  </a:cubicBezTo>
                  <a:cubicBezTo>
                    <a:pt x="37763" y="11773"/>
                    <a:pt x="34956" y="8875"/>
                    <a:pt x="31424" y="8875"/>
                  </a:cubicBezTo>
                  <a:cubicBezTo>
                    <a:pt x="30700" y="3895"/>
                    <a:pt x="26353" y="1"/>
                    <a:pt x="211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8" name="Google Shape;678;p35"/>
          <p:cNvGrpSpPr/>
          <p:nvPr/>
        </p:nvGrpSpPr>
        <p:grpSpPr>
          <a:xfrm>
            <a:off x="2906170" y="4037476"/>
            <a:ext cx="1090120" cy="571019"/>
            <a:chOff x="9538813" y="-58837"/>
            <a:chExt cx="1331200" cy="697300"/>
          </a:xfrm>
        </p:grpSpPr>
        <p:sp>
          <p:nvSpPr>
            <p:cNvPr id="679" name="Google Shape;679;p35"/>
            <p:cNvSpPr/>
            <p:nvPr/>
          </p:nvSpPr>
          <p:spPr>
            <a:xfrm>
              <a:off x="9651988" y="-58837"/>
              <a:ext cx="1218025" cy="697300"/>
            </a:xfrm>
            <a:custGeom>
              <a:avLst/>
              <a:gdLst/>
              <a:ahLst/>
              <a:cxnLst/>
              <a:rect l="l" t="t" r="r" b="b"/>
              <a:pathLst>
                <a:path w="48721" h="27892" extrusionOk="0">
                  <a:moveTo>
                    <a:pt x="22459" y="0"/>
                  </a:moveTo>
                  <a:lnTo>
                    <a:pt x="22459" y="906"/>
                  </a:lnTo>
                  <a:cubicBezTo>
                    <a:pt x="19018" y="2174"/>
                    <a:pt x="16301" y="4890"/>
                    <a:pt x="14852" y="8241"/>
                  </a:cubicBezTo>
                  <a:cubicBezTo>
                    <a:pt x="14218" y="7969"/>
                    <a:pt x="13584" y="7879"/>
                    <a:pt x="12860" y="7879"/>
                  </a:cubicBezTo>
                  <a:cubicBezTo>
                    <a:pt x="9781" y="7879"/>
                    <a:pt x="7336" y="10324"/>
                    <a:pt x="7336" y="13403"/>
                  </a:cubicBezTo>
                  <a:cubicBezTo>
                    <a:pt x="7336" y="13946"/>
                    <a:pt x="7427" y="14489"/>
                    <a:pt x="7608" y="15033"/>
                  </a:cubicBezTo>
                  <a:cubicBezTo>
                    <a:pt x="7245" y="14942"/>
                    <a:pt x="6793" y="14942"/>
                    <a:pt x="6430" y="14942"/>
                  </a:cubicBezTo>
                  <a:cubicBezTo>
                    <a:pt x="2899" y="14942"/>
                    <a:pt x="1" y="17840"/>
                    <a:pt x="1" y="21372"/>
                  </a:cubicBezTo>
                  <a:cubicBezTo>
                    <a:pt x="1" y="24994"/>
                    <a:pt x="2899" y="27892"/>
                    <a:pt x="6430" y="27892"/>
                  </a:cubicBezTo>
                  <a:lnTo>
                    <a:pt x="40480" y="27892"/>
                  </a:lnTo>
                  <a:cubicBezTo>
                    <a:pt x="45008" y="27892"/>
                    <a:pt x="48721" y="24179"/>
                    <a:pt x="48721" y="19651"/>
                  </a:cubicBezTo>
                  <a:cubicBezTo>
                    <a:pt x="48721" y="15123"/>
                    <a:pt x="45008" y="11411"/>
                    <a:pt x="40480" y="11411"/>
                  </a:cubicBezTo>
                  <a:cubicBezTo>
                    <a:pt x="39484" y="4981"/>
                    <a:pt x="33960" y="0"/>
                    <a:pt x="272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35"/>
            <p:cNvSpPr/>
            <p:nvPr/>
          </p:nvSpPr>
          <p:spPr>
            <a:xfrm>
              <a:off x="9538813" y="-58837"/>
              <a:ext cx="1218000" cy="697300"/>
            </a:xfrm>
            <a:custGeom>
              <a:avLst/>
              <a:gdLst/>
              <a:ahLst/>
              <a:cxnLst/>
              <a:rect l="l" t="t" r="r" b="b"/>
              <a:pathLst>
                <a:path w="48720" h="27892" extrusionOk="0">
                  <a:moveTo>
                    <a:pt x="27258" y="0"/>
                  </a:moveTo>
                  <a:cubicBezTo>
                    <a:pt x="21643" y="0"/>
                    <a:pt x="16844" y="3441"/>
                    <a:pt x="14851" y="8241"/>
                  </a:cubicBezTo>
                  <a:cubicBezTo>
                    <a:pt x="14218" y="7969"/>
                    <a:pt x="13584" y="7879"/>
                    <a:pt x="12859" y="7879"/>
                  </a:cubicBezTo>
                  <a:cubicBezTo>
                    <a:pt x="9871" y="7879"/>
                    <a:pt x="7335" y="10324"/>
                    <a:pt x="7335" y="13403"/>
                  </a:cubicBezTo>
                  <a:cubicBezTo>
                    <a:pt x="7335" y="13946"/>
                    <a:pt x="7426" y="14489"/>
                    <a:pt x="7607" y="15033"/>
                  </a:cubicBezTo>
                  <a:cubicBezTo>
                    <a:pt x="7245" y="14942"/>
                    <a:pt x="6882" y="14942"/>
                    <a:pt x="6430" y="14942"/>
                  </a:cubicBezTo>
                  <a:cubicBezTo>
                    <a:pt x="2898" y="14942"/>
                    <a:pt x="0" y="17840"/>
                    <a:pt x="0" y="21372"/>
                  </a:cubicBezTo>
                  <a:cubicBezTo>
                    <a:pt x="0" y="24994"/>
                    <a:pt x="2898" y="27892"/>
                    <a:pt x="6430" y="27892"/>
                  </a:cubicBezTo>
                  <a:lnTo>
                    <a:pt x="40479" y="27892"/>
                  </a:lnTo>
                  <a:cubicBezTo>
                    <a:pt x="45007" y="27892"/>
                    <a:pt x="48720" y="24179"/>
                    <a:pt x="48720" y="19651"/>
                  </a:cubicBezTo>
                  <a:cubicBezTo>
                    <a:pt x="48720" y="15123"/>
                    <a:pt x="45007" y="11411"/>
                    <a:pt x="40479" y="11411"/>
                  </a:cubicBezTo>
                  <a:cubicBezTo>
                    <a:pt x="39483" y="4981"/>
                    <a:pt x="33959" y="0"/>
                    <a:pt x="272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681" name="Google Shape;681;p35"/>
          <p:cNvCxnSpPr/>
          <p:nvPr/>
        </p:nvCxnSpPr>
        <p:spPr>
          <a:xfrm>
            <a:off x="791875" y="2122628"/>
            <a:ext cx="4038900" cy="0"/>
          </a:xfrm>
          <a:prstGeom prst="straightConnector1">
            <a:avLst/>
          </a:prstGeom>
          <a:noFill/>
          <a:ln w="9525" cap="flat" cmpd="sng">
            <a:solidFill>
              <a:schemeClr val="lt1"/>
            </a:solidFill>
            <a:prstDash val="solid"/>
            <a:round/>
            <a:headEnd type="none" w="med" len="med"/>
            <a:tailEnd type="none" w="med" len="med"/>
          </a:ln>
        </p:spPr>
      </p:cxnSp>
      <p:cxnSp>
        <p:nvCxnSpPr>
          <p:cNvPr id="682" name="Google Shape;682;p35"/>
          <p:cNvCxnSpPr/>
          <p:nvPr/>
        </p:nvCxnSpPr>
        <p:spPr>
          <a:xfrm>
            <a:off x="791875" y="2503628"/>
            <a:ext cx="4038900" cy="0"/>
          </a:xfrm>
          <a:prstGeom prst="straightConnector1">
            <a:avLst/>
          </a:prstGeom>
          <a:noFill/>
          <a:ln w="9525" cap="flat" cmpd="sng">
            <a:solidFill>
              <a:schemeClr val="lt1"/>
            </a:solidFill>
            <a:prstDash val="solid"/>
            <a:round/>
            <a:headEnd type="none" w="med" len="med"/>
            <a:tailEnd type="none" w="med" len="med"/>
          </a:ln>
        </p:spPr>
      </p:cxnSp>
      <p:sp>
        <p:nvSpPr>
          <p:cNvPr id="683" name="Google Shape;683;p35"/>
          <p:cNvSpPr txBox="1">
            <a:spLocks noGrp="1"/>
          </p:cNvSpPr>
          <p:nvPr>
            <p:ph type="ctrTitle"/>
          </p:nvPr>
        </p:nvSpPr>
        <p:spPr>
          <a:xfrm>
            <a:off x="715100" y="320889"/>
            <a:ext cx="7384200" cy="1796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a:t>Causes &amp; Effects of Earthquakes</a:t>
            </a:r>
            <a:endParaRPr dirty="0"/>
          </a:p>
        </p:txBody>
      </p:sp>
      <p:sp>
        <p:nvSpPr>
          <p:cNvPr id="684" name="Google Shape;684;p35"/>
          <p:cNvSpPr txBox="1">
            <a:spLocks noGrp="1"/>
          </p:cNvSpPr>
          <p:nvPr>
            <p:ph type="subTitle" idx="1"/>
          </p:nvPr>
        </p:nvSpPr>
        <p:spPr>
          <a:xfrm>
            <a:off x="715100" y="2497989"/>
            <a:ext cx="4359000" cy="76311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err="1"/>
              <a:t>Fuad</a:t>
            </a:r>
            <a:r>
              <a:rPr lang="en-US" dirty="0"/>
              <a:t> </a:t>
            </a:r>
            <a:r>
              <a:rPr lang="en-US" dirty="0" err="1"/>
              <a:t>Qubain</a:t>
            </a:r>
            <a:endParaRPr lang="en-US" dirty="0"/>
          </a:p>
          <a:p>
            <a:pPr marL="0" lvl="0" indent="0" algn="l" rtl="0">
              <a:spcBef>
                <a:spcPts val="0"/>
              </a:spcBef>
              <a:spcAft>
                <a:spcPts val="0"/>
              </a:spcAft>
              <a:buNone/>
            </a:pPr>
            <a:r>
              <a:rPr lang="en-US" dirty="0"/>
              <a:t>Sanad </a:t>
            </a:r>
            <a:r>
              <a:rPr lang="en-US" dirty="0" err="1"/>
              <a:t>Samawi</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35"/>
        <p:cNvGrpSpPr/>
        <p:nvPr/>
      </p:nvGrpSpPr>
      <p:grpSpPr>
        <a:xfrm>
          <a:off x="0" y="0"/>
          <a:ext cx="0" cy="0"/>
          <a:chOff x="0" y="0"/>
          <a:chExt cx="0" cy="0"/>
        </a:xfrm>
      </p:grpSpPr>
      <p:sp>
        <p:nvSpPr>
          <p:cNvPr id="50" name="Google Shape;772;p40">
            <a:extLst>
              <a:ext uri="{FF2B5EF4-FFF2-40B4-BE49-F238E27FC236}">
                <a16:creationId xmlns:a16="http://schemas.microsoft.com/office/drawing/2014/main" id="{9159EB15-8280-43D6-B0ED-06811C5C1C0A}"/>
              </a:ext>
            </a:extLst>
          </p:cNvPr>
          <p:cNvSpPr txBox="1">
            <a:spLocks/>
          </p:cNvSpPr>
          <p:nvPr/>
        </p:nvSpPr>
        <p:spPr>
          <a:xfrm>
            <a:off x="1" y="0"/>
            <a:ext cx="9144000" cy="514349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2400"/>
              <a:buFont typeface="Bebas Neue"/>
              <a:buNone/>
              <a:defRPr sz="2000" b="1" i="0" u="none" strike="noStrike" cap="none">
                <a:solidFill>
                  <a:schemeClr val="dk1"/>
                </a:solidFill>
                <a:latin typeface="Prompt"/>
                <a:ea typeface="Prompt"/>
                <a:cs typeface="Prompt"/>
                <a:sym typeface="Prompt"/>
              </a:defRPr>
            </a:lvl1pPr>
            <a:lvl2pPr marL="914400" marR="0" lvl="1"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2pPr>
            <a:lvl3pPr marL="1371600" marR="0" lvl="2"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3pPr>
            <a:lvl4pPr marL="1828800" marR="0" lvl="3"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4pPr>
            <a:lvl5pPr marL="2286000" marR="0" lvl="4"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5pPr>
            <a:lvl6pPr marL="2743200" marR="0" lvl="5"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6pPr>
            <a:lvl7pPr marL="3200400" marR="0" lvl="6"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7pPr>
            <a:lvl8pPr marL="3657600" marR="0" lvl="7"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8pPr>
            <a:lvl9pPr marL="4114800" marR="0" lvl="8"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9pPr>
          </a:lstStyle>
          <a:p>
            <a:pPr marL="0" indent="0">
              <a:buSzPts val="1100"/>
            </a:pPr>
            <a:r>
              <a:rPr lang="en-US" sz="6000" b="0" dirty="0">
                <a:solidFill>
                  <a:schemeClr val="lt1"/>
                </a:solidFill>
              </a:rPr>
              <a:t>The End</a:t>
            </a:r>
          </a:p>
        </p:txBody>
      </p:sp>
    </p:spTree>
    <p:extLst>
      <p:ext uri="{BB962C8B-B14F-4D97-AF65-F5344CB8AC3E}">
        <p14:creationId xmlns:p14="http://schemas.microsoft.com/office/powerpoint/2010/main" val="39127208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03"/>
        <p:cNvGrpSpPr/>
        <p:nvPr/>
      </p:nvGrpSpPr>
      <p:grpSpPr>
        <a:xfrm>
          <a:off x="0" y="0"/>
          <a:ext cx="0" cy="0"/>
          <a:chOff x="0" y="0"/>
          <a:chExt cx="0" cy="0"/>
        </a:xfrm>
      </p:grpSpPr>
      <p:sp>
        <p:nvSpPr>
          <p:cNvPr id="704" name="Google Shape;704;p37"/>
          <p:cNvSpPr/>
          <p:nvPr/>
        </p:nvSpPr>
        <p:spPr>
          <a:xfrm>
            <a:off x="1021844" y="2550796"/>
            <a:ext cx="749400" cy="749400"/>
          </a:xfrm>
          <a:prstGeom prst="ellipse">
            <a:avLst/>
          </a:prstGeom>
          <a:solidFill>
            <a:schemeClr val="lt2"/>
          </a:solidFill>
          <a:ln>
            <a:noFill/>
          </a:ln>
          <a:effectLst>
            <a:outerShdw dist="57150" dir="21540000" algn="bl" rotWithShape="0">
              <a:schemeClr val="accent3">
                <a:alpha val="9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37"/>
          <p:cNvSpPr/>
          <p:nvPr/>
        </p:nvSpPr>
        <p:spPr>
          <a:xfrm>
            <a:off x="1021844" y="3782447"/>
            <a:ext cx="749400" cy="749400"/>
          </a:xfrm>
          <a:prstGeom prst="ellipse">
            <a:avLst/>
          </a:prstGeom>
          <a:solidFill>
            <a:schemeClr val="lt2"/>
          </a:solidFill>
          <a:ln>
            <a:noFill/>
          </a:ln>
          <a:effectLst>
            <a:outerShdw dist="57150" dir="21540000" algn="bl" rotWithShape="0">
              <a:schemeClr val="accent3">
                <a:alpha val="9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37"/>
          <p:cNvSpPr/>
          <p:nvPr/>
        </p:nvSpPr>
        <p:spPr>
          <a:xfrm>
            <a:off x="4808194" y="1319146"/>
            <a:ext cx="749400" cy="749400"/>
          </a:xfrm>
          <a:prstGeom prst="ellipse">
            <a:avLst/>
          </a:prstGeom>
          <a:solidFill>
            <a:schemeClr val="lt2"/>
          </a:solidFill>
          <a:ln>
            <a:noFill/>
          </a:ln>
          <a:effectLst>
            <a:outerShdw dist="57150" dir="21540000" algn="bl" rotWithShape="0">
              <a:schemeClr val="accent3">
                <a:alpha val="9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37"/>
          <p:cNvSpPr/>
          <p:nvPr/>
        </p:nvSpPr>
        <p:spPr>
          <a:xfrm>
            <a:off x="4808194" y="2550796"/>
            <a:ext cx="749400" cy="749400"/>
          </a:xfrm>
          <a:prstGeom prst="ellipse">
            <a:avLst/>
          </a:prstGeom>
          <a:solidFill>
            <a:schemeClr val="lt2"/>
          </a:solidFill>
          <a:ln>
            <a:noFill/>
          </a:ln>
          <a:effectLst>
            <a:outerShdw dist="57150" dir="21540000" algn="bl" rotWithShape="0">
              <a:schemeClr val="accent3">
                <a:alpha val="9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37"/>
          <p:cNvSpPr/>
          <p:nvPr/>
        </p:nvSpPr>
        <p:spPr>
          <a:xfrm>
            <a:off x="4808194" y="3782447"/>
            <a:ext cx="749400" cy="749400"/>
          </a:xfrm>
          <a:prstGeom prst="ellipse">
            <a:avLst/>
          </a:prstGeom>
          <a:solidFill>
            <a:schemeClr val="lt2"/>
          </a:solidFill>
          <a:ln>
            <a:noFill/>
          </a:ln>
          <a:effectLst>
            <a:outerShdw dist="57150" dir="21540000" algn="bl" rotWithShape="0">
              <a:schemeClr val="accent3">
                <a:alpha val="9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37"/>
          <p:cNvSpPr/>
          <p:nvPr/>
        </p:nvSpPr>
        <p:spPr>
          <a:xfrm>
            <a:off x="1021844" y="1319146"/>
            <a:ext cx="749400" cy="749400"/>
          </a:xfrm>
          <a:prstGeom prst="ellipse">
            <a:avLst/>
          </a:prstGeom>
          <a:solidFill>
            <a:schemeClr val="lt2"/>
          </a:solidFill>
          <a:ln>
            <a:noFill/>
          </a:ln>
          <a:effectLst>
            <a:outerShdw dist="57150" dir="21540000" algn="bl" rotWithShape="0">
              <a:schemeClr val="accent3">
                <a:alpha val="9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37"/>
          <p:cNvSpPr txBox="1">
            <a:spLocks noGrp="1"/>
          </p:cNvSpPr>
          <p:nvPr>
            <p:ph type="title"/>
          </p:nvPr>
        </p:nvSpPr>
        <p:spPr>
          <a:xfrm>
            <a:off x="1021844" y="1397146"/>
            <a:ext cx="749400" cy="593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01</a:t>
            </a:r>
            <a:endParaRPr/>
          </a:p>
        </p:txBody>
      </p:sp>
      <p:sp>
        <p:nvSpPr>
          <p:cNvPr id="712" name="Google Shape;712;p37"/>
          <p:cNvSpPr txBox="1">
            <a:spLocks noGrp="1"/>
          </p:cNvSpPr>
          <p:nvPr>
            <p:ph type="title" idx="2"/>
          </p:nvPr>
        </p:nvSpPr>
        <p:spPr>
          <a:xfrm>
            <a:off x="1022444" y="2628796"/>
            <a:ext cx="748200" cy="593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02</a:t>
            </a:r>
            <a:endParaRPr/>
          </a:p>
        </p:txBody>
      </p:sp>
      <p:sp>
        <p:nvSpPr>
          <p:cNvPr id="714" name="Google Shape;714;p37"/>
          <p:cNvSpPr txBox="1">
            <a:spLocks noGrp="1"/>
          </p:cNvSpPr>
          <p:nvPr>
            <p:ph type="title" idx="4"/>
          </p:nvPr>
        </p:nvSpPr>
        <p:spPr>
          <a:xfrm>
            <a:off x="1022444" y="3860447"/>
            <a:ext cx="748200" cy="593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03</a:t>
            </a:r>
            <a:endParaRPr/>
          </a:p>
        </p:txBody>
      </p:sp>
      <p:sp>
        <p:nvSpPr>
          <p:cNvPr id="716" name="Google Shape;716;p37"/>
          <p:cNvSpPr txBox="1">
            <a:spLocks noGrp="1"/>
          </p:cNvSpPr>
          <p:nvPr>
            <p:ph type="title" idx="6"/>
          </p:nvPr>
        </p:nvSpPr>
        <p:spPr>
          <a:xfrm>
            <a:off x="4808794" y="1397146"/>
            <a:ext cx="748200" cy="593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04</a:t>
            </a:r>
            <a:endParaRPr/>
          </a:p>
        </p:txBody>
      </p:sp>
      <p:sp>
        <p:nvSpPr>
          <p:cNvPr id="718" name="Google Shape;718;p37"/>
          <p:cNvSpPr txBox="1">
            <a:spLocks noGrp="1"/>
          </p:cNvSpPr>
          <p:nvPr>
            <p:ph type="title" idx="8"/>
          </p:nvPr>
        </p:nvSpPr>
        <p:spPr>
          <a:xfrm>
            <a:off x="4808794" y="2628796"/>
            <a:ext cx="748200" cy="593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05</a:t>
            </a:r>
            <a:endParaRPr/>
          </a:p>
        </p:txBody>
      </p:sp>
      <p:sp>
        <p:nvSpPr>
          <p:cNvPr id="720" name="Google Shape;720;p37"/>
          <p:cNvSpPr txBox="1">
            <a:spLocks noGrp="1"/>
          </p:cNvSpPr>
          <p:nvPr>
            <p:ph type="title" idx="13"/>
          </p:nvPr>
        </p:nvSpPr>
        <p:spPr>
          <a:xfrm>
            <a:off x="4808194" y="3860447"/>
            <a:ext cx="749400" cy="593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06</a:t>
            </a:r>
            <a:endParaRPr/>
          </a:p>
        </p:txBody>
      </p:sp>
      <p:sp>
        <p:nvSpPr>
          <p:cNvPr id="722" name="Google Shape;722;p37"/>
          <p:cNvSpPr txBox="1">
            <a:spLocks noGrp="1"/>
          </p:cNvSpPr>
          <p:nvPr>
            <p:ph type="title" idx="15"/>
          </p:nvPr>
        </p:nvSpPr>
        <p:spPr>
          <a:xfrm>
            <a:off x="720000" y="445025"/>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TABLE OF CONTENTS</a:t>
            </a:r>
            <a:endParaRPr/>
          </a:p>
        </p:txBody>
      </p:sp>
      <p:sp>
        <p:nvSpPr>
          <p:cNvPr id="723" name="Google Shape;723;p37"/>
          <p:cNvSpPr txBox="1">
            <a:spLocks noGrp="1"/>
          </p:cNvSpPr>
          <p:nvPr>
            <p:ph type="subTitle" idx="16"/>
          </p:nvPr>
        </p:nvSpPr>
        <p:spPr>
          <a:xfrm>
            <a:off x="2001365" y="1319144"/>
            <a:ext cx="2336400" cy="749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1800" dirty="0"/>
              <a:t>Introduction</a:t>
            </a:r>
            <a:endParaRPr sz="1800" dirty="0"/>
          </a:p>
        </p:txBody>
      </p:sp>
      <p:sp>
        <p:nvSpPr>
          <p:cNvPr id="724" name="Google Shape;724;p37"/>
          <p:cNvSpPr txBox="1">
            <a:spLocks noGrp="1"/>
          </p:cNvSpPr>
          <p:nvPr>
            <p:ph type="subTitle" idx="17"/>
          </p:nvPr>
        </p:nvSpPr>
        <p:spPr>
          <a:xfrm>
            <a:off x="2001369" y="2550796"/>
            <a:ext cx="2336400" cy="749400"/>
          </a:xfrm>
          <a:prstGeom prst="rect">
            <a:avLst/>
          </a:prstGeom>
        </p:spPr>
        <p:txBody>
          <a:bodyPr spcFirstLastPara="1" wrap="square" lIns="91425" tIns="91425" rIns="91425" bIns="91425" anchor="ctr" anchorCtr="0">
            <a:noAutofit/>
          </a:bodyPr>
          <a:lstStyle/>
          <a:p>
            <a:pPr marL="0" indent="0"/>
            <a:r>
              <a:rPr lang="en-US" sz="1800" dirty="0"/>
              <a:t>Causes of Earthquakes</a:t>
            </a:r>
          </a:p>
        </p:txBody>
      </p:sp>
      <p:sp>
        <p:nvSpPr>
          <p:cNvPr id="725" name="Google Shape;725;p37"/>
          <p:cNvSpPr txBox="1">
            <a:spLocks noGrp="1"/>
          </p:cNvSpPr>
          <p:nvPr>
            <p:ph type="subTitle" idx="18"/>
          </p:nvPr>
        </p:nvSpPr>
        <p:spPr>
          <a:xfrm>
            <a:off x="2000761" y="3782446"/>
            <a:ext cx="2336400" cy="749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1800" dirty="0"/>
              <a:t>Effects of Earthquakes</a:t>
            </a:r>
            <a:endParaRPr sz="1800" dirty="0"/>
          </a:p>
        </p:txBody>
      </p:sp>
      <p:sp>
        <p:nvSpPr>
          <p:cNvPr id="726" name="Google Shape;726;p37"/>
          <p:cNvSpPr txBox="1">
            <a:spLocks noGrp="1"/>
          </p:cNvSpPr>
          <p:nvPr>
            <p:ph type="subTitle" idx="19"/>
          </p:nvPr>
        </p:nvSpPr>
        <p:spPr>
          <a:xfrm>
            <a:off x="5785756" y="1319145"/>
            <a:ext cx="2336400" cy="749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1800" dirty="0"/>
              <a:t>Detect Earthquakes</a:t>
            </a:r>
            <a:endParaRPr sz="1800" dirty="0"/>
          </a:p>
        </p:txBody>
      </p:sp>
      <p:sp>
        <p:nvSpPr>
          <p:cNvPr id="727" name="Google Shape;727;p37"/>
          <p:cNvSpPr txBox="1">
            <a:spLocks noGrp="1"/>
          </p:cNvSpPr>
          <p:nvPr>
            <p:ph type="subTitle" idx="20"/>
          </p:nvPr>
        </p:nvSpPr>
        <p:spPr>
          <a:xfrm>
            <a:off x="5785756" y="2550795"/>
            <a:ext cx="2336400" cy="749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1800" dirty="0"/>
              <a:t>Earthquakes Impacts</a:t>
            </a:r>
            <a:endParaRPr sz="1800" dirty="0"/>
          </a:p>
        </p:txBody>
      </p:sp>
      <p:sp>
        <p:nvSpPr>
          <p:cNvPr id="728" name="Google Shape;728;p37"/>
          <p:cNvSpPr txBox="1">
            <a:spLocks noGrp="1"/>
          </p:cNvSpPr>
          <p:nvPr>
            <p:ph type="subTitle" idx="21"/>
          </p:nvPr>
        </p:nvSpPr>
        <p:spPr>
          <a:xfrm>
            <a:off x="5785756" y="3782444"/>
            <a:ext cx="2336400" cy="749401"/>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1800" dirty="0"/>
              <a:t>Conclusion</a:t>
            </a:r>
            <a:endParaRPr sz="1800" dirty="0"/>
          </a:p>
        </p:txBody>
      </p:sp>
      <p:grpSp>
        <p:nvGrpSpPr>
          <p:cNvPr id="729" name="Google Shape;729;p37"/>
          <p:cNvGrpSpPr/>
          <p:nvPr/>
        </p:nvGrpSpPr>
        <p:grpSpPr>
          <a:xfrm>
            <a:off x="720025" y="502775"/>
            <a:ext cx="7704000" cy="457200"/>
            <a:chOff x="720025" y="540875"/>
            <a:chExt cx="7704000" cy="457200"/>
          </a:xfrm>
        </p:grpSpPr>
        <p:cxnSp>
          <p:nvCxnSpPr>
            <p:cNvPr id="730" name="Google Shape;730;p37"/>
            <p:cNvCxnSpPr/>
            <p:nvPr/>
          </p:nvCxnSpPr>
          <p:spPr>
            <a:xfrm>
              <a:off x="720025" y="540875"/>
              <a:ext cx="7704000" cy="0"/>
            </a:xfrm>
            <a:prstGeom prst="straightConnector1">
              <a:avLst/>
            </a:prstGeom>
            <a:noFill/>
            <a:ln w="9525" cap="flat" cmpd="sng">
              <a:solidFill>
                <a:schemeClr val="lt1"/>
              </a:solidFill>
              <a:prstDash val="solid"/>
              <a:round/>
              <a:headEnd type="none" w="med" len="med"/>
              <a:tailEnd type="none" w="med" len="med"/>
            </a:ln>
          </p:spPr>
        </p:cxnSp>
        <p:cxnSp>
          <p:nvCxnSpPr>
            <p:cNvPr id="731" name="Google Shape;731;p37"/>
            <p:cNvCxnSpPr/>
            <p:nvPr/>
          </p:nvCxnSpPr>
          <p:spPr>
            <a:xfrm>
              <a:off x="720025" y="998075"/>
              <a:ext cx="7704000" cy="0"/>
            </a:xfrm>
            <a:prstGeom prst="straightConnector1">
              <a:avLst/>
            </a:prstGeom>
            <a:noFill/>
            <a:ln w="9525" cap="flat" cmpd="sng">
              <a:solidFill>
                <a:schemeClr val="lt1"/>
              </a:solidFill>
              <a:prstDash val="solid"/>
              <a:round/>
              <a:headEnd type="none" w="med" len="med"/>
              <a:tailEnd type="none" w="med" len="med"/>
            </a:ln>
          </p:spPr>
        </p:cxn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70"/>
        <p:cNvGrpSpPr/>
        <p:nvPr/>
      </p:nvGrpSpPr>
      <p:grpSpPr>
        <a:xfrm>
          <a:off x="0" y="0"/>
          <a:ext cx="0" cy="0"/>
          <a:chOff x="0" y="0"/>
          <a:chExt cx="0" cy="0"/>
        </a:xfrm>
      </p:grpSpPr>
      <p:sp>
        <p:nvSpPr>
          <p:cNvPr id="771" name="Google Shape;771;p40"/>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p>
            <a:pPr lvl="0" algn="ctr"/>
            <a:r>
              <a:rPr lang="en-US" dirty="0"/>
              <a:t>Introduction of earthquakes</a:t>
            </a:r>
          </a:p>
        </p:txBody>
      </p:sp>
      <p:sp>
        <p:nvSpPr>
          <p:cNvPr id="772" name="Google Shape;772;p40"/>
          <p:cNvSpPr txBox="1">
            <a:spLocks noGrp="1"/>
          </p:cNvSpPr>
          <p:nvPr>
            <p:ph type="body" idx="1"/>
          </p:nvPr>
        </p:nvSpPr>
        <p:spPr>
          <a:xfrm>
            <a:off x="719999" y="1405400"/>
            <a:ext cx="4367075" cy="2910600"/>
          </a:xfrm>
          <a:prstGeom prst="rect">
            <a:avLst/>
          </a:prstGeom>
        </p:spPr>
        <p:txBody>
          <a:bodyPr spcFirstLastPara="1" wrap="square" lIns="91425" tIns="91425" rIns="91425" bIns="91425" anchor="ctr" anchorCtr="0">
            <a:noAutofit/>
          </a:bodyPr>
          <a:lstStyle/>
          <a:p>
            <a:pPr marL="0" lvl="0" indent="0">
              <a:buClr>
                <a:schemeClr val="dk1"/>
              </a:buClr>
              <a:buSzPts val="1100"/>
              <a:buNone/>
            </a:pPr>
            <a:r>
              <a:rPr lang="en-US" sz="1200" dirty="0">
                <a:solidFill>
                  <a:schemeClr val="lt1"/>
                </a:solidFill>
                <a:latin typeface="Prompt" panose="020B0604020202020204" charset="-34"/>
                <a:cs typeface="Prompt" panose="020B0604020202020204" charset="-34"/>
              </a:rPr>
              <a:t>An earthquake is a sudden and violent shaking of the Earth's surface, caused by the release of energy in the Earth's crust. It is a natural occurrence that results from the movement and interaction of tectonic plates, which make up the Earth's outermost layer. When the stress and pressure along fault lines become too great, rocks on either side of the fault slip, releasing stored energy in the form of seismic waves. These waves radiate outward from the point of origin, known as the focus, and the point on the Earth's surface directly above it is called the epicenter. Earthquakes can vary in magnitude, which measures the energy released, and can have various effects such as ground shaking, surface rupture, landslides, tsunamis, and structural damage. Understanding earthquakes is important for assessing seismic hazards, improving building codes, and developing mitigation strategies to minimize their impact.</a:t>
            </a:r>
          </a:p>
        </p:txBody>
      </p:sp>
      <p:grpSp>
        <p:nvGrpSpPr>
          <p:cNvPr id="773" name="Google Shape;773;p40"/>
          <p:cNvGrpSpPr/>
          <p:nvPr/>
        </p:nvGrpSpPr>
        <p:grpSpPr>
          <a:xfrm>
            <a:off x="720025" y="502775"/>
            <a:ext cx="7704000" cy="457200"/>
            <a:chOff x="720025" y="540875"/>
            <a:chExt cx="7704000" cy="457200"/>
          </a:xfrm>
        </p:grpSpPr>
        <p:cxnSp>
          <p:nvCxnSpPr>
            <p:cNvPr id="774" name="Google Shape;774;p40"/>
            <p:cNvCxnSpPr/>
            <p:nvPr/>
          </p:nvCxnSpPr>
          <p:spPr>
            <a:xfrm>
              <a:off x="720025" y="540875"/>
              <a:ext cx="7704000" cy="0"/>
            </a:xfrm>
            <a:prstGeom prst="straightConnector1">
              <a:avLst/>
            </a:prstGeom>
            <a:noFill/>
            <a:ln w="9525" cap="flat" cmpd="sng">
              <a:solidFill>
                <a:schemeClr val="lt1"/>
              </a:solidFill>
              <a:prstDash val="solid"/>
              <a:round/>
              <a:headEnd type="none" w="med" len="med"/>
              <a:tailEnd type="none" w="med" len="med"/>
            </a:ln>
          </p:spPr>
        </p:cxnSp>
        <p:cxnSp>
          <p:nvCxnSpPr>
            <p:cNvPr id="775" name="Google Shape;775;p40"/>
            <p:cNvCxnSpPr/>
            <p:nvPr/>
          </p:nvCxnSpPr>
          <p:spPr>
            <a:xfrm>
              <a:off x="720025" y="998075"/>
              <a:ext cx="7704000" cy="0"/>
            </a:xfrm>
            <a:prstGeom prst="straightConnector1">
              <a:avLst/>
            </a:prstGeom>
            <a:noFill/>
            <a:ln w="9525" cap="flat" cmpd="sng">
              <a:solidFill>
                <a:schemeClr val="lt1"/>
              </a:solidFill>
              <a:prstDash val="solid"/>
              <a:round/>
              <a:headEnd type="none" w="med" len="med"/>
              <a:tailEnd type="none" w="med" len="med"/>
            </a:ln>
          </p:spPr>
        </p:cxnSp>
      </p:grpSp>
      <p:sp>
        <p:nvSpPr>
          <p:cNvPr id="6" name="Rectangle 5">
            <a:extLst>
              <a:ext uri="{FF2B5EF4-FFF2-40B4-BE49-F238E27FC236}">
                <a16:creationId xmlns:a16="http://schemas.microsoft.com/office/drawing/2014/main" id="{F1B883AB-5B04-4400-A021-DF1F81A7DDD4}"/>
              </a:ext>
            </a:extLst>
          </p:cNvPr>
          <p:cNvSpPr/>
          <p:nvPr/>
        </p:nvSpPr>
        <p:spPr>
          <a:xfrm>
            <a:off x="5266064" y="1915659"/>
            <a:ext cx="3360144" cy="189007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2" descr="What is an Earthquake: Types, Causes and Effects | Conserve Energy Future">
            <a:extLst>
              <a:ext uri="{FF2B5EF4-FFF2-40B4-BE49-F238E27FC236}">
                <a16:creationId xmlns:a16="http://schemas.microsoft.com/office/drawing/2014/main" id="{9AE4A896-11FB-45B6-8520-53C71827D755}"/>
              </a:ext>
            </a:extLst>
          </p:cNvPr>
          <p:cNvPicPr>
            <a:picLocks noChangeAspect="1" noChangeArrowheads="1"/>
          </p:cNvPicPr>
          <p:nvPr/>
        </p:nvPicPr>
        <p:blipFill rotWithShape="1">
          <a:blip r:embed="rId3">
            <a:alphaModFix amt="50000"/>
            <a:extLst>
              <a:ext uri="{28A0092B-C50C-407E-A947-70E740481C1C}">
                <a14:useLocalDpi xmlns:a14="http://schemas.microsoft.com/office/drawing/2010/main" val="0"/>
              </a:ext>
            </a:extLst>
          </a:blip>
          <a:srcRect t="11110" b="3984"/>
          <a:stretch/>
        </p:blipFill>
        <p:spPr bwMode="auto">
          <a:xfrm>
            <a:off x="5266064" y="1915659"/>
            <a:ext cx="3360144" cy="189007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02"/>
        <p:cNvGrpSpPr/>
        <p:nvPr/>
      </p:nvGrpSpPr>
      <p:grpSpPr>
        <a:xfrm>
          <a:off x="0" y="0"/>
          <a:ext cx="0" cy="0"/>
          <a:chOff x="0" y="0"/>
          <a:chExt cx="0" cy="0"/>
        </a:xfrm>
      </p:grpSpPr>
      <p:sp>
        <p:nvSpPr>
          <p:cNvPr id="803" name="Google Shape;803;p42"/>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p>
            <a:pPr lvl="0"/>
            <a:r>
              <a:rPr lang="en-US" dirty="0"/>
              <a:t>Causes of Earthquakes</a:t>
            </a:r>
          </a:p>
        </p:txBody>
      </p:sp>
      <p:grpSp>
        <p:nvGrpSpPr>
          <p:cNvPr id="818" name="Google Shape;818;p42"/>
          <p:cNvGrpSpPr/>
          <p:nvPr/>
        </p:nvGrpSpPr>
        <p:grpSpPr>
          <a:xfrm>
            <a:off x="-797338" y="1331074"/>
            <a:ext cx="1032400" cy="541100"/>
            <a:chOff x="9968938" y="-987062"/>
            <a:chExt cx="1032400" cy="541100"/>
          </a:xfrm>
        </p:grpSpPr>
        <p:sp>
          <p:nvSpPr>
            <p:cNvPr id="819" name="Google Shape;819;p42"/>
            <p:cNvSpPr/>
            <p:nvPr/>
          </p:nvSpPr>
          <p:spPr>
            <a:xfrm>
              <a:off x="10057238" y="-987062"/>
              <a:ext cx="944100" cy="541100"/>
            </a:xfrm>
            <a:custGeom>
              <a:avLst/>
              <a:gdLst/>
              <a:ahLst/>
              <a:cxnLst/>
              <a:rect l="l" t="t" r="r" b="b"/>
              <a:pathLst>
                <a:path w="37764" h="21644" extrusionOk="0">
                  <a:moveTo>
                    <a:pt x="17478" y="1"/>
                  </a:moveTo>
                  <a:lnTo>
                    <a:pt x="17478" y="725"/>
                  </a:lnTo>
                  <a:cubicBezTo>
                    <a:pt x="14761" y="1721"/>
                    <a:pt x="12588" y="3804"/>
                    <a:pt x="11501" y="6430"/>
                  </a:cubicBezTo>
                  <a:cubicBezTo>
                    <a:pt x="11049" y="6249"/>
                    <a:pt x="10596" y="6159"/>
                    <a:pt x="10052" y="6159"/>
                  </a:cubicBezTo>
                  <a:cubicBezTo>
                    <a:pt x="7607" y="6159"/>
                    <a:pt x="5706" y="8060"/>
                    <a:pt x="5706" y="10415"/>
                  </a:cubicBezTo>
                  <a:cubicBezTo>
                    <a:pt x="5706" y="10868"/>
                    <a:pt x="5796" y="11230"/>
                    <a:pt x="5887" y="11683"/>
                  </a:cubicBezTo>
                  <a:cubicBezTo>
                    <a:pt x="5615" y="11592"/>
                    <a:pt x="5344" y="11592"/>
                    <a:pt x="5072" y="11592"/>
                  </a:cubicBezTo>
                  <a:cubicBezTo>
                    <a:pt x="2265" y="11592"/>
                    <a:pt x="1" y="13856"/>
                    <a:pt x="1" y="16573"/>
                  </a:cubicBezTo>
                  <a:cubicBezTo>
                    <a:pt x="1" y="19380"/>
                    <a:pt x="2265" y="21644"/>
                    <a:pt x="5072" y="21644"/>
                  </a:cubicBezTo>
                  <a:lnTo>
                    <a:pt x="31424" y="21644"/>
                  </a:lnTo>
                  <a:cubicBezTo>
                    <a:pt x="34956" y="21644"/>
                    <a:pt x="37763" y="18746"/>
                    <a:pt x="37763" y="15214"/>
                  </a:cubicBezTo>
                  <a:cubicBezTo>
                    <a:pt x="37763" y="11773"/>
                    <a:pt x="34956" y="8875"/>
                    <a:pt x="31424" y="8875"/>
                  </a:cubicBezTo>
                  <a:cubicBezTo>
                    <a:pt x="30609" y="3895"/>
                    <a:pt x="26353" y="1"/>
                    <a:pt x="211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42"/>
            <p:cNvSpPr/>
            <p:nvPr/>
          </p:nvSpPr>
          <p:spPr>
            <a:xfrm>
              <a:off x="9968938" y="-987062"/>
              <a:ext cx="944100" cy="541100"/>
            </a:xfrm>
            <a:custGeom>
              <a:avLst/>
              <a:gdLst/>
              <a:ahLst/>
              <a:cxnLst/>
              <a:rect l="l" t="t" r="r" b="b"/>
              <a:pathLst>
                <a:path w="37764" h="21644" extrusionOk="0">
                  <a:moveTo>
                    <a:pt x="21101" y="1"/>
                  </a:moveTo>
                  <a:cubicBezTo>
                    <a:pt x="16845" y="1"/>
                    <a:pt x="13132" y="2627"/>
                    <a:pt x="11592" y="6430"/>
                  </a:cubicBezTo>
                  <a:cubicBezTo>
                    <a:pt x="11049" y="6249"/>
                    <a:pt x="10596" y="6159"/>
                    <a:pt x="10053" y="6159"/>
                  </a:cubicBezTo>
                  <a:cubicBezTo>
                    <a:pt x="7698" y="6159"/>
                    <a:pt x="5706" y="8060"/>
                    <a:pt x="5706" y="10415"/>
                  </a:cubicBezTo>
                  <a:cubicBezTo>
                    <a:pt x="5706" y="10868"/>
                    <a:pt x="5797" y="11230"/>
                    <a:pt x="5887" y="11683"/>
                  </a:cubicBezTo>
                  <a:cubicBezTo>
                    <a:pt x="5615" y="11592"/>
                    <a:pt x="5344" y="11592"/>
                    <a:pt x="5072" y="11592"/>
                  </a:cubicBezTo>
                  <a:cubicBezTo>
                    <a:pt x="2265" y="11592"/>
                    <a:pt x="1" y="13856"/>
                    <a:pt x="1" y="16573"/>
                  </a:cubicBezTo>
                  <a:cubicBezTo>
                    <a:pt x="1" y="19380"/>
                    <a:pt x="2265" y="21644"/>
                    <a:pt x="5072" y="21644"/>
                  </a:cubicBezTo>
                  <a:lnTo>
                    <a:pt x="31424" y="21644"/>
                  </a:lnTo>
                  <a:cubicBezTo>
                    <a:pt x="34956" y="21644"/>
                    <a:pt x="37763" y="18746"/>
                    <a:pt x="37763" y="15214"/>
                  </a:cubicBezTo>
                  <a:cubicBezTo>
                    <a:pt x="37763" y="11773"/>
                    <a:pt x="34956" y="8875"/>
                    <a:pt x="31424" y="8875"/>
                  </a:cubicBezTo>
                  <a:cubicBezTo>
                    <a:pt x="30700" y="3895"/>
                    <a:pt x="26353" y="1"/>
                    <a:pt x="211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1" name="Google Shape;821;p42"/>
          <p:cNvGrpSpPr/>
          <p:nvPr/>
        </p:nvGrpSpPr>
        <p:grpSpPr>
          <a:xfrm>
            <a:off x="8653617" y="1085625"/>
            <a:ext cx="980765" cy="541067"/>
            <a:chOff x="9713113" y="1116138"/>
            <a:chExt cx="1358400" cy="749400"/>
          </a:xfrm>
        </p:grpSpPr>
        <p:sp>
          <p:nvSpPr>
            <p:cNvPr id="822" name="Google Shape;822;p42"/>
            <p:cNvSpPr/>
            <p:nvPr/>
          </p:nvSpPr>
          <p:spPr>
            <a:xfrm>
              <a:off x="9821788" y="1116138"/>
              <a:ext cx="1249725" cy="749400"/>
            </a:xfrm>
            <a:custGeom>
              <a:avLst/>
              <a:gdLst/>
              <a:ahLst/>
              <a:cxnLst/>
              <a:rect l="l" t="t" r="r" b="b"/>
              <a:pathLst>
                <a:path w="49989" h="29976" extrusionOk="0">
                  <a:moveTo>
                    <a:pt x="23274" y="1"/>
                  </a:moveTo>
                  <a:lnTo>
                    <a:pt x="23274" y="816"/>
                  </a:lnTo>
                  <a:cubicBezTo>
                    <a:pt x="18384" y="2446"/>
                    <a:pt x="14762" y="6702"/>
                    <a:pt x="13856" y="12045"/>
                  </a:cubicBezTo>
                  <a:cubicBezTo>
                    <a:pt x="12588" y="11230"/>
                    <a:pt x="10958" y="10777"/>
                    <a:pt x="9238" y="10777"/>
                  </a:cubicBezTo>
                  <a:cubicBezTo>
                    <a:pt x="4166" y="10777"/>
                    <a:pt x="1" y="15033"/>
                    <a:pt x="1" y="20376"/>
                  </a:cubicBezTo>
                  <a:cubicBezTo>
                    <a:pt x="1" y="25719"/>
                    <a:pt x="4166" y="29975"/>
                    <a:pt x="9238" y="29975"/>
                  </a:cubicBezTo>
                  <a:lnTo>
                    <a:pt x="41385" y="29975"/>
                  </a:lnTo>
                  <a:cubicBezTo>
                    <a:pt x="46094" y="29975"/>
                    <a:pt x="49988" y="26081"/>
                    <a:pt x="49988" y="21191"/>
                  </a:cubicBezTo>
                  <a:cubicBezTo>
                    <a:pt x="49988" y="16301"/>
                    <a:pt x="46185" y="12316"/>
                    <a:pt x="41476" y="12316"/>
                  </a:cubicBezTo>
                  <a:lnTo>
                    <a:pt x="41385" y="12316"/>
                  </a:lnTo>
                  <a:cubicBezTo>
                    <a:pt x="40389" y="5343"/>
                    <a:pt x="34594" y="1"/>
                    <a:pt x="276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42"/>
            <p:cNvSpPr/>
            <p:nvPr/>
          </p:nvSpPr>
          <p:spPr>
            <a:xfrm>
              <a:off x="9713113" y="1116138"/>
              <a:ext cx="1249725" cy="749400"/>
            </a:xfrm>
            <a:custGeom>
              <a:avLst/>
              <a:gdLst/>
              <a:ahLst/>
              <a:cxnLst/>
              <a:rect l="l" t="t" r="r" b="b"/>
              <a:pathLst>
                <a:path w="49989" h="29976" extrusionOk="0">
                  <a:moveTo>
                    <a:pt x="27621" y="1"/>
                  </a:moveTo>
                  <a:cubicBezTo>
                    <a:pt x="20648" y="1"/>
                    <a:pt x="15033" y="5253"/>
                    <a:pt x="13947" y="12045"/>
                  </a:cubicBezTo>
                  <a:cubicBezTo>
                    <a:pt x="12588" y="11230"/>
                    <a:pt x="10958" y="10777"/>
                    <a:pt x="9328" y="10777"/>
                  </a:cubicBezTo>
                  <a:cubicBezTo>
                    <a:pt x="4167" y="10777"/>
                    <a:pt x="1" y="15033"/>
                    <a:pt x="1" y="20376"/>
                  </a:cubicBezTo>
                  <a:cubicBezTo>
                    <a:pt x="1" y="25719"/>
                    <a:pt x="4167" y="29975"/>
                    <a:pt x="9328" y="29975"/>
                  </a:cubicBezTo>
                  <a:lnTo>
                    <a:pt x="41476" y="29975"/>
                  </a:lnTo>
                  <a:cubicBezTo>
                    <a:pt x="46185" y="29975"/>
                    <a:pt x="49989" y="26081"/>
                    <a:pt x="49989" y="21191"/>
                  </a:cubicBezTo>
                  <a:cubicBezTo>
                    <a:pt x="49989" y="16301"/>
                    <a:pt x="46185" y="12316"/>
                    <a:pt x="41476" y="12316"/>
                  </a:cubicBezTo>
                  <a:lnTo>
                    <a:pt x="41386" y="12316"/>
                  </a:lnTo>
                  <a:cubicBezTo>
                    <a:pt x="40389" y="5343"/>
                    <a:pt x="34684" y="1"/>
                    <a:pt x="276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 name="Google Shape;772;p40">
            <a:extLst>
              <a:ext uri="{FF2B5EF4-FFF2-40B4-BE49-F238E27FC236}">
                <a16:creationId xmlns:a16="http://schemas.microsoft.com/office/drawing/2014/main" id="{8BB47DE8-B1EC-46FA-BAB8-C439F0F96F9C}"/>
              </a:ext>
            </a:extLst>
          </p:cNvPr>
          <p:cNvSpPr txBox="1">
            <a:spLocks/>
          </p:cNvSpPr>
          <p:nvPr/>
        </p:nvSpPr>
        <p:spPr>
          <a:xfrm>
            <a:off x="719999" y="1405399"/>
            <a:ext cx="4367075" cy="329307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2400"/>
              <a:buFont typeface="Bebas Neue"/>
              <a:buNone/>
              <a:defRPr sz="2000" b="1" i="0" u="none" strike="noStrike" cap="none">
                <a:solidFill>
                  <a:schemeClr val="dk1"/>
                </a:solidFill>
                <a:latin typeface="Prompt"/>
                <a:ea typeface="Prompt"/>
                <a:cs typeface="Prompt"/>
                <a:sym typeface="Prompt"/>
              </a:defRPr>
            </a:lvl1pPr>
            <a:lvl2pPr marL="914400" marR="0" lvl="1"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2pPr>
            <a:lvl3pPr marL="1371600" marR="0" lvl="2"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3pPr>
            <a:lvl4pPr marL="1828800" marR="0" lvl="3"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4pPr>
            <a:lvl5pPr marL="2286000" marR="0" lvl="4"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5pPr>
            <a:lvl6pPr marL="2743200" marR="0" lvl="5"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6pPr>
            <a:lvl7pPr marL="3200400" marR="0" lvl="6"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7pPr>
            <a:lvl8pPr marL="3657600" marR="0" lvl="7"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8pPr>
            <a:lvl9pPr marL="4114800" marR="0" lvl="8"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9pPr>
          </a:lstStyle>
          <a:p>
            <a:pPr marL="0" indent="0" algn="l">
              <a:buSzPts val="1100"/>
            </a:pPr>
            <a:r>
              <a:rPr lang="en-US" sz="1200" b="0" dirty="0">
                <a:solidFill>
                  <a:schemeClr val="lt1"/>
                </a:solidFill>
              </a:rPr>
              <a:t>Earthquakes are caused by the sudden release of energy in the Earth's crust, resulting in seismic waves. The primary causes of earthquakes can be categorized into three main types: </a:t>
            </a:r>
            <a:r>
              <a:rPr lang="en-US" sz="1200" dirty="0">
                <a:solidFill>
                  <a:schemeClr val="lt1"/>
                </a:solidFill>
              </a:rPr>
              <a:t>volcanic</a:t>
            </a:r>
            <a:r>
              <a:rPr lang="en-US" sz="1200" b="0" dirty="0">
                <a:solidFill>
                  <a:schemeClr val="lt1"/>
                </a:solidFill>
              </a:rPr>
              <a:t>, </a:t>
            </a:r>
            <a:r>
              <a:rPr lang="en-US" sz="1200" dirty="0">
                <a:solidFill>
                  <a:schemeClr val="lt1"/>
                </a:solidFill>
              </a:rPr>
              <a:t>human-induced</a:t>
            </a:r>
            <a:r>
              <a:rPr lang="en-US" sz="1200" b="0" dirty="0">
                <a:solidFill>
                  <a:schemeClr val="lt1"/>
                </a:solidFill>
              </a:rPr>
              <a:t>, and </a:t>
            </a:r>
            <a:r>
              <a:rPr lang="en-US" sz="1200" dirty="0">
                <a:solidFill>
                  <a:schemeClr val="lt1"/>
                </a:solidFill>
              </a:rPr>
              <a:t>tectonic</a:t>
            </a:r>
            <a:r>
              <a:rPr lang="en-US" sz="1200" b="0" dirty="0">
                <a:solidFill>
                  <a:schemeClr val="lt1"/>
                </a:solidFill>
              </a:rPr>
              <a:t>.</a:t>
            </a:r>
            <a:endParaRPr lang="ar-JO" sz="1200" b="0" dirty="0">
              <a:solidFill>
                <a:schemeClr val="lt1"/>
              </a:solidFill>
            </a:endParaRPr>
          </a:p>
          <a:p>
            <a:pPr marL="0" indent="0" algn="l">
              <a:buSzPts val="1100"/>
            </a:pPr>
            <a:endParaRPr lang="ar-JO" sz="1200" b="0" dirty="0">
              <a:solidFill>
                <a:schemeClr val="lt1"/>
              </a:solidFill>
            </a:endParaRPr>
          </a:p>
          <a:p>
            <a:pPr marL="171450" indent="-171450" algn="l">
              <a:buSzPts val="1100"/>
              <a:buFont typeface="Arial" panose="020B0604020202020204" pitchFamily="34" charset="0"/>
              <a:buChar char="•"/>
            </a:pPr>
            <a:r>
              <a:rPr lang="en-US" sz="1200" b="0" dirty="0">
                <a:solidFill>
                  <a:schemeClr val="lt1"/>
                </a:solidFill>
              </a:rPr>
              <a:t>Volcanic Causes: Earthquakes can also be triggered by volcanic activity. As magma rises to the surface, it can cause significant pressure and stress, leading to earthquakes. </a:t>
            </a:r>
            <a:endParaRPr lang="ar-JO" sz="1200" b="0" dirty="0">
              <a:solidFill>
                <a:schemeClr val="lt1"/>
              </a:solidFill>
            </a:endParaRPr>
          </a:p>
          <a:p>
            <a:pPr marL="171450" indent="-171450" algn="l">
              <a:buSzPts val="1100"/>
              <a:buFont typeface="Arial" panose="020B0604020202020204" pitchFamily="34" charset="0"/>
              <a:buChar char="•"/>
            </a:pPr>
            <a:endParaRPr lang="ar-JO" sz="1200" b="0" dirty="0">
              <a:solidFill>
                <a:schemeClr val="lt1"/>
              </a:solidFill>
            </a:endParaRPr>
          </a:p>
          <a:p>
            <a:pPr marL="171450" indent="-171450" algn="l">
              <a:buSzPts val="1100"/>
              <a:buFont typeface="Arial" panose="020B0604020202020204" pitchFamily="34" charset="0"/>
              <a:buChar char="•"/>
            </a:pPr>
            <a:r>
              <a:rPr lang="en-US" sz="1200" b="0" dirty="0">
                <a:solidFill>
                  <a:schemeClr val="lt1"/>
                </a:solidFill>
              </a:rPr>
              <a:t>Human-Induced Causes: Human activities can induce earthquakes</a:t>
            </a:r>
            <a:endParaRPr lang="ar-JO" sz="1200" b="0" dirty="0">
              <a:solidFill>
                <a:schemeClr val="lt1"/>
              </a:solidFill>
            </a:endParaRPr>
          </a:p>
          <a:p>
            <a:pPr marL="171450" indent="-171450" algn="l">
              <a:buSzPts val="1100"/>
              <a:buFont typeface="Arial" panose="020B0604020202020204" pitchFamily="34" charset="0"/>
              <a:buChar char="•"/>
            </a:pPr>
            <a:endParaRPr lang="ar-JO" sz="1200" b="0" dirty="0">
              <a:solidFill>
                <a:schemeClr val="lt1"/>
              </a:solidFill>
            </a:endParaRPr>
          </a:p>
          <a:p>
            <a:pPr marL="171450" indent="-171450" algn="l">
              <a:buSzPts val="1100"/>
              <a:buFont typeface="Arial" panose="020B0604020202020204" pitchFamily="34" charset="0"/>
              <a:buChar char="•"/>
            </a:pPr>
            <a:r>
              <a:rPr lang="en-US" sz="1200" b="0" dirty="0">
                <a:solidFill>
                  <a:schemeClr val="lt1"/>
                </a:solidFill>
              </a:rPr>
              <a:t>Tectonic Causes: The majority of earthquakes are tectonic in nature, resulting from the movement of tectonic plates. </a:t>
            </a:r>
          </a:p>
        </p:txBody>
      </p:sp>
      <p:pic>
        <p:nvPicPr>
          <p:cNvPr id="3" name="Picture 2">
            <a:extLst>
              <a:ext uri="{FF2B5EF4-FFF2-40B4-BE49-F238E27FC236}">
                <a16:creationId xmlns:a16="http://schemas.microsoft.com/office/drawing/2014/main" id="{C32C5C94-C4A2-4C7A-AA8D-C84F79C830A2}"/>
              </a:ext>
            </a:extLst>
          </p:cNvPr>
          <p:cNvPicPr>
            <a:picLocks noChangeAspect="1"/>
          </p:cNvPicPr>
          <p:nvPr/>
        </p:nvPicPr>
        <p:blipFill>
          <a:blip r:embed="rId3"/>
          <a:stretch>
            <a:fillRect/>
          </a:stretch>
        </p:blipFill>
        <p:spPr>
          <a:xfrm>
            <a:off x="5198419" y="1705371"/>
            <a:ext cx="3621795" cy="269313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49"/>
        <p:cNvGrpSpPr/>
        <p:nvPr/>
      </p:nvGrpSpPr>
      <p:grpSpPr>
        <a:xfrm>
          <a:off x="0" y="0"/>
          <a:ext cx="0" cy="0"/>
          <a:chOff x="0" y="0"/>
          <a:chExt cx="0" cy="0"/>
        </a:xfrm>
      </p:grpSpPr>
      <p:sp>
        <p:nvSpPr>
          <p:cNvPr id="853" name="Google Shape;853;p44"/>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p>
            <a:pPr lvl="0"/>
            <a:r>
              <a:rPr lang="en-US" dirty="0"/>
              <a:t>Effects of Earthquakes</a:t>
            </a:r>
          </a:p>
        </p:txBody>
      </p:sp>
      <p:sp>
        <p:nvSpPr>
          <p:cNvPr id="44" name="Google Shape;772;p40">
            <a:extLst>
              <a:ext uri="{FF2B5EF4-FFF2-40B4-BE49-F238E27FC236}">
                <a16:creationId xmlns:a16="http://schemas.microsoft.com/office/drawing/2014/main" id="{1371BFDD-0EEE-4968-ABD2-389D75C17A9D}"/>
              </a:ext>
            </a:extLst>
          </p:cNvPr>
          <p:cNvSpPr txBox="1">
            <a:spLocks/>
          </p:cNvSpPr>
          <p:nvPr/>
        </p:nvSpPr>
        <p:spPr>
          <a:xfrm>
            <a:off x="719999" y="1405399"/>
            <a:ext cx="4367075" cy="329307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2400"/>
              <a:buFont typeface="Bebas Neue"/>
              <a:buNone/>
              <a:defRPr sz="2000" b="1" i="0" u="none" strike="noStrike" cap="none">
                <a:solidFill>
                  <a:schemeClr val="dk1"/>
                </a:solidFill>
                <a:latin typeface="Prompt"/>
                <a:ea typeface="Prompt"/>
                <a:cs typeface="Prompt"/>
                <a:sym typeface="Prompt"/>
              </a:defRPr>
            </a:lvl1pPr>
            <a:lvl2pPr marL="914400" marR="0" lvl="1"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2pPr>
            <a:lvl3pPr marL="1371600" marR="0" lvl="2"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3pPr>
            <a:lvl4pPr marL="1828800" marR="0" lvl="3"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4pPr>
            <a:lvl5pPr marL="2286000" marR="0" lvl="4"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5pPr>
            <a:lvl6pPr marL="2743200" marR="0" lvl="5"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6pPr>
            <a:lvl7pPr marL="3200400" marR="0" lvl="6"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7pPr>
            <a:lvl8pPr marL="3657600" marR="0" lvl="7"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8pPr>
            <a:lvl9pPr marL="4114800" marR="0" lvl="8"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9pPr>
          </a:lstStyle>
          <a:p>
            <a:pPr marL="0" indent="0" algn="l">
              <a:buSzPts val="1100"/>
            </a:pPr>
            <a:r>
              <a:rPr lang="en-US" sz="1200" b="0" dirty="0">
                <a:solidFill>
                  <a:schemeClr val="lt1"/>
                </a:solidFill>
              </a:rPr>
              <a:t>Earthquakes can have devastating effects on the environment and human populations. The severity of the effects depends on various factors, including the magnitude of the earthquake, depth of the focus, distance from the epicenter, population density, building structures, and preparedness levels.</a:t>
            </a:r>
            <a:endParaRPr lang="ar-JO" sz="1200" b="0" dirty="0">
              <a:solidFill>
                <a:schemeClr val="lt1"/>
              </a:solidFill>
            </a:endParaRPr>
          </a:p>
          <a:p>
            <a:pPr marL="171450" indent="-171450" algn="l">
              <a:buSzPts val="1100"/>
              <a:buFont typeface="Arial" panose="020B0604020202020204" pitchFamily="34" charset="0"/>
              <a:buChar char="•"/>
            </a:pPr>
            <a:r>
              <a:rPr lang="en-US" sz="1200" dirty="0">
                <a:solidFill>
                  <a:schemeClr val="lt1"/>
                </a:solidFill>
              </a:rPr>
              <a:t>Ground Shaking</a:t>
            </a:r>
          </a:p>
          <a:p>
            <a:pPr marL="171450" indent="-171450" algn="l">
              <a:buSzPts val="1100"/>
              <a:buFont typeface="Arial" panose="020B0604020202020204" pitchFamily="34" charset="0"/>
              <a:buChar char="•"/>
            </a:pPr>
            <a:r>
              <a:rPr lang="en-US" sz="1200" dirty="0">
                <a:solidFill>
                  <a:schemeClr val="lt1"/>
                </a:solidFill>
              </a:rPr>
              <a:t>Surface Rupture</a:t>
            </a:r>
          </a:p>
          <a:p>
            <a:pPr marL="171450" indent="-171450" algn="l">
              <a:buSzPts val="1100"/>
              <a:buFont typeface="Arial" panose="020B0604020202020204" pitchFamily="34" charset="0"/>
              <a:buChar char="•"/>
            </a:pPr>
            <a:r>
              <a:rPr lang="en-US" sz="1200" dirty="0">
                <a:solidFill>
                  <a:schemeClr val="lt1"/>
                </a:solidFill>
              </a:rPr>
              <a:t>Tsunamis</a:t>
            </a:r>
            <a:endParaRPr lang="ar-JO" sz="1200" dirty="0">
              <a:solidFill>
                <a:schemeClr val="lt1"/>
              </a:solidFill>
            </a:endParaRPr>
          </a:p>
          <a:p>
            <a:pPr marL="171450" indent="-171450" algn="l">
              <a:buSzPts val="1100"/>
              <a:buFont typeface="Arial" panose="020B0604020202020204" pitchFamily="34" charset="0"/>
              <a:buChar char="•"/>
            </a:pPr>
            <a:r>
              <a:rPr lang="en-US" sz="1200" dirty="0">
                <a:solidFill>
                  <a:schemeClr val="lt1"/>
                </a:solidFill>
              </a:rPr>
              <a:t>Landslides and Avalanches</a:t>
            </a:r>
          </a:p>
          <a:p>
            <a:pPr marL="171450" indent="-171450" algn="l">
              <a:buSzPts val="1100"/>
              <a:buFont typeface="Arial" panose="020B0604020202020204" pitchFamily="34" charset="0"/>
              <a:buChar char="•"/>
            </a:pPr>
            <a:r>
              <a:rPr lang="en-US" sz="1200" dirty="0">
                <a:solidFill>
                  <a:schemeClr val="lt1"/>
                </a:solidFill>
              </a:rPr>
              <a:t>Fires</a:t>
            </a:r>
          </a:p>
          <a:p>
            <a:pPr marL="171450" indent="-171450" algn="l">
              <a:buSzPts val="1100"/>
              <a:buFont typeface="Arial" panose="020B0604020202020204" pitchFamily="34" charset="0"/>
              <a:buChar char="•"/>
            </a:pPr>
            <a:r>
              <a:rPr lang="en-US" sz="1200" dirty="0">
                <a:solidFill>
                  <a:schemeClr val="lt1"/>
                </a:solidFill>
              </a:rPr>
              <a:t>Human Casualties and Displacement</a:t>
            </a:r>
          </a:p>
        </p:txBody>
      </p:sp>
      <p:pic>
        <p:nvPicPr>
          <p:cNvPr id="45" name="Picture 2" descr="What Causes an Earthquake, and What Happens During a Quake? | Caltech  Science Exchange">
            <a:extLst>
              <a:ext uri="{FF2B5EF4-FFF2-40B4-BE49-F238E27FC236}">
                <a16:creationId xmlns:a16="http://schemas.microsoft.com/office/drawing/2014/main" id="{75508086-0601-4F1B-B97E-5A5CC8B3D49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9091" r="17840"/>
          <a:stretch/>
        </p:blipFill>
        <p:spPr bwMode="auto">
          <a:xfrm>
            <a:off x="5004156" y="1546588"/>
            <a:ext cx="3805524" cy="301069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35"/>
        <p:cNvGrpSpPr/>
        <p:nvPr/>
      </p:nvGrpSpPr>
      <p:grpSpPr>
        <a:xfrm>
          <a:off x="0" y="0"/>
          <a:ext cx="0" cy="0"/>
          <a:chOff x="0" y="0"/>
          <a:chExt cx="0" cy="0"/>
        </a:xfrm>
      </p:grpSpPr>
      <p:sp>
        <p:nvSpPr>
          <p:cNvPr id="941" name="Google Shape;941;p47"/>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p>
            <a:pPr lvl="0"/>
            <a:r>
              <a:rPr lang="en-US" dirty="0"/>
              <a:t>Detect Earthquakes</a:t>
            </a:r>
          </a:p>
        </p:txBody>
      </p:sp>
      <p:grpSp>
        <p:nvGrpSpPr>
          <p:cNvPr id="949" name="Google Shape;949;p47"/>
          <p:cNvGrpSpPr/>
          <p:nvPr/>
        </p:nvGrpSpPr>
        <p:grpSpPr>
          <a:xfrm>
            <a:off x="720025" y="502775"/>
            <a:ext cx="7704000" cy="457200"/>
            <a:chOff x="720025" y="540875"/>
            <a:chExt cx="7704000" cy="457200"/>
          </a:xfrm>
        </p:grpSpPr>
        <p:cxnSp>
          <p:nvCxnSpPr>
            <p:cNvPr id="950" name="Google Shape;950;p47"/>
            <p:cNvCxnSpPr/>
            <p:nvPr/>
          </p:nvCxnSpPr>
          <p:spPr>
            <a:xfrm>
              <a:off x="720025" y="540875"/>
              <a:ext cx="7704000" cy="0"/>
            </a:xfrm>
            <a:prstGeom prst="straightConnector1">
              <a:avLst/>
            </a:prstGeom>
            <a:noFill/>
            <a:ln w="9525" cap="flat" cmpd="sng">
              <a:solidFill>
                <a:schemeClr val="lt1"/>
              </a:solidFill>
              <a:prstDash val="solid"/>
              <a:round/>
              <a:headEnd type="none" w="med" len="med"/>
              <a:tailEnd type="none" w="med" len="med"/>
            </a:ln>
          </p:spPr>
        </p:cxnSp>
        <p:cxnSp>
          <p:nvCxnSpPr>
            <p:cNvPr id="951" name="Google Shape;951;p47"/>
            <p:cNvCxnSpPr/>
            <p:nvPr/>
          </p:nvCxnSpPr>
          <p:spPr>
            <a:xfrm>
              <a:off x="720025" y="998075"/>
              <a:ext cx="7704000" cy="0"/>
            </a:xfrm>
            <a:prstGeom prst="straightConnector1">
              <a:avLst/>
            </a:prstGeom>
            <a:noFill/>
            <a:ln w="9525" cap="flat" cmpd="sng">
              <a:solidFill>
                <a:schemeClr val="lt1"/>
              </a:solidFill>
              <a:prstDash val="solid"/>
              <a:round/>
              <a:headEnd type="none" w="med" len="med"/>
              <a:tailEnd type="none" w="med" len="med"/>
            </a:ln>
          </p:spPr>
        </p:cxnSp>
      </p:grpSp>
      <p:sp>
        <p:nvSpPr>
          <p:cNvPr id="50" name="Google Shape;772;p40">
            <a:extLst>
              <a:ext uri="{FF2B5EF4-FFF2-40B4-BE49-F238E27FC236}">
                <a16:creationId xmlns:a16="http://schemas.microsoft.com/office/drawing/2014/main" id="{9159EB15-8280-43D6-B0ED-06811C5C1C0A}"/>
              </a:ext>
            </a:extLst>
          </p:cNvPr>
          <p:cNvSpPr txBox="1">
            <a:spLocks/>
          </p:cNvSpPr>
          <p:nvPr/>
        </p:nvSpPr>
        <p:spPr>
          <a:xfrm>
            <a:off x="719999" y="1405399"/>
            <a:ext cx="4367075" cy="301405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2400"/>
              <a:buFont typeface="Bebas Neue"/>
              <a:buNone/>
              <a:defRPr sz="2000" b="1" i="0" u="none" strike="noStrike" cap="none">
                <a:solidFill>
                  <a:schemeClr val="dk1"/>
                </a:solidFill>
                <a:latin typeface="Prompt"/>
                <a:ea typeface="Prompt"/>
                <a:cs typeface="Prompt"/>
                <a:sym typeface="Prompt"/>
              </a:defRPr>
            </a:lvl1pPr>
            <a:lvl2pPr marL="914400" marR="0" lvl="1"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2pPr>
            <a:lvl3pPr marL="1371600" marR="0" lvl="2"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3pPr>
            <a:lvl4pPr marL="1828800" marR="0" lvl="3"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4pPr>
            <a:lvl5pPr marL="2286000" marR="0" lvl="4"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5pPr>
            <a:lvl6pPr marL="2743200" marR="0" lvl="5"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6pPr>
            <a:lvl7pPr marL="3200400" marR="0" lvl="6"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7pPr>
            <a:lvl8pPr marL="3657600" marR="0" lvl="7"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8pPr>
            <a:lvl9pPr marL="4114800" marR="0" lvl="8"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9pPr>
          </a:lstStyle>
          <a:p>
            <a:pPr marL="0" indent="0" algn="l">
              <a:buSzPts val="1100"/>
            </a:pPr>
            <a:r>
              <a:rPr lang="en-US" sz="1200" b="0" dirty="0">
                <a:solidFill>
                  <a:schemeClr val="lt1"/>
                </a:solidFill>
              </a:rPr>
              <a:t>Seismometers allow us to detect and measure earthquakes by converting vibrations due to seismic waves into electrical signals, which we can then display as seismograms on a computer screen</a:t>
            </a:r>
          </a:p>
        </p:txBody>
      </p:sp>
      <p:pic>
        <p:nvPicPr>
          <p:cNvPr id="52" name="Google Shape;1327;p62">
            <a:extLst>
              <a:ext uri="{FF2B5EF4-FFF2-40B4-BE49-F238E27FC236}">
                <a16:creationId xmlns:a16="http://schemas.microsoft.com/office/drawing/2014/main" id="{F464F87A-8A2E-4BE6-8252-777CE2A9D682}"/>
              </a:ext>
            </a:extLst>
          </p:cNvPr>
          <p:cNvPicPr preferRelativeResize="0"/>
          <p:nvPr/>
        </p:nvPicPr>
        <p:blipFill>
          <a:blip r:embed="rId3">
            <a:alphaModFix/>
          </a:blip>
          <a:stretch>
            <a:fillRect/>
          </a:stretch>
        </p:blipFill>
        <p:spPr>
          <a:xfrm>
            <a:off x="5204683" y="1972914"/>
            <a:ext cx="3398683" cy="209231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35"/>
        <p:cNvGrpSpPr/>
        <p:nvPr/>
      </p:nvGrpSpPr>
      <p:grpSpPr>
        <a:xfrm>
          <a:off x="0" y="0"/>
          <a:ext cx="0" cy="0"/>
          <a:chOff x="0" y="0"/>
          <a:chExt cx="0" cy="0"/>
        </a:xfrm>
      </p:grpSpPr>
      <p:sp>
        <p:nvSpPr>
          <p:cNvPr id="941" name="Google Shape;941;p47"/>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p>
            <a:pPr lvl="0"/>
            <a:r>
              <a:rPr lang="en-US" dirty="0"/>
              <a:t>Earthquakes Impacts</a:t>
            </a:r>
          </a:p>
        </p:txBody>
      </p:sp>
      <p:grpSp>
        <p:nvGrpSpPr>
          <p:cNvPr id="949" name="Google Shape;949;p47"/>
          <p:cNvGrpSpPr/>
          <p:nvPr/>
        </p:nvGrpSpPr>
        <p:grpSpPr>
          <a:xfrm>
            <a:off x="720025" y="502775"/>
            <a:ext cx="7704000" cy="457200"/>
            <a:chOff x="720025" y="540875"/>
            <a:chExt cx="7704000" cy="457200"/>
          </a:xfrm>
        </p:grpSpPr>
        <p:cxnSp>
          <p:nvCxnSpPr>
            <p:cNvPr id="950" name="Google Shape;950;p47"/>
            <p:cNvCxnSpPr/>
            <p:nvPr/>
          </p:nvCxnSpPr>
          <p:spPr>
            <a:xfrm>
              <a:off x="720025" y="540875"/>
              <a:ext cx="7704000" cy="0"/>
            </a:xfrm>
            <a:prstGeom prst="straightConnector1">
              <a:avLst/>
            </a:prstGeom>
            <a:noFill/>
            <a:ln w="9525" cap="flat" cmpd="sng">
              <a:solidFill>
                <a:schemeClr val="lt1"/>
              </a:solidFill>
              <a:prstDash val="solid"/>
              <a:round/>
              <a:headEnd type="none" w="med" len="med"/>
              <a:tailEnd type="none" w="med" len="med"/>
            </a:ln>
          </p:spPr>
        </p:cxnSp>
        <p:cxnSp>
          <p:nvCxnSpPr>
            <p:cNvPr id="951" name="Google Shape;951;p47"/>
            <p:cNvCxnSpPr/>
            <p:nvPr/>
          </p:nvCxnSpPr>
          <p:spPr>
            <a:xfrm>
              <a:off x="720025" y="998075"/>
              <a:ext cx="7704000" cy="0"/>
            </a:xfrm>
            <a:prstGeom prst="straightConnector1">
              <a:avLst/>
            </a:prstGeom>
            <a:noFill/>
            <a:ln w="9525" cap="flat" cmpd="sng">
              <a:solidFill>
                <a:schemeClr val="lt1"/>
              </a:solidFill>
              <a:prstDash val="solid"/>
              <a:round/>
              <a:headEnd type="none" w="med" len="med"/>
              <a:tailEnd type="none" w="med" len="med"/>
            </a:ln>
          </p:spPr>
        </p:cxnSp>
      </p:grpSp>
      <p:sp>
        <p:nvSpPr>
          <p:cNvPr id="50" name="Google Shape;772;p40">
            <a:extLst>
              <a:ext uri="{FF2B5EF4-FFF2-40B4-BE49-F238E27FC236}">
                <a16:creationId xmlns:a16="http://schemas.microsoft.com/office/drawing/2014/main" id="{9159EB15-8280-43D6-B0ED-06811C5C1C0A}"/>
              </a:ext>
            </a:extLst>
          </p:cNvPr>
          <p:cNvSpPr txBox="1">
            <a:spLocks/>
          </p:cNvSpPr>
          <p:nvPr/>
        </p:nvSpPr>
        <p:spPr>
          <a:xfrm>
            <a:off x="719999" y="1405399"/>
            <a:ext cx="4367075" cy="329307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2400"/>
              <a:buFont typeface="Bebas Neue"/>
              <a:buNone/>
              <a:defRPr sz="2000" b="1" i="0" u="none" strike="noStrike" cap="none">
                <a:solidFill>
                  <a:schemeClr val="dk1"/>
                </a:solidFill>
                <a:latin typeface="Prompt"/>
                <a:ea typeface="Prompt"/>
                <a:cs typeface="Prompt"/>
                <a:sym typeface="Prompt"/>
              </a:defRPr>
            </a:lvl1pPr>
            <a:lvl2pPr marL="914400" marR="0" lvl="1"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2pPr>
            <a:lvl3pPr marL="1371600" marR="0" lvl="2"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3pPr>
            <a:lvl4pPr marL="1828800" marR="0" lvl="3"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4pPr>
            <a:lvl5pPr marL="2286000" marR="0" lvl="4"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5pPr>
            <a:lvl6pPr marL="2743200" marR="0" lvl="5"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6pPr>
            <a:lvl7pPr marL="3200400" marR="0" lvl="6"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7pPr>
            <a:lvl8pPr marL="3657600" marR="0" lvl="7"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8pPr>
            <a:lvl9pPr marL="4114800" marR="0" lvl="8"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9pPr>
          </a:lstStyle>
          <a:p>
            <a:pPr marL="0" indent="0" algn="l">
              <a:buSzPts val="1100"/>
            </a:pPr>
            <a:r>
              <a:rPr lang="en-US" sz="1200" b="0" dirty="0">
                <a:solidFill>
                  <a:schemeClr val="lt1"/>
                </a:solidFill>
              </a:rPr>
              <a:t>The impacts of earthquakes can vary depending on various factors, including the magnitude of the earthquake, the depth of the earthquake's focus, the distance from the epicenter, local geological conditions, and population density. Here are some common impacts associated with earthquakes:</a:t>
            </a:r>
            <a:endParaRPr lang="ar-JO" sz="1200" b="0" dirty="0">
              <a:solidFill>
                <a:schemeClr val="lt1"/>
              </a:solidFill>
            </a:endParaRPr>
          </a:p>
          <a:p>
            <a:pPr marL="171450" indent="-171450" algn="l">
              <a:buSzPts val="1100"/>
              <a:buFont typeface="Arial" panose="020B0604020202020204" pitchFamily="34" charset="0"/>
              <a:buChar char="•"/>
            </a:pPr>
            <a:r>
              <a:rPr lang="en-US" sz="1200" b="0" dirty="0">
                <a:solidFill>
                  <a:schemeClr val="lt1"/>
                </a:solidFill>
              </a:rPr>
              <a:t>Ground Shaking</a:t>
            </a:r>
          </a:p>
          <a:p>
            <a:pPr marL="171450" indent="-171450" algn="l">
              <a:buSzPts val="1100"/>
              <a:buFont typeface="Arial" panose="020B0604020202020204" pitchFamily="34" charset="0"/>
              <a:buChar char="•"/>
            </a:pPr>
            <a:r>
              <a:rPr lang="en-US" sz="1200" b="0" dirty="0">
                <a:solidFill>
                  <a:schemeClr val="lt1"/>
                </a:solidFill>
              </a:rPr>
              <a:t>Surface Rupture</a:t>
            </a:r>
          </a:p>
          <a:p>
            <a:pPr marL="171450" indent="-171450" algn="l">
              <a:buSzPts val="1100"/>
              <a:buFont typeface="Arial" panose="020B0604020202020204" pitchFamily="34" charset="0"/>
              <a:buChar char="•"/>
            </a:pPr>
            <a:r>
              <a:rPr lang="en-US" sz="1200" b="0" dirty="0">
                <a:solidFill>
                  <a:schemeClr val="lt1"/>
                </a:solidFill>
              </a:rPr>
              <a:t>Tsunamis</a:t>
            </a:r>
            <a:endParaRPr lang="ar-JO" sz="1200" b="0" dirty="0">
              <a:solidFill>
                <a:schemeClr val="lt1"/>
              </a:solidFill>
            </a:endParaRPr>
          </a:p>
          <a:p>
            <a:pPr marL="171450" indent="-171450" algn="l">
              <a:buSzPts val="1100"/>
              <a:buFont typeface="Arial" panose="020B0604020202020204" pitchFamily="34" charset="0"/>
              <a:buChar char="•"/>
            </a:pPr>
            <a:r>
              <a:rPr lang="en-US" sz="1200" b="0" dirty="0">
                <a:solidFill>
                  <a:schemeClr val="lt1"/>
                </a:solidFill>
              </a:rPr>
              <a:t>Landslides</a:t>
            </a:r>
          </a:p>
          <a:p>
            <a:pPr marL="171450" indent="-171450" algn="l">
              <a:buSzPts val="1100"/>
              <a:buFont typeface="Arial" panose="020B0604020202020204" pitchFamily="34" charset="0"/>
              <a:buChar char="•"/>
            </a:pPr>
            <a:r>
              <a:rPr lang="en-US" sz="1200" b="0" dirty="0">
                <a:solidFill>
                  <a:schemeClr val="lt1"/>
                </a:solidFill>
              </a:rPr>
              <a:t>Secondary Hazards</a:t>
            </a:r>
          </a:p>
          <a:p>
            <a:pPr marL="171450" indent="-171450" algn="l">
              <a:buSzPts val="1100"/>
              <a:buFont typeface="Arial" panose="020B0604020202020204" pitchFamily="34" charset="0"/>
              <a:buChar char="•"/>
            </a:pPr>
            <a:r>
              <a:rPr lang="en-US" sz="1200" b="0" dirty="0">
                <a:solidFill>
                  <a:schemeClr val="lt1"/>
                </a:solidFill>
              </a:rPr>
              <a:t>Human Casualties and Injuries</a:t>
            </a:r>
            <a:endParaRPr lang="ar-JO" sz="1200" b="0" dirty="0">
              <a:solidFill>
                <a:schemeClr val="lt1"/>
              </a:solidFill>
            </a:endParaRPr>
          </a:p>
          <a:p>
            <a:pPr marL="171450" indent="-171450" algn="l">
              <a:buSzPts val="1100"/>
              <a:buFont typeface="Arial" panose="020B0604020202020204" pitchFamily="34" charset="0"/>
              <a:buChar char="•"/>
            </a:pPr>
            <a:r>
              <a:rPr lang="en-US" sz="1200" b="0" dirty="0">
                <a:solidFill>
                  <a:schemeClr val="lt1"/>
                </a:solidFill>
              </a:rPr>
              <a:t>Economic Disruption</a:t>
            </a:r>
          </a:p>
          <a:p>
            <a:pPr marL="171450" indent="-171450" algn="l">
              <a:buSzPts val="1100"/>
              <a:buFont typeface="Arial" panose="020B0604020202020204" pitchFamily="34" charset="0"/>
              <a:buChar char="•"/>
            </a:pPr>
            <a:r>
              <a:rPr lang="en-US" sz="1200" b="0" dirty="0">
                <a:solidFill>
                  <a:schemeClr val="lt1"/>
                </a:solidFill>
              </a:rPr>
              <a:t>Psychological and Societal Impact</a:t>
            </a:r>
          </a:p>
        </p:txBody>
      </p:sp>
      <p:pic>
        <p:nvPicPr>
          <p:cNvPr id="3" name="Picture 2">
            <a:extLst>
              <a:ext uri="{FF2B5EF4-FFF2-40B4-BE49-F238E27FC236}">
                <a16:creationId xmlns:a16="http://schemas.microsoft.com/office/drawing/2014/main" id="{AC3A065C-CED3-4E76-B2F0-17E008E013D0}"/>
              </a:ext>
            </a:extLst>
          </p:cNvPr>
          <p:cNvPicPr>
            <a:picLocks noChangeAspect="1"/>
          </p:cNvPicPr>
          <p:nvPr/>
        </p:nvPicPr>
        <p:blipFill>
          <a:blip r:embed="rId3"/>
          <a:stretch>
            <a:fillRect/>
          </a:stretch>
        </p:blipFill>
        <p:spPr>
          <a:xfrm>
            <a:off x="5514401" y="1685579"/>
            <a:ext cx="3057161" cy="2734807"/>
          </a:xfrm>
          <a:prstGeom prst="rect">
            <a:avLst/>
          </a:prstGeom>
        </p:spPr>
      </p:pic>
    </p:spTree>
    <p:extLst>
      <p:ext uri="{BB962C8B-B14F-4D97-AF65-F5344CB8AC3E}">
        <p14:creationId xmlns:p14="http://schemas.microsoft.com/office/powerpoint/2010/main" val="18769594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35"/>
        <p:cNvGrpSpPr/>
        <p:nvPr/>
      </p:nvGrpSpPr>
      <p:grpSpPr>
        <a:xfrm>
          <a:off x="0" y="0"/>
          <a:ext cx="0" cy="0"/>
          <a:chOff x="0" y="0"/>
          <a:chExt cx="0" cy="0"/>
        </a:xfrm>
      </p:grpSpPr>
      <p:sp>
        <p:nvSpPr>
          <p:cNvPr id="941" name="Google Shape;941;p47"/>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p>
            <a:pPr lvl="0"/>
            <a:r>
              <a:rPr lang="en-US" dirty="0"/>
              <a:t>Conclusion</a:t>
            </a:r>
          </a:p>
        </p:txBody>
      </p:sp>
      <p:grpSp>
        <p:nvGrpSpPr>
          <p:cNvPr id="949" name="Google Shape;949;p47"/>
          <p:cNvGrpSpPr/>
          <p:nvPr/>
        </p:nvGrpSpPr>
        <p:grpSpPr>
          <a:xfrm>
            <a:off x="720025" y="502775"/>
            <a:ext cx="7704000" cy="457200"/>
            <a:chOff x="720025" y="540875"/>
            <a:chExt cx="7704000" cy="457200"/>
          </a:xfrm>
        </p:grpSpPr>
        <p:cxnSp>
          <p:nvCxnSpPr>
            <p:cNvPr id="950" name="Google Shape;950;p47"/>
            <p:cNvCxnSpPr/>
            <p:nvPr/>
          </p:nvCxnSpPr>
          <p:spPr>
            <a:xfrm>
              <a:off x="720025" y="540875"/>
              <a:ext cx="7704000" cy="0"/>
            </a:xfrm>
            <a:prstGeom prst="straightConnector1">
              <a:avLst/>
            </a:prstGeom>
            <a:noFill/>
            <a:ln w="9525" cap="flat" cmpd="sng">
              <a:solidFill>
                <a:schemeClr val="lt1"/>
              </a:solidFill>
              <a:prstDash val="solid"/>
              <a:round/>
              <a:headEnd type="none" w="med" len="med"/>
              <a:tailEnd type="none" w="med" len="med"/>
            </a:ln>
          </p:spPr>
        </p:cxnSp>
        <p:cxnSp>
          <p:nvCxnSpPr>
            <p:cNvPr id="951" name="Google Shape;951;p47"/>
            <p:cNvCxnSpPr/>
            <p:nvPr/>
          </p:nvCxnSpPr>
          <p:spPr>
            <a:xfrm>
              <a:off x="720025" y="998075"/>
              <a:ext cx="7704000" cy="0"/>
            </a:xfrm>
            <a:prstGeom prst="straightConnector1">
              <a:avLst/>
            </a:prstGeom>
            <a:noFill/>
            <a:ln w="9525" cap="flat" cmpd="sng">
              <a:solidFill>
                <a:schemeClr val="lt1"/>
              </a:solidFill>
              <a:prstDash val="solid"/>
              <a:round/>
              <a:headEnd type="none" w="med" len="med"/>
              <a:tailEnd type="none" w="med" len="med"/>
            </a:ln>
          </p:spPr>
        </p:cxnSp>
      </p:grpSp>
      <p:sp>
        <p:nvSpPr>
          <p:cNvPr id="50" name="Google Shape;772;p40">
            <a:extLst>
              <a:ext uri="{FF2B5EF4-FFF2-40B4-BE49-F238E27FC236}">
                <a16:creationId xmlns:a16="http://schemas.microsoft.com/office/drawing/2014/main" id="{9159EB15-8280-43D6-B0ED-06811C5C1C0A}"/>
              </a:ext>
            </a:extLst>
          </p:cNvPr>
          <p:cNvSpPr txBox="1">
            <a:spLocks/>
          </p:cNvSpPr>
          <p:nvPr/>
        </p:nvSpPr>
        <p:spPr>
          <a:xfrm>
            <a:off x="719999" y="1405399"/>
            <a:ext cx="4367075" cy="329307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2400"/>
              <a:buFont typeface="Bebas Neue"/>
              <a:buNone/>
              <a:defRPr sz="2000" b="1" i="0" u="none" strike="noStrike" cap="none">
                <a:solidFill>
                  <a:schemeClr val="dk1"/>
                </a:solidFill>
                <a:latin typeface="Prompt"/>
                <a:ea typeface="Prompt"/>
                <a:cs typeface="Prompt"/>
                <a:sym typeface="Prompt"/>
              </a:defRPr>
            </a:lvl1pPr>
            <a:lvl2pPr marL="914400" marR="0" lvl="1"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2pPr>
            <a:lvl3pPr marL="1371600" marR="0" lvl="2"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3pPr>
            <a:lvl4pPr marL="1828800" marR="0" lvl="3"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4pPr>
            <a:lvl5pPr marL="2286000" marR="0" lvl="4"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5pPr>
            <a:lvl6pPr marL="2743200" marR="0" lvl="5"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6pPr>
            <a:lvl7pPr marL="3200400" marR="0" lvl="6"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7pPr>
            <a:lvl8pPr marL="3657600" marR="0" lvl="7"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8pPr>
            <a:lvl9pPr marL="4114800" marR="0" lvl="8"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9pPr>
          </a:lstStyle>
          <a:p>
            <a:pPr marL="0" indent="0" algn="l">
              <a:buSzPts val="1100"/>
            </a:pPr>
            <a:r>
              <a:rPr lang="en-US" sz="1200" b="0" dirty="0">
                <a:solidFill>
                  <a:schemeClr val="lt1"/>
                </a:solidFill>
              </a:rPr>
              <a:t>In conclusion, earthquakes are natural phenomena that occur due to the movement and release of energy within the Earth's crust. They cannot be prevented or avoided, but their impacts can be mitigated through preparedness and resilience measures. Earthquakes can cause significant damage to buildings, infrastructure, and communities, leading to casualties, economic disruption, and psychological effects.</a:t>
            </a:r>
          </a:p>
        </p:txBody>
      </p:sp>
      <p:pic>
        <p:nvPicPr>
          <p:cNvPr id="8" name="Google Shape;1508;p68">
            <a:extLst>
              <a:ext uri="{FF2B5EF4-FFF2-40B4-BE49-F238E27FC236}">
                <a16:creationId xmlns:a16="http://schemas.microsoft.com/office/drawing/2014/main" id="{A822D5B4-E6C9-4C46-8664-8FD8858730D3}"/>
              </a:ext>
            </a:extLst>
          </p:cNvPr>
          <p:cNvPicPr preferRelativeResize="0"/>
          <p:nvPr/>
        </p:nvPicPr>
        <p:blipFill>
          <a:blip r:embed="rId3">
            <a:alphaModFix/>
          </a:blip>
          <a:stretch>
            <a:fillRect/>
          </a:stretch>
        </p:blipFill>
        <p:spPr>
          <a:xfrm>
            <a:off x="5477752" y="1943887"/>
            <a:ext cx="2418970" cy="2216098"/>
          </a:xfrm>
          <a:prstGeom prst="rect">
            <a:avLst/>
          </a:prstGeom>
          <a:noFill/>
          <a:ln>
            <a:noFill/>
          </a:ln>
        </p:spPr>
      </p:pic>
    </p:spTree>
    <p:extLst>
      <p:ext uri="{BB962C8B-B14F-4D97-AF65-F5344CB8AC3E}">
        <p14:creationId xmlns:p14="http://schemas.microsoft.com/office/powerpoint/2010/main" val="2545021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35"/>
        <p:cNvGrpSpPr/>
        <p:nvPr/>
      </p:nvGrpSpPr>
      <p:grpSpPr>
        <a:xfrm>
          <a:off x="0" y="0"/>
          <a:ext cx="0" cy="0"/>
          <a:chOff x="0" y="0"/>
          <a:chExt cx="0" cy="0"/>
        </a:xfrm>
      </p:grpSpPr>
      <p:sp>
        <p:nvSpPr>
          <p:cNvPr id="941" name="Google Shape;941;p47"/>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p>
            <a:pPr lvl="0"/>
            <a:r>
              <a:rPr lang="en-US" dirty="0"/>
              <a:t>References</a:t>
            </a:r>
          </a:p>
        </p:txBody>
      </p:sp>
      <p:grpSp>
        <p:nvGrpSpPr>
          <p:cNvPr id="949" name="Google Shape;949;p47"/>
          <p:cNvGrpSpPr/>
          <p:nvPr/>
        </p:nvGrpSpPr>
        <p:grpSpPr>
          <a:xfrm>
            <a:off x="720025" y="502775"/>
            <a:ext cx="7704000" cy="457200"/>
            <a:chOff x="720025" y="540875"/>
            <a:chExt cx="7704000" cy="457200"/>
          </a:xfrm>
        </p:grpSpPr>
        <p:cxnSp>
          <p:nvCxnSpPr>
            <p:cNvPr id="950" name="Google Shape;950;p47"/>
            <p:cNvCxnSpPr/>
            <p:nvPr/>
          </p:nvCxnSpPr>
          <p:spPr>
            <a:xfrm>
              <a:off x="720025" y="540875"/>
              <a:ext cx="7704000" cy="0"/>
            </a:xfrm>
            <a:prstGeom prst="straightConnector1">
              <a:avLst/>
            </a:prstGeom>
            <a:noFill/>
            <a:ln w="9525" cap="flat" cmpd="sng">
              <a:solidFill>
                <a:schemeClr val="lt1"/>
              </a:solidFill>
              <a:prstDash val="solid"/>
              <a:round/>
              <a:headEnd type="none" w="med" len="med"/>
              <a:tailEnd type="none" w="med" len="med"/>
            </a:ln>
          </p:spPr>
        </p:cxnSp>
        <p:cxnSp>
          <p:nvCxnSpPr>
            <p:cNvPr id="951" name="Google Shape;951;p47"/>
            <p:cNvCxnSpPr/>
            <p:nvPr/>
          </p:nvCxnSpPr>
          <p:spPr>
            <a:xfrm>
              <a:off x="720025" y="998075"/>
              <a:ext cx="7704000" cy="0"/>
            </a:xfrm>
            <a:prstGeom prst="straightConnector1">
              <a:avLst/>
            </a:prstGeom>
            <a:noFill/>
            <a:ln w="9525" cap="flat" cmpd="sng">
              <a:solidFill>
                <a:schemeClr val="lt1"/>
              </a:solidFill>
              <a:prstDash val="solid"/>
              <a:round/>
              <a:headEnd type="none" w="med" len="med"/>
              <a:tailEnd type="none" w="med" len="med"/>
            </a:ln>
          </p:spPr>
        </p:cxnSp>
      </p:grpSp>
      <p:sp>
        <p:nvSpPr>
          <p:cNvPr id="50" name="Google Shape;772;p40">
            <a:extLst>
              <a:ext uri="{FF2B5EF4-FFF2-40B4-BE49-F238E27FC236}">
                <a16:creationId xmlns:a16="http://schemas.microsoft.com/office/drawing/2014/main" id="{9159EB15-8280-43D6-B0ED-06811C5C1C0A}"/>
              </a:ext>
            </a:extLst>
          </p:cNvPr>
          <p:cNvSpPr txBox="1">
            <a:spLocks/>
          </p:cNvSpPr>
          <p:nvPr/>
        </p:nvSpPr>
        <p:spPr>
          <a:xfrm>
            <a:off x="719999" y="1405399"/>
            <a:ext cx="4367075" cy="329307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2400"/>
              <a:buFont typeface="Bebas Neue"/>
              <a:buNone/>
              <a:defRPr sz="2000" b="1" i="0" u="none" strike="noStrike" cap="none">
                <a:solidFill>
                  <a:schemeClr val="dk1"/>
                </a:solidFill>
                <a:latin typeface="Prompt"/>
                <a:ea typeface="Prompt"/>
                <a:cs typeface="Prompt"/>
                <a:sym typeface="Prompt"/>
              </a:defRPr>
            </a:lvl1pPr>
            <a:lvl2pPr marL="914400" marR="0" lvl="1"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2pPr>
            <a:lvl3pPr marL="1371600" marR="0" lvl="2"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3pPr>
            <a:lvl4pPr marL="1828800" marR="0" lvl="3"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4pPr>
            <a:lvl5pPr marL="2286000" marR="0" lvl="4"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5pPr>
            <a:lvl6pPr marL="2743200" marR="0" lvl="5"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6pPr>
            <a:lvl7pPr marL="3200400" marR="0" lvl="6"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7pPr>
            <a:lvl8pPr marL="3657600" marR="0" lvl="7"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8pPr>
            <a:lvl9pPr marL="4114800" marR="0" lvl="8"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9pPr>
          </a:lstStyle>
          <a:p>
            <a:pPr marL="171450" indent="-171450" algn="l">
              <a:buSzPts val="1100"/>
              <a:buFont typeface="Arial" panose="020B0604020202020204" pitchFamily="34" charset="0"/>
              <a:buChar char="•"/>
            </a:pPr>
            <a:r>
              <a:rPr lang="en-US" sz="1200" b="0" dirty="0">
                <a:solidFill>
                  <a:schemeClr val="lt1"/>
                </a:solidFill>
              </a:rPr>
              <a:t>Incorporated Research Institutions for Seismology (IRIS): https://www.iris.edu/</a:t>
            </a:r>
          </a:p>
          <a:p>
            <a:pPr marL="171450" indent="-171450" algn="l">
              <a:buSzPts val="1100"/>
              <a:buFont typeface="Arial" panose="020B0604020202020204" pitchFamily="34" charset="0"/>
              <a:buChar char="•"/>
            </a:pPr>
            <a:r>
              <a:rPr lang="en-US" sz="1200" b="0" dirty="0">
                <a:solidFill>
                  <a:schemeClr val="lt1"/>
                </a:solidFill>
              </a:rPr>
              <a:t>Geological Society: https://www.geolsoc.org.uk/</a:t>
            </a:r>
          </a:p>
        </p:txBody>
      </p:sp>
      <p:pic>
        <p:nvPicPr>
          <p:cNvPr id="8" name="Google Shape;1508;p68">
            <a:extLst>
              <a:ext uri="{FF2B5EF4-FFF2-40B4-BE49-F238E27FC236}">
                <a16:creationId xmlns:a16="http://schemas.microsoft.com/office/drawing/2014/main" id="{A822D5B4-E6C9-4C46-8664-8FD8858730D3}"/>
              </a:ext>
            </a:extLst>
          </p:cNvPr>
          <p:cNvPicPr preferRelativeResize="0"/>
          <p:nvPr/>
        </p:nvPicPr>
        <p:blipFill>
          <a:blip r:embed="rId3">
            <a:alphaModFix/>
          </a:blip>
          <a:stretch>
            <a:fillRect/>
          </a:stretch>
        </p:blipFill>
        <p:spPr>
          <a:xfrm>
            <a:off x="5477752" y="1943887"/>
            <a:ext cx="2418970" cy="2216098"/>
          </a:xfrm>
          <a:prstGeom prst="rect">
            <a:avLst/>
          </a:prstGeom>
          <a:noFill/>
          <a:ln>
            <a:noFill/>
          </a:ln>
        </p:spPr>
      </p:pic>
    </p:spTree>
    <p:extLst>
      <p:ext uri="{BB962C8B-B14F-4D97-AF65-F5344CB8AC3E}">
        <p14:creationId xmlns:p14="http://schemas.microsoft.com/office/powerpoint/2010/main" val="3954492228"/>
      </p:ext>
    </p:extLst>
  </p:cSld>
  <p:clrMapOvr>
    <a:masterClrMapping/>
  </p:clrMapOvr>
</p:sld>
</file>

<file path=ppt/theme/theme1.xml><?xml version="1.0" encoding="utf-8"?>
<a:theme xmlns:a="http://schemas.openxmlformats.org/drawingml/2006/main" name="Earthquake Drill for Schools by Slidesgo">
  <a:themeElements>
    <a:clrScheme name="Simple Light">
      <a:dk1>
        <a:srgbClr val="00422D"/>
      </a:dk1>
      <a:lt1>
        <a:srgbClr val="191919"/>
      </a:lt1>
      <a:dk2>
        <a:srgbClr val="80EBCC"/>
      </a:dk2>
      <a:lt2>
        <a:srgbClr val="FFFFFF"/>
      </a:lt2>
      <a:accent1>
        <a:srgbClr val="B9F4E3"/>
      </a:accent1>
      <a:accent2>
        <a:srgbClr val="4FDCB4"/>
      </a:accent2>
      <a:accent3>
        <a:srgbClr val="C0D7ED"/>
      </a:accent3>
      <a:accent4>
        <a:srgbClr val="9A99FF"/>
      </a:accent4>
      <a:accent5>
        <a:srgbClr val="81FFFE"/>
      </a:accent5>
      <a:accent6>
        <a:srgbClr val="7EF895"/>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TotalTime>
  <Words>561</Words>
  <Application>Microsoft Office PowerPoint</Application>
  <PresentationFormat>On-screen Show (16:9)</PresentationFormat>
  <Paragraphs>52</Paragraphs>
  <Slides>10</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Merriweather</vt:lpstr>
      <vt:lpstr>Arial</vt:lpstr>
      <vt:lpstr>Bebas Neue</vt:lpstr>
      <vt:lpstr>Limelight</vt:lpstr>
      <vt:lpstr>Prompt</vt:lpstr>
      <vt:lpstr>Earthquake Drill for Schools by Slidesgo</vt:lpstr>
      <vt:lpstr>Causes &amp; Effects of Earthquakes</vt:lpstr>
      <vt:lpstr>01</vt:lpstr>
      <vt:lpstr>Introduction of earthquakes</vt:lpstr>
      <vt:lpstr>Causes of Earthquakes</vt:lpstr>
      <vt:lpstr>Effects of Earthquakes</vt:lpstr>
      <vt:lpstr>Detect Earthquakes</vt:lpstr>
      <vt:lpstr>Earthquakes Impacts</vt:lpstr>
      <vt:lpstr>Conclusion</vt:lpstr>
      <vt:lpstr>References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Causes &amp; Effects of Earthquakes</dc:title>
  <dc:creator>user</dc:creator>
  <cp:lastModifiedBy>Sam Qubain</cp:lastModifiedBy>
  <cp:revision>9</cp:revision>
  <dcterms:modified xsi:type="dcterms:W3CDTF">2023-05-21T16:17:58Z</dcterms:modified>
</cp:coreProperties>
</file>