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a:t>عيد مولد العذراء مريم</a:t>
            </a:r>
            <a:endParaRPr lang="en-US" dirty="0"/>
          </a:p>
        </p:txBody>
      </p:sp>
      <p:sp>
        <p:nvSpPr>
          <p:cNvPr id="3" name="Subtitle 2"/>
          <p:cNvSpPr>
            <a:spLocks noGrp="1"/>
          </p:cNvSpPr>
          <p:nvPr>
            <p:ph type="subTitle" idx="1"/>
          </p:nvPr>
        </p:nvSpPr>
        <p:spPr/>
        <p:txBody>
          <a:bodyPr/>
          <a:lstStyle/>
          <a:p>
            <a:r>
              <a:rPr lang="ar-JO" dirty="0" smtClean="0"/>
              <a:t>عمل الطالب:جاد قطان</a:t>
            </a:r>
            <a:endParaRPr lang="en-US" dirty="0"/>
          </a:p>
        </p:txBody>
      </p:sp>
    </p:spTree>
    <p:extLst>
      <p:ext uri="{BB962C8B-B14F-4D97-AF65-F5344CB8AC3E}">
        <p14:creationId xmlns:p14="http://schemas.microsoft.com/office/powerpoint/2010/main" val="66638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smtClean="0"/>
              <a:t>ما هو عيد مولد العذراء مريم</a:t>
            </a:r>
            <a:endParaRPr lang="en-US" dirty="0"/>
          </a:p>
        </p:txBody>
      </p:sp>
      <p:sp>
        <p:nvSpPr>
          <p:cNvPr id="3" name="Content Placeholder 2"/>
          <p:cNvSpPr>
            <a:spLocks noGrp="1"/>
          </p:cNvSpPr>
          <p:nvPr>
            <p:ph idx="1"/>
          </p:nvPr>
        </p:nvSpPr>
        <p:spPr>
          <a:xfrm>
            <a:off x="741342" y="2169733"/>
            <a:ext cx="8596668" cy="3880773"/>
          </a:xfrm>
        </p:spPr>
        <p:txBody>
          <a:bodyPr/>
          <a:lstStyle/>
          <a:p>
            <a:pPr marL="0" indent="0" algn="r" rtl="1">
              <a:buNone/>
            </a:pPr>
            <a:r>
              <a:rPr lang="ar-JO" dirty="0"/>
              <a:t>عيد مولد العذراء هو الاحتفال الديني الذي يشير إلى الذكرى السنوية لمولد العذراء مريم، وهي الأم المقدسة للمسيحيين. يحتفل بهذا العيد في الكنائس المسيحية المختلفة في أنحاء العالم في 8 سبتمبر من كل عام.</a:t>
            </a:r>
          </a:p>
          <a:p>
            <a:pPr marL="0" indent="0" algn="r" rtl="1">
              <a:buNone/>
            </a:pPr>
            <a:r>
              <a:rPr lang="ar-JO" dirty="0"/>
              <a:t>من خلال عيد مولد العذراء</a:t>
            </a:r>
            <a:r>
              <a:rPr lang="ar-JO" dirty="0" smtClean="0"/>
              <a:t>، نحتفل </a:t>
            </a:r>
            <a:r>
              <a:rPr lang="ar-JO" dirty="0"/>
              <a:t>بالشخص الذي وُلِدَتْ فيه العذراء مريم، والتي تُعَتَقَدُ أنها وُلِدَتْ بطريقة فريدة وعجيبة دون أن تُصَابَ بخطيئة أصلية، استعدادًا لأن تصبح والدة يسوع المسيح</a:t>
            </a:r>
            <a:r>
              <a:rPr lang="ar-JO" dirty="0" smtClean="0"/>
              <a:t>.</a:t>
            </a:r>
          </a:p>
          <a:p>
            <a:pPr marL="0" indent="0" algn="r" rtl="1">
              <a:buNone/>
            </a:pPr>
            <a:r>
              <a:rPr lang="ar-JO" dirty="0"/>
              <a:t>يعتبر عيد مولد العذراء مناسبة مهمة في التقويم الديني المسيحي ويعتبر يومًا مميزًا للتأمل والتفكر في دور العذراء مريم وقصتها وتأثيرها على الإيمان المسيحي. إنه وقت للصلاة والشكر والتأمل في القدرات الروحية التي أظهرتها مريم وللتعبير عن التقدير والمحبة لها.</a:t>
            </a:r>
          </a:p>
          <a:p>
            <a:pPr marL="0" indent="0" algn="r" rtl="1">
              <a:buNone/>
            </a:pPr>
            <a:endParaRPr lang="ar-JO" dirty="0" smtClean="0"/>
          </a:p>
          <a:p>
            <a:pPr marL="0" indent="0" algn="r" rtl="1">
              <a:buNone/>
            </a:pPr>
            <a:endParaRPr lang="ar-JO" dirty="0"/>
          </a:p>
          <a:p>
            <a:pPr marL="0" indent="0" algn="r" rtl="1">
              <a:buNone/>
            </a:pPr>
            <a:endParaRPr lang="en-US" dirty="0"/>
          </a:p>
        </p:txBody>
      </p:sp>
    </p:spTree>
    <p:extLst>
      <p:ext uri="{BB962C8B-B14F-4D97-AF65-F5344CB8AC3E}">
        <p14:creationId xmlns:p14="http://schemas.microsoft.com/office/powerpoint/2010/main" val="982928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smtClean="0"/>
              <a:t>كيف نحتفل بعيد مولد العذراء مريم</a:t>
            </a:r>
            <a:endParaRPr lang="en-US" dirty="0"/>
          </a:p>
        </p:txBody>
      </p:sp>
      <p:sp>
        <p:nvSpPr>
          <p:cNvPr id="3" name="Content Placeholder 2"/>
          <p:cNvSpPr>
            <a:spLocks noGrp="1"/>
          </p:cNvSpPr>
          <p:nvPr>
            <p:ph idx="1"/>
          </p:nvPr>
        </p:nvSpPr>
        <p:spPr/>
        <p:txBody>
          <a:bodyPr/>
          <a:lstStyle/>
          <a:p>
            <a:pPr marL="0" indent="0" algn="r" rtl="1">
              <a:buNone/>
            </a:pPr>
            <a:r>
              <a:rPr lang="ar-JO" dirty="0" smtClean="0"/>
              <a:t>نحتفل </a:t>
            </a:r>
            <a:r>
              <a:rPr lang="ar-JO" dirty="0"/>
              <a:t>في عيد مولد العذراء بصلوات خاصة وقداديس وخدمات كنسية. قد تتضمن هذه الخدمات القراءة من الكتاب المقدس والتأمل في دور مريم وقصتها في التاريخ المسيحي. يُعَدُّ هذا العيد مناسبة لتقديم الشكر والتبجيل للعذراء مريم وطلب البركة والمساعدة الروحية منها.</a:t>
            </a:r>
          </a:p>
          <a:p>
            <a:pPr marL="0" indent="0" algn="r" rtl="1">
              <a:buNone/>
            </a:pPr>
            <a:r>
              <a:rPr lang="ar-JO" dirty="0"/>
              <a:t>بالإضافة إلى الصلوات والخدمات الدينية، قد تقام أيضًا احتفالات مجتمعية تتضمن العروض الفنية والموسيقى والأنشطة الاجتماعية. تختلف هذه الاحتفالات من مكان لآخر وتعكس التقاليد والثقافات المحلية.</a:t>
            </a:r>
          </a:p>
          <a:p>
            <a:pPr marL="0" indent="0" algn="r" rtl="1">
              <a:buNone/>
            </a:pPr>
            <a:endParaRPr lang="en-US" dirty="0"/>
          </a:p>
        </p:txBody>
      </p:sp>
      <p:pic>
        <p:nvPicPr>
          <p:cNvPr id="4" name="Picture 3"/>
          <p:cNvPicPr>
            <a:picLocks noChangeAspect="1"/>
          </p:cNvPicPr>
          <p:nvPr/>
        </p:nvPicPr>
        <p:blipFill>
          <a:blip r:embed="rId2"/>
          <a:stretch>
            <a:fillRect/>
          </a:stretch>
        </p:blipFill>
        <p:spPr>
          <a:xfrm>
            <a:off x="1142907" y="4056397"/>
            <a:ext cx="2011774" cy="2507593"/>
          </a:xfrm>
          <a:prstGeom prst="rect">
            <a:avLst/>
          </a:prstGeom>
        </p:spPr>
      </p:pic>
    </p:spTree>
    <p:extLst>
      <p:ext uri="{BB962C8B-B14F-4D97-AF65-F5344CB8AC3E}">
        <p14:creationId xmlns:p14="http://schemas.microsoft.com/office/powerpoint/2010/main" val="6670524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18</TotalTime>
  <Words>204</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Tahoma</vt:lpstr>
      <vt:lpstr>Trebuchet MS</vt:lpstr>
      <vt:lpstr>Wingdings 3</vt:lpstr>
      <vt:lpstr>Facet</vt:lpstr>
      <vt:lpstr>عيد مولد العذراء مريم</vt:lpstr>
      <vt:lpstr>ما هو عيد مولد العذراء مريم</vt:lpstr>
      <vt:lpstr>كيف نحتفل بعيد مولد العذراء مريم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عيد مولد العذراء مريم</dc:title>
  <dc:creator>user</dc:creator>
  <cp:lastModifiedBy>user</cp:lastModifiedBy>
  <cp:revision>2</cp:revision>
  <dcterms:created xsi:type="dcterms:W3CDTF">2023-05-21T14:13:21Z</dcterms:created>
  <dcterms:modified xsi:type="dcterms:W3CDTF">2023-05-21T14:31:21Z</dcterms:modified>
</cp:coreProperties>
</file>