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2"/>
  </p:notesMasterIdLst>
  <p:sldIdLst>
    <p:sldId id="256" r:id="rId2"/>
    <p:sldId id="258" r:id="rId3"/>
    <p:sldId id="261" r:id="rId4"/>
    <p:sldId id="263" r:id="rId5"/>
    <p:sldId id="265" r:id="rId6"/>
    <p:sldId id="268" r:id="rId7"/>
    <p:sldId id="312" r:id="rId8"/>
    <p:sldId id="313" r:id="rId9"/>
    <p:sldId id="314" r:id="rId10"/>
    <p:sldId id="315" r:id="rId11"/>
  </p:sldIdLst>
  <p:sldSz cx="9144000" cy="5143500" type="screen16x9"/>
  <p:notesSz cx="6858000" cy="9144000"/>
  <p:embeddedFontLst>
    <p:embeddedFont>
      <p:font typeface="Bebas Neue" panose="020B0604020202020204" pitchFamily="34" charset="0"/>
      <p:regular r:id="rId13"/>
    </p:embeddedFont>
    <p:embeddedFont>
      <p:font typeface="Limelight" panose="020B0604020202020204" charset="0"/>
      <p:regular r:id="rId14"/>
    </p:embeddedFont>
    <p:embeddedFont>
      <p:font typeface="Merriweather" panose="020B0604020202020204" pitchFamily="2" charset="0"/>
      <p:regular r:id="rId15"/>
      <p:bold r:id="rId16"/>
      <p:italic r:id="rId17"/>
      <p:boldItalic r:id="rId18"/>
    </p:embeddedFont>
    <p:embeddedFont>
      <p:font typeface="Prompt" panose="020B0502040204020203" pitchFamily="2" charset="-34"/>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FFF482-FF13-4145-92FD-856F20BC17EE}">
  <a:tblStyle styleId="{ACFFF482-FF13-4145-92FD-856F20BC17E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1e8d089463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11e8d089463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11efd50c04a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11efd50c04a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11efd50c04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11efd50c04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11efd50c04a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11efd50c04a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11efd50c04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11efd50c04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11efd50c04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11efd50c04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05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11efd50c04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11efd50c04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6335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11efd50c04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11efd50c04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3352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66400"/>
            <a:ext cx="9143993" cy="5209930"/>
            <a:chOff x="-4194553" y="-279716"/>
            <a:chExt cx="2010553" cy="1745429"/>
          </a:xfrm>
        </p:grpSpPr>
        <p:sp>
          <p:nvSpPr>
            <p:cNvPr id="10" name="Google Shape;10;p2"/>
            <p:cNvSpPr/>
            <p:nvPr/>
          </p:nvSpPr>
          <p:spPr>
            <a:xfrm>
              <a:off x="-4194553" y="-279716"/>
              <a:ext cx="2010550" cy="718722"/>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chemeClr val="dk2"/>
                </a:gs>
                <a:gs pos="60000">
                  <a:schemeClr val="dk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194550" y="409319"/>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chemeClr val="dk2"/>
                </a:gs>
                <a:gs pos="60000">
                  <a:schemeClr val="dk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194550" y="1038263"/>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chemeClr val="dk2"/>
                </a:gs>
                <a:gs pos="60000">
                  <a:schemeClr val="dk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715100" y="320889"/>
            <a:ext cx="7384200" cy="17961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3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715100" y="2121449"/>
            <a:ext cx="4359000" cy="382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5" name="Google Shape;15;p2"/>
          <p:cNvGrpSpPr/>
          <p:nvPr/>
        </p:nvGrpSpPr>
        <p:grpSpPr>
          <a:xfrm>
            <a:off x="-564312" y="4434575"/>
            <a:ext cx="1894925" cy="989375"/>
            <a:chOff x="10693413" y="1879088"/>
            <a:chExt cx="1894925" cy="989375"/>
          </a:xfrm>
        </p:grpSpPr>
        <p:sp>
          <p:nvSpPr>
            <p:cNvPr id="16" name="Google Shape;16;p2"/>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534657" y="287849"/>
            <a:ext cx="896001" cy="494304"/>
            <a:chOff x="9713113" y="1116138"/>
            <a:chExt cx="1358400" cy="749400"/>
          </a:xfrm>
        </p:grpSpPr>
        <p:sp>
          <p:nvSpPr>
            <p:cNvPr id="19" name="Google Shape;19;p2"/>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4931706" y="-174778"/>
            <a:ext cx="663603" cy="346479"/>
            <a:chOff x="10693413" y="1879088"/>
            <a:chExt cx="1894925" cy="989375"/>
          </a:xfrm>
        </p:grpSpPr>
        <p:sp>
          <p:nvSpPr>
            <p:cNvPr id="22" name="Google Shape;22;p2"/>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8695391" y="1143922"/>
            <a:ext cx="980765" cy="541067"/>
            <a:chOff x="9713113" y="1116138"/>
            <a:chExt cx="1358400" cy="749400"/>
          </a:xfrm>
        </p:grpSpPr>
        <p:sp>
          <p:nvSpPr>
            <p:cNvPr id="25" name="Google Shape;25;p2"/>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grpSp>
        <p:nvGrpSpPr>
          <p:cNvPr id="68" name="Google Shape;68;p5"/>
          <p:cNvGrpSpPr/>
          <p:nvPr/>
        </p:nvGrpSpPr>
        <p:grpSpPr>
          <a:xfrm>
            <a:off x="-1" y="-28968"/>
            <a:ext cx="9143994" cy="6038073"/>
            <a:chOff x="-1" y="-28968"/>
            <a:chExt cx="9143994" cy="6038073"/>
          </a:xfrm>
        </p:grpSpPr>
        <p:grpSp>
          <p:nvGrpSpPr>
            <p:cNvPr id="69" name="Google Shape;69;p5"/>
            <p:cNvGrpSpPr/>
            <p:nvPr/>
          </p:nvGrpSpPr>
          <p:grpSpPr>
            <a:xfrm>
              <a:off x="-1" y="-28968"/>
              <a:ext cx="9143994" cy="6038073"/>
              <a:chOff x="-4194553" y="-267176"/>
              <a:chExt cx="2010553" cy="2022873"/>
            </a:xfrm>
          </p:grpSpPr>
          <p:sp>
            <p:nvSpPr>
              <p:cNvPr id="70" name="Google Shape;70;p5"/>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4194553" y="746973"/>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4194550" y="1328247"/>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5"/>
            <p:cNvSpPr/>
            <p:nvPr/>
          </p:nvSpPr>
          <p:spPr>
            <a:xfrm>
              <a:off x="12" y="902615"/>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5"/>
          <p:cNvSpPr txBox="1">
            <a:spLocks noGrp="1"/>
          </p:cNvSpPr>
          <p:nvPr>
            <p:ph type="subTitle" idx="1"/>
          </p:nvPr>
        </p:nvSpPr>
        <p:spPr>
          <a:xfrm>
            <a:off x="1290763" y="2673450"/>
            <a:ext cx="2907600" cy="396300"/>
          </a:xfrm>
          <a:prstGeom prst="rect">
            <a:avLst/>
          </a:prstGeom>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5" name="Google Shape;75;p5"/>
          <p:cNvSpPr txBox="1">
            <a:spLocks noGrp="1"/>
          </p:cNvSpPr>
          <p:nvPr>
            <p:ph type="subTitle" idx="2"/>
          </p:nvPr>
        </p:nvSpPr>
        <p:spPr>
          <a:xfrm>
            <a:off x="4945638" y="2673450"/>
            <a:ext cx="2907600" cy="396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6" name="Google Shape;76;p5"/>
          <p:cNvSpPr txBox="1">
            <a:spLocks noGrp="1"/>
          </p:cNvSpPr>
          <p:nvPr>
            <p:ph type="subTitle" idx="3"/>
          </p:nvPr>
        </p:nvSpPr>
        <p:spPr>
          <a:xfrm>
            <a:off x="1290763" y="3069550"/>
            <a:ext cx="2907600" cy="960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5"/>
          <p:cNvSpPr txBox="1">
            <a:spLocks noGrp="1"/>
          </p:cNvSpPr>
          <p:nvPr>
            <p:ph type="subTitle" idx="4"/>
          </p:nvPr>
        </p:nvSpPr>
        <p:spPr>
          <a:xfrm>
            <a:off x="4945638" y="3069550"/>
            <a:ext cx="2907600" cy="960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grpSp>
        <p:nvGrpSpPr>
          <p:cNvPr id="82" name="Google Shape;82;p5"/>
          <p:cNvGrpSpPr/>
          <p:nvPr/>
        </p:nvGrpSpPr>
        <p:grpSpPr>
          <a:xfrm>
            <a:off x="-534657" y="287849"/>
            <a:ext cx="896001" cy="494304"/>
            <a:chOff x="9713113" y="1116138"/>
            <a:chExt cx="1358400" cy="749400"/>
          </a:xfrm>
        </p:grpSpPr>
        <p:sp>
          <p:nvSpPr>
            <p:cNvPr id="83" name="Google Shape;83;p5"/>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5"/>
          <p:cNvGrpSpPr/>
          <p:nvPr/>
        </p:nvGrpSpPr>
        <p:grpSpPr>
          <a:xfrm>
            <a:off x="4931706" y="-174778"/>
            <a:ext cx="663603" cy="346479"/>
            <a:chOff x="10693413" y="1879088"/>
            <a:chExt cx="1894925" cy="989375"/>
          </a:xfrm>
        </p:grpSpPr>
        <p:sp>
          <p:nvSpPr>
            <p:cNvPr id="86" name="Google Shape;86;p5"/>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5"/>
          <p:cNvGrpSpPr/>
          <p:nvPr userDrawn="1"/>
        </p:nvGrpSpPr>
        <p:grpSpPr>
          <a:xfrm>
            <a:off x="8087926" y="-4192"/>
            <a:ext cx="1090120" cy="571019"/>
            <a:chOff x="9538813" y="-58837"/>
            <a:chExt cx="1331200" cy="697300"/>
          </a:xfrm>
        </p:grpSpPr>
        <p:sp>
          <p:nvSpPr>
            <p:cNvPr id="89" name="Google Shape;89;p5"/>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5"/>
          <p:cNvGrpSpPr/>
          <p:nvPr/>
        </p:nvGrpSpPr>
        <p:grpSpPr>
          <a:xfrm>
            <a:off x="720025" y="502775"/>
            <a:ext cx="7704000" cy="457200"/>
            <a:chOff x="720025" y="540875"/>
            <a:chExt cx="7704000" cy="457200"/>
          </a:xfrm>
        </p:grpSpPr>
        <p:cxnSp>
          <p:nvCxnSpPr>
            <p:cNvPr id="92" name="Google Shape;92;p5"/>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93" name="Google Shape;93;p5"/>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9"/>
        <p:cNvGrpSpPr/>
        <p:nvPr/>
      </p:nvGrpSpPr>
      <p:grpSpPr>
        <a:xfrm>
          <a:off x="0" y="0"/>
          <a:ext cx="0" cy="0"/>
          <a:chOff x="0" y="0"/>
          <a:chExt cx="0" cy="0"/>
        </a:xfrm>
      </p:grpSpPr>
      <p:grpSp>
        <p:nvGrpSpPr>
          <p:cNvPr id="120" name="Google Shape;120;p7"/>
          <p:cNvGrpSpPr/>
          <p:nvPr/>
        </p:nvGrpSpPr>
        <p:grpSpPr>
          <a:xfrm>
            <a:off x="-1" y="-28968"/>
            <a:ext cx="9143994" cy="6099730"/>
            <a:chOff x="-1" y="-28968"/>
            <a:chExt cx="9143994" cy="6099730"/>
          </a:xfrm>
        </p:grpSpPr>
        <p:grpSp>
          <p:nvGrpSpPr>
            <p:cNvPr id="121" name="Google Shape;121;p7"/>
            <p:cNvGrpSpPr/>
            <p:nvPr/>
          </p:nvGrpSpPr>
          <p:grpSpPr>
            <a:xfrm>
              <a:off x="-1" y="-28968"/>
              <a:ext cx="9143982" cy="6099730"/>
              <a:chOff x="-4194553" y="-267176"/>
              <a:chExt cx="2010550" cy="2043529"/>
            </a:xfrm>
          </p:grpSpPr>
          <p:sp>
            <p:nvSpPr>
              <p:cNvPr id="122" name="Google Shape;122;p7"/>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4194553" y="1057628"/>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7"/>
            <p:cNvSpPr/>
            <p:nvPr/>
          </p:nvSpPr>
          <p:spPr>
            <a:xfrm>
              <a:off x="12" y="1499078"/>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26" name="Google Shape;126;p7"/>
          <p:cNvSpPr txBox="1">
            <a:spLocks noGrp="1"/>
          </p:cNvSpPr>
          <p:nvPr>
            <p:ph type="body" idx="1"/>
          </p:nvPr>
        </p:nvSpPr>
        <p:spPr>
          <a:xfrm>
            <a:off x="720000" y="1405400"/>
            <a:ext cx="3279000" cy="29106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127" name="Google Shape;127;p7"/>
          <p:cNvGrpSpPr/>
          <p:nvPr/>
        </p:nvGrpSpPr>
        <p:grpSpPr>
          <a:xfrm>
            <a:off x="98136" y="4546298"/>
            <a:ext cx="1032400" cy="541100"/>
            <a:chOff x="9968938" y="-987062"/>
            <a:chExt cx="1032400" cy="541100"/>
          </a:xfrm>
        </p:grpSpPr>
        <p:sp>
          <p:nvSpPr>
            <p:cNvPr id="128" name="Google Shape;128;p7"/>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7"/>
          <p:cNvGrpSpPr/>
          <p:nvPr/>
        </p:nvGrpSpPr>
        <p:grpSpPr>
          <a:xfrm>
            <a:off x="8487041" y="-96053"/>
            <a:ext cx="980765" cy="541067"/>
            <a:chOff x="9713113" y="1116138"/>
            <a:chExt cx="1358400" cy="749400"/>
          </a:xfrm>
        </p:grpSpPr>
        <p:sp>
          <p:nvSpPr>
            <p:cNvPr id="131" name="Google Shape;131;p7"/>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7"/>
          <p:cNvGrpSpPr/>
          <p:nvPr/>
        </p:nvGrpSpPr>
        <p:grpSpPr>
          <a:xfrm>
            <a:off x="130495" y="70006"/>
            <a:ext cx="896001" cy="494304"/>
            <a:chOff x="9713113" y="1116138"/>
            <a:chExt cx="1358400" cy="749400"/>
          </a:xfrm>
        </p:grpSpPr>
        <p:sp>
          <p:nvSpPr>
            <p:cNvPr id="134" name="Google Shape;134;p7"/>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7"/>
          <p:cNvGrpSpPr/>
          <p:nvPr/>
        </p:nvGrpSpPr>
        <p:grpSpPr>
          <a:xfrm>
            <a:off x="8487057" y="4674563"/>
            <a:ext cx="1090120" cy="571019"/>
            <a:chOff x="9538813" y="-58837"/>
            <a:chExt cx="1331200" cy="697300"/>
          </a:xfrm>
        </p:grpSpPr>
        <p:sp>
          <p:nvSpPr>
            <p:cNvPr id="137" name="Google Shape;137;p7"/>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01"/>
        <p:cNvGrpSpPr/>
        <p:nvPr/>
      </p:nvGrpSpPr>
      <p:grpSpPr>
        <a:xfrm>
          <a:off x="0" y="0"/>
          <a:ext cx="0" cy="0"/>
          <a:chOff x="0" y="0"/>
          <a:chExt cx="0" cy="0"/>
        </a:xfrm>
      </p:grpSpPr>
      <p:grpSp>
        <p:nvGrpSpPr>
          <p:cNvPr id="202" name="Google Shape;202;p13"/>
          <p:cNvGrpSpPr/>
          <p:nvPr/>
        </p:nvGrpSpPr>
        <p:grpSpPr>
          <a:xfrm>
            <a:off x="-1" y="-28968"/>
            <a:ext cx="9143994" cy="6038073"/>
            <a:chOff x="-1" y="-28968"/>
            <a:chExt cx="9143994" cy="6038073"/>
          </a:xfrm>
        </p:grpSpPr>
        <p:grpSp>
          <p:nvGrpSpPr>
            <p:cNvPr id="203" name="Google Shape;203;p13"/>
            <p:cNvGrpSpPr/>
            <p:nvPr/>
          </p:nvGrpSpPr>
          <p:grpSpPr>
            <a:xfrm>
              <a:off x="-1" y="-28968"/>
              <a:ext cx="9143994" cy="6038073"/>
              <a:chOff x="-4194553" y="-267176"/>
              <a:chExt cx="2010553" cy="2022873"/>
            </a:xfrm>
          </p:grpSpPr>
          <p:sp>
            <p:nvSpPr>
              <p:cNvPr id="204" name="Google Shape;204;p13"/>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4194553" y="746973"/>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a:off x="-4194550" y="1328247"/>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3"/>
            <p:cNvSpPr/>
            <p:nvPr/>
          </p:nvSpPr>
          <p:spPr>
            <a:xfrm>
              <a:off x="12" y="902615"/>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13"/>
          <p:cNvSpPr txBox="1">
            <a:spLocks noGrp="1"/>
          </p:cNvSpPr>
          <p:nvPr>
            <p:ph type="title" hasCustomPrompt="1"/>
          </p:nvPr>
        </p:nvSpPr>
        <p:spPr>
          <a:xfrm>
            <a:off x="1021844" y="1397146"/>
            <a:ext cx="749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9" name="Google Shape;209;p13"/>
          <p:cNvSpPr txBox="1">
            <a:spLocks noGrp="1"/>
          </p:cNvSpPr>
          <p:nvPr>
            <p:ph type="subTitle" idx="1"/>
          </p:nvPr>
        </p:nvSpPr>
        <p:spPr>
          <a:xfrm>
            <a:off x="2001371" y="1624048"/>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0" name="Google Shape;210;p13"/>
          <p:cNvSpPr txBox="1">
            <a:spLocks noGrp="1"/>
          </p:cNvSpPr>
          <p:nvPr>
            <p:ph type="title" idx="2" hasCustomPrompt="1"/>
          </p:nvPr>
        </p:nvSpPr>
        <p:spPr>
          <a:xfrm>
            <a:off x="1022444" y="2628796"/>
            <a:ext cx="7482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1" name="Google Shape;211;p13"/>
          <p:cNvSpPr txBox="1">
            <a:spLocks noGrp="1"/>
          </p:cNvSpPr>
          <p:nvPr>
            <p:ph type="subTitle" idx="3"/>
          </p:nvPr>
        </p:nvSpPr>
        <p:spPr>
          <a:xfrm>
            <a:off x="2001371" y="2856829"/>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 name="Google Shape;212;p13"/>
          <p:cNvSpPr txBox="1">
            <a:spLocks noGrp="1"/>
          </p:cNvSpPr>
          <p:nvPr>
            <p:ph type="title" idx="4" hasCustomPrompt="1"/>
          </p:nvPr>
        </p:nvSpPr>
        <p:spPr>
          <a:xfrm>
            <a:off x="1022444" y="3860447"/>
            <a:ext cx="7482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3" name="Google Shape;213;p13"/>
          <p:cNvSpPr txBox="1">
            <a:spLocks noGrp="1"/>
          </p:cNvSpPr>
          <p:nvPr>
            <p:ph type="subTitle" idx="5"/>
          </p:nvPr>
        </p:nvSpPr>
        <p:spPr>
          <a:xfrm>
            <a:off x="2000759" y="4089610"/>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4" name="Google Shape;214;p13"/>
          <p:cNvSpPr txBox="1">
            <a:spLocks noGrp="1"/>
          </p:cNvSpPr>
          <p:nvPr>
            <p:ph type="title" idx="6" hasCustomPrompt="1"/>
          </p:nvPr>
        </p:nvSpPr>
        <p:spPr>
          <a:xfrm>
            <a:off x="4808794" y="1397146"/>
            <a:ext cx="7482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5" name="Google Shape;215;p13"/>
          <p:cNvSpPr txBox="1">
            <a:spLocks noGrp="1"/>
          </p:cNvSpPr>
          <p:nvPr>
            <p:ph type="subTitle" idx="7"/>
          </p:nvPr>
        </p:nvSpPr>
        <p:spPr>
          <a:xfrm>
            <a:off x="5785756" y="1624048"/>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6" name="Google Shape;216;p13"/>
          <p:cNvSpPr txBox="1">
            <a:spLocks noGrp="1"/>
          </p:cNvSpPr>
          <p:nvPr>
            <p:ph type="title" idx="8" hasCustomPrompt="1"/>
          </p:nvPr>
        </p:nvSpPr>
        <p:spPr>
          <a:xfrm>
            <a:off x="4808794" y="2628796"/>
            <a:ext cx="7482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7" name="Google Shape;217;p13"/>
          <p:cNvSpPr txBox="1">
            <a:spLocks noGrp="1"/>
          </p:cNvSpPr>
          <p:nvPr>
            <p:ph type="subTitle" idx="9"/>
          </p:nvPr>
        </p:nvSpPr>
        <p:spPr>
          <a:xfrm>
            <a:off x="5785756" y="2856829"/>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8" name="Google Shape;218;p13"/>
          <p:cNvSpPr txBox="1">
            <a:spLocks noGrp="1"/>
          </p:cNvSpPr>
          <p:nvPr>
            <p:ph type="title" idx="13" hasCustomPrompt="1"/>
          </p:nvPr>
        </p:nvSpPr>
        <p:spPr>
          <a:xfrm>
            <a:off x="4808194" y="3860447"/>
            <a:ext cx="749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9" name="Google Shape;219;p13"/>
          <p:cNvSpPr txBox="1">
            <a:spLocks noGrp="1"/>
          </p:cNvSpPr>
          <p:nvPr>
            <p:ph type="subTitle" idx="14"/>
          </p:nvPr>
        </p:nvSpPr>
        <p:spPr>
          <a:xfrm>
            <a:off x="5785756" y="4089610"/>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0" name="Google Shape;220;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221" name="Google Shape;221;p13"/>
          <p:cNvSpPr txBox="1">
            <a:spLocks noGrp="1"/>
          </p:cNvSpPr>
          <p:nvPr>
            <p:ph type="subTitle" idx="16"/>
          </p:nvPr>
        </p:nvSpPr>
        <p:spPr>
          <a:xfrm>
            <a:off x="2001365" y="1277776"/>
            <a:ext cx="2336400" cy="3465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2" name="Google Shape;222;p13"/>
          <p:cNvSpPr txBox="1">
            <a:spLocks noGrp="1"/>
          </p:cNvSpPr>
          <p:nvPr>
            <p:ph type="subTitle" idx="17"/>
          </p:nvPr>
        </p:nvSpPr>
        <p:spPr>
          <a:xfrm>
            <a:off x="2001369" y="2510557"/>
            <a:ext cx="2336400" cy="3465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3" name="Google Shape;223;p13"/>
          <p:cNvSpPr txBox="1">
            <a:spLocks noGrp="1"/>
          </p:cNvSpPr>
          <p:nvPr>
            <p:ph type="subTitle" idx="18"/>
          </p:nvPr>
        </p:nvSpPr>
        <p:spPr>
          <a:xfrm>
            <a:off x="2000761" y="3743338"/>
            <a:ext cx="2336400" cy="3465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4" name="Google Shape;224;p13"/>
          <p:cNvSpPr txBox="1">
            <a:spLocks noGrp="1"/>
          </p:cNvSpPr>
          <p:nvPr>
            <p:ph type="subTitle" idx="19"/>
          </p:nvPr>
        </p:nvSpPr>
        <p:spPr>
          <a:xfrm>
            <a:off x="5785756" y="1277776"/>
            <a:ext cx="2336400" cy="3465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5" name="Google Shape;225;p13"/>
          <p:cNvSpPr txBox="1">
            <a:spLocks noGrp="1"/>
          </p:cNvSpPr>
          <p:nvPr>
            <p:ph type="subTitle" idx="20"/>
          </p:nvPr>
        </p:nvSpPr>
        <p:spPr>
          <a:xfrm>
            <a:off x="5785756" y="2510557"/>
            <a:ext cx="2336400" cy="3465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6" name="Google Shape;226;p13"/>
          <p:cNvSpPr txBox="1">
            <a:spLocks noGrp="1"/>
          </p:cNvSpPr>
          <p:nvPr>
            <p:ph type="subTitle" idx="21"/>
          </p:nvPr>
        </p:nvSpPr>
        <p:spPr>
          <a:xfrm>
            <a:off x="5785756" y="3743338"/>
            <a:ext cx="2336400" cy="3465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227" name="Google Shape;227;p13"/>
          <p:cNvGrpSpPr/>
          <p:nvPr/>
        </p:nvGrpSpPr>
        <p:grpSpPr>
          <a:xfrm>
            <a:off x="720025" y="502775"/>
            <a:ext cx="7704000" cy="457200"/>
            <a:chOff x="720025" y="540875"/>
            <a:chExt cx="7704000" cy="457200"/>
          </a:xfrm>
        </p:grpSpPr>
        <p:cxnSp>
          <p:nvCxnSpPr>
            <p:cNvPr id="228" name="Google Shape;228;p13"/>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229" name="Google Shape;229;p13"/>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grpSp>
        <p:nvGrpSpPr>
          <p:cNvPr id="230" name="Google Shape;230;p13"/>
          <p:cNvGrpSpPr/>
          <p:nvPr/>
        </p:nvGrpSpPr>
        <p:grpSpPr>
          <a:xfrm>
            <a:off x="8428888" y="4231775"/>
            <a:ext cx="1894925" cy="989375"/>
            <a:chOff x="10693413" y="1879088"/>
            <a:chExt cx="1894925" cy="989375"/>
          </a:xfrm>
        </p:grpSpPr>
        <p:sp>
          <p:nvSpPr>
            <p:cNvPr id="231" name="Google Shape;231;p13"/>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13"/>
          <p:cNvGrpSpPr/>
          <p:nvPr/>
        </p:nvGrpSpPr>
        <p:grpSpPr>
          <a:xfrm>
            <a:off x="8428891" y="1321060"/>
            <a:ext cx="980765" cy="541067"/>
            <a:chOff x="9713113" y="1116138"/>
            <a:chExt cx="1358400" cy="749400"/>
          </a:xfrm>
        </p:grpSpPr>
        <p:sp>
          <p:nvSpPr>
            <p:cNvPr id="234" name="Google Shape;234;p13"/>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13"/>
          <p:cNvGrpSpPr/>
          <p:nvPr/>
        </p:nvGrpSpPr>
        <p:grpSpPr>
          <a:xfrm>
            <a:off x="4641931" y="-178628"/>
            <a:ext cx="663603" cy="346479"/>
            <a:chOff x="10693413" y="1879088"/>
            <a:chExt cx="1894925" cy="989375"/>
          </a:xfrm>
        </p:grpSpPr>
        <p:sp>
          <p:nvSpPr>
            <p:cNvPr id="237" name="Google Shape;237;p13"/>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3"/>
          <p:cNvGrpSpPr/>
          <p:nvPr/>
        </p:nvGrpSpPr>
        <p:grpSpPr>
          <a:xfrm>
            <a:off x="-457689" y="1306051"/>
            <a:ext cx="1032439" cy="571071"/>
            <a:chOff x="10591538" y="-2334087"/>
            <a:chExt cx="1960575" cy="1084450"/>
          </a:xfrm>
        </p:grpSpPr>
        <p:sp>
          <p:nvSpPr>
            <p:cNvPr id="240" name="Google Shape;240;p13"/>
            <p:cNvSpPr/>
            <p:nvPr/>
          </p:nvSpPr>
          <p:spPr>
            <a:xfrm>
              <a:off x="10747738" y="-2334087"/>
              <a:ext cx="1804375" cy="1084450"/>
            </a:xfrm>
            <a:custGeom>
              <a:avLst/>
              <a:gdLst/>
              <a:ahLst/>
              <a:cxnLst/>
              <a:rect l="l" t="t" r="r" b="b"/>
              <a:pathLst>
                <a:path w="72175" h="43378" extrusionOk="0">
                  <a:moveTo>
                    <a:pt x="33597" y="0"/>
                  </a:moveTo>
                  <a:lnTo>
                    <a:pt x="33597" y="1087"/>
                  </a:lnTo>
                  <a:cubicBezTo>
                    <a:pt x="26624" y="3441"/>
                    <a:pt x="21372" y="9690"/>
                    <a:pt x="20104" y="17387"/>
                  </a:cubicBezTo>
                  <a:cubicBezTo>
                    <a:pt x="18203" y="16210"/>
                    <a:pt x="15848" y="15485"/>
                    <a:pt x="13403" y="15485"/>
                  </a:cubicBezTo>
                  <a:cubicBezTo>
                    <a:pt x="6068" y="15485"/>
                    <a:pt x="1" y="21734"/>
                    <a:pt x="1" y="29431"/>
                  </a:cubicBezTo>
                  <a:cubicBezTo>
                    <a:pt x="1" y="37129"/>
                    <a:pt x="6068" y="43377"/>
                    <a:pt x="13403" y="43377"/>
                  </a:cubicBezTo>
                  <a:lnTo>
                    <a:pt x="59859" y="43377"/>
                  </a:lnTo>
                  <a:cubicBezTo>
                    <a:pt x="66741" y="43377"/>
                    <a:pt x="72175" y="37581"/>
                    <a:pt x="72175" y="30518"/>
                  </a:cubicBezTo>
                  <a:cubicBezTo>
                    <a:pt x="72175" y="23545"/>
                    <a:pt x="66651" y="17749"/>
                    <a:pt x="59859" y="17749"/>
                  </a:cubicBezTo>
                  <a:cubicBezTo>
                    <a:pt x="58410" y="7697"/>
                    <a:pt x="50079" y="0"/>
                    <a:pt x="399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a:off x="10591538" y="-2334087"/>
              <a:ext cx="1804375" cy="1084450"/>
            </a:xfrm>
            <a:custGeom>
              <a:avLst/>
              <a:gdLst/>
              <a:ahLst/>
              <a:cxnLst/>
              <a:rect l="l" t="t" r="r" b="b"/>
              <a:pathLst>
                <a:path w="72175" h="43378" extrusionOk="0">
                  <a:moveTo>
                    <a:pt x="39936" y="0"/>
                  </a:moveTo>
                  <a:cubicBezTo>
                    <a:pt x="29884" y="0"/>
                    <a:pt x="21734" y="7516"/>
                    <a:pt x="20104" y="17387"/>
                  </a:cubicBezTo>
                  <a:cubicBezTo>
                    <a:pt x="18112" y="16210"/>
                    <a:pt x="15848" y="15485"/>
                    <a:pt x="13403" y="15485"/>
                  </a:cubicBezTo>
                  <a:cubicBezTo>
                    <a:pt x="6068" y="15485"/>
                    <a:pt x="0" y="21734"/>
                    <a:pt x="0" y="29431"/>
                  </a:cubicBezTo>
                  <a:cubicBezTo>
                    <a:pt x="0" y="37129"/>
                    <a:pt x="6068" y="43377"/>
                    <a:pt x="13403" y="43377"/>
                  </a:cubicBezTo>
                  <a:lnTo>
                    <a:pt x="59859" y="43377"/>
                  </a:lnTo>
                  <a:cubicBezTo>
                    <a:pt x="66741" y="43377"/>
                    <a:pt x="72174" y="37581"/>
                    <a:pt x="72174" y="30518"/>
                  </a:cubicBezTo>
                  <a:cubicBezTo>
                    <a:pt x="72174" y="23545"/>
                    <a:pt x="66650" y="17749"/>
                    <a:pt x="59859" y="17749"/>
                  </a:cubicBezTo>
                  <a:cubicBezTo>
                    <a:pt x="58410" y="7697"/>
                    <a:pt x="50078" y="0"/>
                    <a:pt x="39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13"/>
          <p:cNvGrpSpPr/>
          <p:nvPr/>
        </p:nvGrpSpPr>
        <p:grpSpPr>
          <a:xfrm>
            <a:off x="-7" y="4866274"/>
            <a:ext cx="896001" cy="494304"/>
            <a:chOff x="9713113" y="1116138"/>
            <a:chExt cx="1358400" cy="749400"/>
          </a:xfrm>
        </p:grpSpPr>
        <p:sp>
          <p:nvSpPr>
            <p:cNvPr id="243" name="Google Shape;243;p13"/>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455"/>
        <p:cNvGrpSpPr/>
        <p:nvPr/>
      </p:nvGrpSpPr>
      <p:grpSpPr>
        <a:xfrm>
          <a:off x="0" y="0"/>
          <a:ext cx="0" cy="0"/>
          <a:chOff x="0" y="0"/>
          <a:chExt cx="0" cy="0"/>
        </a:xfrm>
      </p:grpSpPr>
      <p:grpSp>
        <p:nvGrpSpPr>
          <p:cNvPr id="456" name="Google Shape;456;p24"/>
          <p:cNvGrpSpPr/>
          <p:nvPr/>
        </p:nvGrpSpPr>
        <p:grpSpPr>
          <a:xfrm flipH="1">
            <a:off x="-1" y="-28968"/>
            <a:ext cx="9143994" cy="6099730"/>
            <a:chOff x="-1" y="-28968"/>
            <a:chExt cx="9143994" cy="6099730"/>
          </a:xfrm>
        </p:grpSpPr>
        <p:grpSp>
          <p:nvGrpSpPr>
            <p:cNvPr id="457" name="Google Shape;457;p24"/>
            <p:cNvGrpSpPr/>
            <p:nvPr/>
          </p:nvGrpSpPr>
          <p:grpSpPr>
            <a:xfrm>
              <a:off x="-1" y="-28968"/>
              <a:ext cx="9143982" cy="6099730"/>
              <a:chOff x="-4194553" y="-267176"/>
              <a:chExt cx="2010550" cy="2043529"/>
            </a:xfrm>
          </p:grpSpPr>
          <p:sp>
            <p:nvSpPr>
              <p:cNvPr id="458" name="Google Shape;458;p24"/>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4194553" y="1057628"/>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 name="Google Shape;460;p24"/>
            <p:cNvSpPr/>
            <p:nvPr/>
          </p:nvSpPr>
          <p:spPr>
            <a:xfrm>
              <a:off x="12" y="1499078"/>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24"/>
          <p:cNvSpPr txBox="1">
            <a:spLocks noGrp="1"/>
          </p:cNvSpPr>
          <p:nvPr>
            <p:ph type="subTitle" idx="1"/>
          </p:nvPr>
        </p:nvSpPr>
        <p:spPr>
          <a:xfrm>
            <a:off x="719938" y="2778000"/>
            <a:ext cx="2417100" cy="418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62" name="Google Shape;462;p24"/>
          <p:cNvSpPr txBox="1">
            <a:spLocks noGrp="1"/>
          </p:cNvSpPr>
          <p:nvPr>
            <p:ph type="subTitle" idx="2"/>
          </p:nvPr>
        </p:nvSpPr>
        <p:spPr>
          <a:xfrm>
            <a:off x="719950" y="3191225"/>
            <a:ext cx="2417100" cy="639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3" name="Google Shape;463;p24"/>
          <p:cNvSpPr txBox="1">
            <a:spLocks noGrp="1"/>
          </p:cNvSpPr>
          <p:nvPr>
            <p:ph type="subTitle" idx="3"/>
          </p:nvPr>
        </p:nvSpPr>
        <p:spPr>
          <a:xfrm>
            <a:off x="3363463" y="3191225"/>
            <a:ext cx="2417100" cy="639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4" name="Google Shape;464;p24"/>
          <p:cNvSpPr txBox="1">
            <a:spLocks noGrp="1"/>
          </p:cNvSpPr>
          <p:nvPr>
            <p:ph type="subTitle" idx="4"/>
          </p:nvPr>
        </p:nvSpPr>
        <p:spPr>
          <a:xfrm>
            <a:off x="6006975" y="3191225"/>
            <a:ext cx="2417100" cy="639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5" name="Google Shape;465;p2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
        <p:nvSpPr>
          <p:cNvPr id="466" name="Google Shape;466;p24"/>
          <p:cNvSpPr txBox="1">
            <a:spLocks noGrp="1"/>
          </p:cNvSpPr>
          <p:nvPr>
            <p:ph type="subTitle" idx="5"/>
          </p:nvPr>
        </p:nvSpPr>
        <p:spPr>
          <a:xfrm>
            <a:off x="3363450" y="2778000"/>
            <a:ext cx="2417100" cy="418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67" name="Google Shape;467;p24"/>
          <p:cNvSpPr txBox="1">
            <a:spLocks noGrp="1"/>
          </p:cNvSpPr>
          <p:nvPr>
            <p:ph type="subTitle" idx="6"/>
          </p:nvPr>
        </p:nvSpPr>
        <p:spPr>
          <a:xfrm>
            <a:off x="6006963" y="2778000"/>
            <a:ext cx="2417100" cy="418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468" name="Google Shape;468;p24"/>
          <p:cNvGrpSpPr/>
          <p:nvPr/>
        </p:nvGrpSpPr>
        <p:grpSpPr>
          <a:xfrm>
            <a:off x="8423988" y="4608500"/>
            <a:ext cx="1032400" cy="541100"/>
            <a:chOff x="9968938" y="-987062"/>
            <a:chExt cx="1032400" cy="541100"/>
          </a:xfrm>
        </p:grpSpPr>
        <p:sp>
          <p:nvSpPr>
            <p:cNvPr id="469" name="Google Shape;469;p24"/>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4"/>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4"/>
          <p:cNvGrpSpPr/>
          <p:nvPr/>
        </p:nvGrpSpPr>
        <p:grpSpPr>
          <a:xfrm>
            <a:off x="-1370512" y="40300"/>
            <a:ext cx="1894925" cy="989375"/>
            <a:chOff x="10693413" y="1879088"/>
            <a:chExt cx="1894925" cy="989375"/>
          </a:xfrm>
        </p:grpSpPr>
        <p:sp>
          <p:nvSpPr>
            <p:cNvPr id="472" name="Google Shape;472;p24"/>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4"/>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4"/>
          <p:cNvGrpSpPr/>
          <p:nvPr/>
        </p:nvGrpSpPr>
        <p:grpSpPr>
          <a:xfrm>
            <a:off x="8529091" y="779322"/>
            <a:ext cx="980765" cy="541067"/>
            <a:chOff x="9713113" y="1116138"/>
            <a:chExt cx="1358400" cy="749400"/>
          </a:xfrm>
        </p:grpSpPr>
        <p:sp>
          <p:nvSpPr>
            <p:cNvPr id="475" name="Google Shape;475;p24"/>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4"/>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24"/>
          <p:cNvGrpSpPr/>
          <p:nvPr/>
        </p:nvGrpSpPr>
        <p:grpSpPr>
          <a:xfrm>
            <a:off x="720025" y="502775"/>
            <a:ext cx="7704000" cy="457200"/>
            <a:chOff x="720025" y="540875"/>
            <a:chExt cx="7704000" cy="457200"/>
          </a:xfrm>
        </p:grpSpPr>
        <p:cxnSp>
          <p:nvCxnSpPr>
            <p:cNvPr id="478" name="Google Shape;478;p24"/>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479" name="Google Shape;479;p24"/>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538"/>
        <p:cNvGrpSpPr/>
        <p:nvPr/>
      </p:nvGrpSpPr>
      <p:grpSpPr>
        <a:xfrm>
          <a:off x="0" y="0"/>
          <a:ext cx="0" cy="0"/>
          <a:chOff x="0" y="0"/>
          <a:chExt cx="0" cy="0"/>
        </a:xfrm>
      </p:grpSpPr>
      <p:sp>
        <p:nvSpPr>
          <p:cNvPr id="539" name="Google Shape;539;p2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540" name="Google Shape;540;p27"/>
          <p:cNvSpPr txBox="1">
            <a:spLocks noGrp="1"/>
          </p:cNvSpPr>
          <p:nvPr>
            <p:ph type="subTitle" idx="1"/>
          </p:nvPr>
        </p:nvSpPr>
        <p:spPr>
          <a:xfrm>
            <a:off x="717550" y="2425073"/>
            <a:ext cx="2336400" cy="457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1" name="Google Shape;541;p27"/>
          <p:cNvSpPr txBox="1">
            <a:spLocks noGrp="1"/>
          </p:cNvSpPr>
          <p:nvPr>
            <p:ph type="subTitle" idx="2"/>
          </p:nvPr>
        </p:nvSpPr>
        <p:spPr>
          <a:xfrm>
            <a:off x="3403800" y="2425073"/>
            <a:ext cx="2336400" cy="457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2" name="Google Shape;542;p27"/>
          <p:cNvSpPr txBox="1">
            <a:spLocks noGrp="1"/>
          </p:cNvSpPr>
          <p:nvPr>
            <p:ph type="subTitle" idx="3"/>
          </p:nvPr>
        </p:nvSpPr>
        <p:spPr>
          <a:xfrm>
            <a:off x="6090050" y="2425073"/>
            <a:ext cx="2336400" cy="457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3" name="Google Shape;543;p27"/>
          <p:cNvSpPr txBox="1">
            <a:spLocks noGrp="1"/>
          </p:cNvSpPr>
          <p:nvPr>
            <p:ph type="subTitle" idx="4"/>
          </p:nvPr>
        </p:nvSpPr>
        <p:spPr>
          <a:xfrm>
            <a:off x="717550" y="4155899"/>
            <a:ext cx="2336400" cy="457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4" name="Google Shape;544;p27"/>
          <p:cNvSpPr txBox="1">
            <a:spLocks noGrp="1"/>
          </p:cNvSpPr>
          <p:nvPr>
            <p:ph type="subTitle" idx="5"/>
          </p:nvPr>
        </p:nvSpPr>
        <p:spPr>
          <a:xfrm>
            <a:off x="3403800" y="4155899"/>
            <a:ext cx="2336400" cy="457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5" name="Google Shape;545;p27"/>
          <p:cNvSpPr txBox="1">
            <a:spLocks noGrp="1"/>
          </p:cNvSpPr>
          <p:nvPr>
            <p:ph type="subTitle" idx="6"/>
          </p:nvPr>
        </p:nvSpPr>
        <p:spPr>
          <a:xfrm>
            <a:off x="6090050" y="4155899"/>
            <a:ext cx="2336400" cy="457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6" name="Google Shape;546;p27"/>
          <p:cNvSpPr txBox="1">
            <a:spLocks noGrp="1"/>
          </p:cNvSpPr>
          <p:nvPr>
            <p:ph type="subTitle" idx="7"/>
          </p:nvPr>
        </p:nvSpPr>
        <p:spPr>
          <a:xfrm>
            <a:off x="717550" y="2057400"/>
            <a:ext cx="2336400" cy="370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47" name="Google Shape;547;p27"/>
          <p:cNvSpPr txBox="1">
            <a:spLocks noGrp="1"/>
          </p:cNvSpPr>
          <p:nvPr>
            <p:ph type="subTitle" idx="8"/>
          </p:nvPr>
        </p:nvSpPr>
        <p:spPr>
          <a:xfrm>
            <a:off x="3403800" y="2057400"/>
            <a:ext cx="2336400" cy="370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48" name="Google Shape;548;p27"/>
          <p:cNvSpPr txBox="1">
            <a:spLocks noGrp="1"/>
          </p:cNvSpPr>
          <p:nvPr>
            <p:ph type="subTitle" idx="9"/>
          </p:nvPr>
        </p:nvSpPr>
        <p:spPr>
          <a:xfrm>
            <a:off x="6090050" y="2057400"/>
            <a:ext cx="2336400" cy="370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49" name="Google Shape;549;p27"/>
          <p:cNvSpPr txBox="1">
            <a:spLocks noGrp="1"/>
          </p:cNvSpPr>
          <p:nvPr>
            <p:ph type="subTitle" idx="13"/>
          </p:nvPr>
        </p:nvSpPr>
        <p:spPr>
          <a:xfrm>
            <a:off x="717550" y="3783600"/>
            <a:ext cx="2336400" cy="370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50" name="Google Shape;550;p27"/>
          <p:cNvSpPr txBox="1">
            <a:spLocks noGrp="1"/>
          </p:cNvSpPr>
          <p:nvPr>
            <p:ph type="subTitle" idx="14"/>
          </p:nvPr>
        </p:nvSpPr>
        <p:spPr>
          <a:xfrm>
            <a:off x="3403800" y="3783600"/>
            <a:ext cx="2336400" cy="370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51" name="Google Shape;551;p27"/>
          <p:cNvSpPr txBox="1">
            <a:spLocks noGrp="1"/>
          </p:cNvSpPr>
          <p:nvPr>
            <p:ph type="subTitle" idx="15"/>
          </p:nvPr>
        </p:nvSpPr>
        <p:spPr>
          <a:xfrm>
            <a:off x="6090050" y="3783600"/>
            <a:ext cx="2336400" cy="370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552" name="Google Shape;552;p27"/>
          <p:cNvGrpSpPr/>
          <p:nvPr/>
        </p:nvGrpSpPr>
        <p:grpSpPr>
          <a:xfrm>
            <a:off x="-1332587" y="4408525"/>
            <a:ext cx="1894925" cy="989375"/>
            <a:chOff x="10693413" y="1879088"/>
            <a:chExt cx="1894925" cy="989375"/>
          </a:xfrm>
        </p:grpSpPr>
        <p:sp>
          <p:nvSpPr>
            <p:cNvPr id="553" name="Google Shape;553;p27"/>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27"/>
          <p:cNvGrpSpPr/>
          <p:nvPr/>
        </p:nvGrpSpPr>
        <p:grpSpPr>
          <a:xfrm>
            <a:off x="8295166" y="-272078"/>
            <a:ext cx="980765" cy="541067"/>
            <a:chOff x="9713113" y="1116138"/>
            <a:chExt cx="1358400" cy="749400"/>
          </a:xfrm>
        </p:grpSpPr>
        <p:sp>
          <p:nvSpPr>
            <p:cNvPr id="556" name="Google Shape;556;p27"/>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27"/>
          <p:cNvGrpSpPr/>
          <p:nvPr/>
        </p:nvGrpSpPr>
        <p:grpSpPr>
          <a:xfrm>
            <a:off x="-430482" y="287849"/>
            <a:ext cx="896001" cy="494304"/>
            <a:chOff x="9713113" y="1116138"/>
            <a:chExt cx="1358400" cy="749400"/>
          </a:xfrm>
        </p:grpSpPr>
        <p:sp>
          <p:nvSpPr>
            <p:cNvPr id="559" name="Google Shape;559;p27"/>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27"/>
          <p:cNvGrpSpPr/>
          <p:nvPr/>
        </p:nvGrpSpPr>
        <p:grpSpPr>
          <a:xfrm>
            <a:off x="3824881" y="-174778"/>
            <a:ext cx="663603" cy="346479"/>
            <a:chOff x="10693413" y="1879088"/>
            <a:chExt cx="1894925" cy="989375"/>
          </a:xfrm>
        </p:grpSpPr>
        <p:sp>
          <p:nvSpPr>
            <p:cNvPr id="562" name="Google Shape;562;p27"/>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7"/>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27"/>
          <p:cNvGrpSpPr/>
          <p:nvPr/>
        </p:nvGrpSpPr>
        <p:grpSpPr>
          <a:xfrm>
            <a:off x="8243513" y="4771600"/>
            <a:ext cx="1032400" cy="541100"/>
            <a:chOff x="9968938" y="-987062"/>
            <a:chExt cx="1032400" cy="541100"/>
          </a:xfrm>
        </p:grpSpPr>
        <p:sp>
          <p:nvSpPr>
            <p:cNvPr id="565" name="Google Shape;565;p27"/>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7"/>
          <p:cNvGrpSpPr/>
          <p:nvPr/>
        </p:nvGrpSpPr>
        <p:grpSpPr>
          <a:xfrm>
            <a:off x="2945245" y="4826876"/>
            <a:ext cx="1090120" cy="571019"/>
            <a:chOff x="9538813" y="-58837"/>
            <a:chExt cx="1331200" cy="697300"/>
          </a:xfrm>
        </p:grpSpPr>
        <p:sp>
          <p:nvSpPr>
            <p:cNvPr id="568" name="Google Shape;568;p27"/>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7"/>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27"/>
          <p:cNvGrpSpPr/>
          <p:nvPr/>
        </p:nvGrpSpPr>
        <p:grpSpPr>
          <a:xfrm>
            <a:off x="720025" y="502775"/>
            <a:ext cx="7704000" cy="457200"/>
            <a:chOff x="720025" y="540875"/>
            <a:chExt cx="7704000" cy="457200"/>
          </a:xfrm>
        </p:grpSpPr>
        <p:cxnSp>
          <p:nvCxnSpPr>
            <p:cNvPr id="571" name="Google Shape;571;p27"/>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572" name="Google Shape;572;p27"/>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16"/>
        <p:cNvGrpSpPr/>
        <p:nvPr/>
      </p:nvGrpSpPr>
      <p:grpSpPr>
        <a:xfrm>
          <a:off x="0" y="0"/>
          <a:ext cx="0" cy="0"/>
          <a:chOff x="0" y="0"/>
          <a:chExt cx="0" cy="0"/>
        </a:xfrm>
      </p:grpSpPr>
      <p:grpSp>
        <p:nvGrpSpPr>
          <p:cNvPr id="617" name="Google Shape;617;p30"/>
          <p:cNvGrpSpPr/>
          <p:nvPr/>
        </p:nvGrpSpPr>
        <p:grpSpPr>
          <a:xfrm>
            <a:off x="-1" y="-28968"/>
            <a:ext cx="9143994" cy="6038073"/>
            <a:chOff x="-1" y="-28968"/>
            <a:chExt cx="9143994" cy="6038073"/>
          </a:xfrm>
        </p:grpSpPr>
        <p:grpSp>
          <p:nvGrpSpPr>
            <p:cNvPr id="618" name="Google Shape;618;p30"/>
            <p:cNvGrpSpPr/>
            <p:nvPr/>
          </p:nvGrpSpPr>
          <p:grpSpPr>
            <a:xfrm>
              <a:off x="-1" y="-28968"/>
              <a:ext cx="9143994" cy="6038073"/>
              <a:chOff x="-4194553" y="-267176"/>
              <a:chExt cx="2010553" cy="2022873"/>
            </a:xfrm>
          </p:grpSpPr>
          <p:sp>
            <p:nvSpPr>
              <p:cNvPr id="619" name="Google Shape;619;p30"/>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0"/>
              <p:cNvSpPr/>
              <p:nvPr/>
            </p:nvSpPr>
            <p:spPr>
              <a:xfrm>
                <a:off x="-4194553" y="746973"/>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0"/>
              <p:cNvSpPr/>
              <p:nvPr/>
            </p:nvSpPr>
            <p:spPr>
              <a:xfrm>
                <a:off x="-4194550" y="1328247"/>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30"/>
            <p:cNvSpPr/>
            <p:nvPr/>
          </p:nvSpPr>
          <p:spPr>
            <a:xfrm>
              <a:off x="12" y="902615"/>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30"/>
          <p:cNvGrpSpPr/>
          <p:nvPr/>
        </p:nvGrpSpPr>
        <p:grpSpPr>
          <a:xfrm>
            <a:off x="4208320" y="4861076"/>
            <a:ext cx="1090120" cy="571019"/>
            <a:chOff x="9538813" y="-58837"/>
            <a:chExt cx="1331200" cy="697300"/>
          </a:xfrm>
        </p:grpSpPr>
        <p:sp>
          <p:nvSpPr>
            <p:cNvPr id="624" name="Google Shape;624;p30"/>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30"/>
          <p:cNvGrpSpPr/>
          <p:nvPr/>
        </p:nvGrpSpPr>
        <p:grpSpPr>
          <a:xfrm>
            <a:off x="-564312" y="4434575"/>
            <a:ext cx="1894925" cy="989375"/>
            <a:chOff x="10693413" y="1879088"/>
            <a:chExt cx="1894925" cy="989375"/>
          </a:xfrm>
        </p:grpSpPr>
        <p:sp>
          <p:nvSpPr>
            <p:cNvPr id="627" name="Google Shape;627;p30"/>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0"/>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30"/>
          <p:cNvGrpSpPr/>
          <p:nvPr/>
        </p:nvGrpSpPr>
        <p:grpSpPr>
          <a:xfrm>
            <a:off x="8695391" y="1143922"/>
            <a:ext cx="980765" cy="541067"/>
            <a:chOff x="9713113" y="1116138"/>
            <a:chExt cx="1358400" cy="749400"/>
          </a:xfrm>
        </p:grpSpPr>
        <p:sp>
          <p:nvSpPr>
            <p:cNvPr id="630" name="Google Shape;630;p30"/>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0"/>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30"/>
          <p:cNvGrpSpPr/>
          <p:nvPr/>
        </p:nvGrpSpPr>
        <p:grpSpPr>
          <a:xfrm>
            <a:off x="-534657" y="287849"/>
            <a:ext cx="896001" cy="494304"/>
            <a:chOff x="9713113" y="1116138"/>
            <a:chExt cx="1358400" cy="749400"/>
          </a:xfrm>
        </p:grpSpPr>
        <p:sp>
          <p:nvSpPr>
            <p:cNvPr id="633" name="Google Shape;633;p30"/>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0"/>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30"/>
          <p:cNvGrpSpPr/>
          <p:nvPr/>
        </p:nvGrpSpPr>
        <p:grpSpPr>
          <a:xfrm>
            <a:off x="4931706" y="-174778"/>
            <a:ext cx="663603" cy="346479"/>
            <a:chOff x="10693413" y="1879088"/>
            <a:chExt cx="1894925" cy="989375"/>
          </a:xfrm>
        </p:grpSpPr>
        <p:sp>
          <p:nvSpPr>
            <p:cNvPr id="636" name="Google Shape;636;p30"/>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0"/>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638"/>
        <p:cNvGrpSpPr/>
        <p:nvPr/>
      </p:nvGrpSpPr>
      <p:grpSpPr>
        <a:xfrm>
          <a:off x="0" y="0"/>
          <a:ext cx="0" cy="0"/>
          <a:chOff x="0" y="0"/>
          <a:chExt cx="0" cy="0"/>
        </a:xfrm>
      </p:grpSpPr>
      <p:grpSp>
        <p:nvGrpSpPr>
          <p:cNvPr id="639" name="Google Shape;639;p31"/>
          <p:cNvGrpSpPr/>
          <p:nvPr/>
        </p:nvGrpSpPr>
        <p:grpSpPr>
          <a:xfrm>
            <a:off x="-1" y="-28968"/>
            <a:ext cx="9143994" cy="6038073"/>
            <a:chOff x="-1" y="-28968"/>
            <a:chExt cx="9143994" cy="6038073"/>
          </a:xfrm>
        </p:grpSpPr>
        <p:grpSp>
          <p:nvGrpSpPr>
            <p:cNvPr id="640" name="Google Shape;640;p31"/>
            <p:cNvGrpSpPr/>
            <p:nvPr/>
          </p:nvGrpSpPr>
          <p:grpSpPr>
            <a:xfrm>
              <a:off x="-1" y="-28968"/>
              <a:ext cx="9143994" cy="6038073"/>
              <a:chOff x="-4194553" y="-267176"/>
              <a:chExt cx="2010553" cy="2022873"/>
            </a:xfrm>
          </p:grpSpPr>
          <p:sp>
            <p:nvSpPr>
              <p:cNvPr id="641" name="Google Shape;641;p31"/>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4194553" y="746973"/>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4194550" y="1328247"/>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31"/>
            <p:cNvSpPr/>
            <p:nvPr/>
          </p:nvSpPr>
          <p:spPr>
            <a:xfrm>
              <a:off x="12" y="902615"/>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31"/>
          <p:cNvGrpSpPr/>
          <p:nvPr/>
        </p:nvGrpSpPr>
        <p:grpSpPr>
          <a:xfrm>
            <a:off x="8007413" y="4394000"/>
            <a:ext cx="1032400" cy="541100"/>
            <a:chOff x="9968938" y="-987062"/>
            <a:chExt cx="1032400" cy="541100"/>
          </a:xfrm>
        </p:grpSpPr>
        <p:sp>
          <p:nvSpPr>
            <p:cNvPr id="646" name="Google Shape;646;p31"/>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31"/>
          <p:cNvGrpSpPr/>
          <p:nvPr/>
        </p:nvGrpSpPr>
        <p:grpSpPr>
          <a:xfrm>
            <a:off x="361357" y="4826876"/>
            <a:ext cx="1090120" cy="571019"/>
            <a:chOff x="9538813" y="-58837"/>
            <a:chExt cx="1331200" cy="697300"/>
          </a:xfrm>
        </p:grpSpPr>
        <p:sp>
          <p:nvSpPr>
            <p:cNvPr id="649" name="Google Shape;649;p31"/>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31"/>
          <p:cNvGrpSpPr/>
          <p:nvPr/>
        </p:nvGrpSpPr>
        <p:grpSpPr>
          <a:xfrm>
            <a:off x="-1257950" y="2529125"/>
            <a:ext cx="1894925" cy="989375"/>
            <a:chOff x="10693413" y="1879088"/>
            <a:chExt cx="1894925" cy="989375"/>
          </a:xfrm>
        </p:grpSpPr>
        <p:sp>
          <p:nvSpPr>
            <p:cNvPr id="652" name="Google Shape;652;p31"/>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31"/>
          <p:cNvGrpSpPr/>
          <p:nvPr/>
        </p:nvGrpSpPr>
        <p:grpSpPr>
          <a:xfrm>
            <a:off x="-417457" y="131574"/>
            <a:ext cx="896001" cy="494304"/>
            <a:chOff x="9713113" y="1116138"/>
            <a:chExt cx="1358400" cy="749400"/>
          </a:xfrm>
        </p:grpSpPr>
        <p:sp>
          <p:nvSpPr>
            <p:cNvPr id="655" name="Google Shape;655;p31"/>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31"/>
          <p:cNvGrpSpPr/>
          <p:nvPr/>
        </p:nvGrpSpPr>
        <p:grpSpPr>
          <a:xfrm>
            <a:off x="8137416" y="264460"/>
            <a:ext cx="980765" cy="541067"/>
            <a:chOff x="9713113" y="1116138"/>
            <a:chExt cx="1358400" cy="749400"/>
          </a:xfrm>
        </p:grpSpPr>
        <p:sp>
          <p:nvSpPr>
            <p:cNvPr id="658" name="Google Shape;658;p31"/>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1"/>
            </a:gs>
            <a:gs pos="33000">
              <a:schemeClr val="accent2"/>
            </a:gs>
            <a:gs pos="100000">
              <a:schemeClr val="accent2"/>
            </a:gs>
          </a:gsLst>
          <a:lin ang="1619866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Prompt"/>
              <a:buNone/>
              <a:defRPr sz="2500" b="1">
                <a:solidFill>
                  <a:schemeClr val="dk1"/>
                </a:solidFill>
                <a:latin typeface="Prompt"/>
                <a:ea typeface="Prompt"/>
                <a:cs typeface="Prompt"/>
                <a:sym typeface="Prompt"/>
              </a:defRPr>
            </a:lvl1pPr>
            <a:lvl2pPr lvl="1"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2pPr>
            <a:lvl3pPr lvl="2"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3pPr>
            <a:lvl4pPr lvl="3"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4pPr>
            <a:lvl5pPr lvl="4"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5pPr>
            <a:lvl6pPr lvl="5"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6pPr>
            <a:lvl7pPr lvl="6"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7pPr>
            <a:lvl8pPr lvl="7"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8pPr>
            <a:lvl9pPr lvl="8"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1pPr>
            <a:lvl2pPr marL="914400" lvl="1"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2pPr>
            <a:lvl3pPr marL="1371600" lvl="2"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3pPr>
            <a:lvl4pPr marL="1828800" lvl="3"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4pPr>
            <a:lvl5pPr marL="2286000" lvl="4"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5pPr>
            <a:lvl6pPr marL="2743200" lvl="5"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6pPr>
            <a:lvl7pPr marL="3200400" lvl="6"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7pPr>
            <a:lvl8pPr marL="3657600" lvl="7"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8pPr>
            <a:lvl9pPr marL="4114800" lvl="8" indent="-317500">
              <a:lnSpc>
                <a:spcPct val="100000"/>
              </a:lnSpc>
              <a:spcBef>
                <a:spcPts val="1600"/>
              </a:spcBef>
              <a:spcAft>
                <a:spcPts val="1600"/>
              </a:spcAft>
              <a:buClr>
                <a:schemeClr val="lt1"/>
              </a:buClr>
              <a:buSzPts val="1400"/>
              <a:buFont typeface="Merriweather"/>
              <a:buChar char="■"/>
              <a:defRPr>
                <a:solidFill>
                  <a:schemeClr val="lt1"/>
                </a:solidFill>
                <a:latin typeface="Merriweather"/>
                <a:ea typeface="Merriweather"/>
                <a:cs typeface="Merriweather"/>
                <a:sym typeface="Merriweath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8" r:id="rId4"/>
    <p:sldLayoutId id="2147483659" r:id="rId5"/>
    <p:sldLayoutId id="2147483670" r:id="rId6"/>
    <p:sldLayoutId id="2147483673" r:id="rId7"/>
    <p:sldLayoutId id="2147483676" r:id="rId8"/>
    <p:sldLayoutId id="214748367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grpSp>
        <p:nvGrpSpPr>
          <p:cNvPr id="670" name="Google Shape;670;p35"/>
          <p:cNvGrpSpPr/>
          <p:nvPr/>
        </p:nvGrpSpPr>
        <p:grpSpPr>
          <a:xfrm>
            <a:off x="6294061" y="1323939"/>
            <a:ext cx="1032439" cy="571071"/>
            <a:chOff x="10591538" y="-2334087"/>
            <a:chExt cx="1960575" cy="1084450"/>
          </a:xfrm>
        </p:grpSpPr>
        <p:sp>
          <p:nvSpPr>
            <p:cNvPr id="671" name="Google Shape;671;p35"/>
            <p:cNvSpPr/>
            <p:nvPr/>
          </p:nvSpPr>
          <p:spPr>
            <a:xfrm>
              <a:off x="10747738" y="-2334087"/>
              <a:ext cx="1804375" cy="1084450"/>
            </a:xfrm>
            <a:custGeom>
              <a:avLst/>
              <a:gdLst/>
              <a:ahLst/>
              <a:cxnLst/>
              <a:rect l="l" t="t" r="r" b="b"/>
              <a:pathLst>
                <a:path w="72175" h="43378" extrusionOk="0">
                  <a:moveTo>
                    <a:pt x="33597" y="0"/>
                  </a:moveTo>
                  <a:lnTo>
                    <a:pt x="33597" y="1087"/>
                  </a:lnTo>
                  <a:cubicBezTo>
                    <a:pt x="26624" y="3441"/>
                    <a:pt x="21372" y="9690"/>
                    <a:pt x="20104" y="17387"/>
                  </a:cubicBezTo>
                  <a:cubicBezTo>
                    <a:pt x="18203" y="16210"/>
                    <a:pt x="15848" y="15485"/>
                    <a:pt x="13403" y="15485"/>
                  </a:cubicBezTo>
                  <a:cubicBezTo>
                    <a:pt x="6068" y="15485"/>
                    <a:pt x="1" y="21734"/>
                    <a:pt x="1" y="29431"/>
                  </a:cubicBezTo>
                  <a:cubicBezTo>
                    <a:pt x="1" y="37129"/>
                    <a:pt x="6068" y="43377"/>
                    <a:pt x="13403" y="43377"/>
                  </a:cubicBezTo>
                  <a:lnTo>
                    <a:pt x="59859" y="43377"/>
                  </a:lnTo>
                  <a:cubicBezTo>
                    <a:pt x="66741" y="43377"/>
                    <a:pt x="72175" y="37581"/>
                    <a:pt x="72175" y="30518"/>
                  </a:cubicBezTo>
                  <a:cubicBezTo>
                    <a:pt x="72175" y="23545"/>
                    <a:pt x="66651" y="17749"/>
                    <a:pt x="59859" y="17749"/>
                  </a:cubicBezTo>
                  <a:cubicBezTo>
                    <a:pt x="58410" y="7697"/>
                    <a:pt x="50079" y="0"/>
                    <a:pt x="399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10591538" y="-2334087"/>
              <a:ext cx="1804375" cy="1084450"/>
            </a:xfrm>
            <a:custGeom>
              <a:avLst/>
              <a:gdLst/>
              <a:ahLst/>
              <a:cxnLst/>
              <a:rect l="l" t="t" r="r" b="b"/>
              <a:pathLst>
                <a:path w="72175" h="43378" extrusionOk="0">
                  <a:moveTo>
                    <a:pt x="39936" y="0"/>
                  </a:moveTo>
                  <a:cubicBezTo>
                    <a:pt x="29884" y="0"/>
                    <a:pt x="21734" y="7516"/>
                    <a:pt x="20104" y="17387"/>
                  </a:cubicBezTo>
                  <a:cubicBezTo>
                    <a:pt x="18112" y="16210"/>
                    <a:pt x="15848" y="15485"/>
                    <a:pt x="13403" y="15485"/>
                  </a:cubicBezTo>
                  <a:cubicBezTo>
                    <a:pt x="6068" y="15485"/>
                    <a:pt x="0" y="21734"/>
                    <a:pt x="0" y="29431"/>
                  </a:cubicBezTo>
                  <a:cubicBezTo>
                    <a:pt x="0" y="37129"/>
                    <a:pt x="6068" y="43377"/>
                    <a:pt x="13403" y="43377"/>
                  </a:cubicBezTo>
                  <a:lnTo>
                    <a:pt x="59859" y="43377"/>
                  </a:lnTo>
                  <a:cubicBezTo>
                    <a:pt x="66741" y="43377"/>
                    <a:pt x="72174" y="37581"/>
                    <a:pt x="72174" y="30518"/>
                  </a:cubicBezTo>
                  <a:cubicBezTo>
                    <a:pt x="72174" y="23545"/>
                    <a:pt x="66650" y="17749"/>
                    <a:pt x="59859" y="17749"/>
                  </a:cubicBezTo>
                  <a:cubicBezTo>
                    <a:pt x="58410" y="7697"/>
                    <a:pt x="50078" y="0"/>
                    <a:pt x="39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3" name="Google Shape;673;p35"/>
          <p:cNvSpPr/>
          <p:nvPr/>
        </p:nvSpPr>
        <p:spPr>
          <a:xfrm>
            <a:off x="3419200" y="3056147"/>
            <a:ext cx="7469400" cy="3130800"/>
          </a:xfrm>
          <a:prstGeom prst="ellipse">
            <a:avLst/>
          </a:prstGeom>
          <a:gradFill>
            <a:gsLst>
              <a:gs pos="0">
                <a:srgbClr val="51AB2A"/>
              </a:gs>
              <a:gs pos="52000">
                <a:srgbClr val="203E13"/>
              </a:gs>
              <a:gs pos="100000">
                <a:srgbClr val="18330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4" name="Google Shape;674;p35"/>
          <p:cNvPicPr preferRelativeResize="0"/>
          <p:nvPr/>
        </p:nvPicPr>
        <p:blipFill>
          <a:blip r:embed="rId3">
            <a:alphaModFix/>
          </a:blip>
          <a:stretch>
            <a:fillRect/>
          </a:stretch>
        </p:blipFill>
        <p:spPr>
          <a:xfrm>
            <a:off x="4830863" y="1401113"/>
            <a:ext cx="4165152" cy="3607600"/>
          </a:xfrm>
          <a:prstGeom prst="rect">
            <a:avLst/>
          </a:prstGeom>
          <a:noFill/>
          <a:ln>
            <a:noFill/>
          </a:ln>
        </p:spPr>
      </p:pic>
      <p:grpSp>
        <p:nvGrpSpPr>
          <p:cNvPr id="675" name="Google Shape;675;p35"/>
          <p:cNvGrpSpPr/>
          <p:nvPr/>
        </p:nvGrpSpPr>
        <p:grpSpPr>
          <a:xfrm>
            <a:off x="1433263" y="3261100"/>
            <a:ext cx="1032400" cy="541100"/>
            <a:chOff x="9968938" y="-987062"/>
            <a:chExt cx="1032400" cy="541100"/>
          </a:xfrm>
        </p:grpSpPr>
        <p:sp>
          <p:nvSpPr>
            <p:cNvPr id="676" name="Google Shape;676;p35"/>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35"/>
          <p:cNvGrpSpPr/>
          <p:nvPr/>
        </p:nvGrpSpPr>
        <p:grpSpPr>
          <a:xfrm>
            <a:off x="2906170" y="4037476"/>
            <a:ext cx="1090120" cy="571019"/>
            <a:chOff x="9538813" y="-58837"/>
            <a:chExt cx="1331200" cy="697300"/>
          </a:xfrm>
        </p:grpSpPr>
        <p:sp>
          <p:nvSpPr>
            <p:cNvPr id="679" name="Google Shape;679;p35"/>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81" name="Google Shape;681;p35"/>
          <p:cNvCxnSpPr/>
          <p:nvPr/>
        </p:nvCxnSpPr>
        <p:spPr>
          <a:xfrm>
            <a:off x="791875" y="2122628"/>
            <a:ext cx="4038900" cy="0"/>
          </a:xfrm>
          <a:prstGeom prst="straightConnector1">
            <a:avLst/>
          </a:prstGeom>
          <a:noFill/>
          <a:ln w="9525" cap="flat" cmpd="sng">
            <a:solidFill>
              <a:schemeClr val="lt1"/>
            </a:solidFill>
            <a:prstDash val="solid"/>
            <a:round/>
            <a:headEnd type="none" w="med" len="med"/>
            <a:tailEnd type="none" w="med" len="med"/>
          </a:ln>
        </p:spPr>
      </p:cxnSp>
      <p:cxnSp>
        <p:nvCxnSpPr>
          <p:cNvPr id="682" name="Google Shape;682;p35"/>
          <p:cNvCxnSpPr/>
          <p:nvPr/>
        </p:nvCxnSpPr>
        <p:spPr>
          <a:xfrm>
            <a:off x="791875" y="2503628"/>
            <a:ext cx="4038900" cy="0"/>
          </a:xfrm>
          <a:prstGeom prst="straightConnector1">
            <a:avLst/>
          </a:prstGeom>
          <a:noFill/>
          <a:ln w="9525" cap="flat" cmpd="sng">
            <a:solidFill>
              <a:schemeClr val="lt1"/>
            </a:solidFill>
            <a:prstDash val="solid"/>
            <a:round/>
            <a:headEnd type="none" w="med" len="med"/>
            <a:tailEnd type="none" w="med" len="med"/>
          </a:ln>
        </p:spPr>
      </p:cxnSp>
      <p:sp>
        <p:nvSpPr>
          <p:cNvPr id="683" name="Google Shape;683;p35"/>
          <p:cNvSpPr txBox="1">
            <a:spLocks noGrp="1"/>
          </p:cNvSpPr>
          <p:nvPr>
            <p:ph type="ctrTitle"/>
          </p:nvPr>
        </p:nvSpPr>
        <p:spPr>
          <a:xfrm>
            <a:off x="715100" y="320889"/>
            <a:ext cx="7384200" cy="179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Causes &amp; Effects of Earthquakes</a:t>
            </a:r>
            <a:endParaRPr dirty="0"/>
          </a:p>
        </p:txBody>
      </p:sp>
      <p:sp>
        <p:nvSpPr>
          <p:cNvPr id="684" name="Google Shape;684;p35"/>
          <p:cNvSpPr txBox="1">
            <a:spLocks noGrp="1"/>
          </p:cNvSpPr>
          <p:nvPr>
            <p:ph type="subTitle" idx="1"/>
          </p:nvPr>
        </p:nvSpPr>
        <p:spPr>
          <a:xfrm>
            <a:off x="715100" y="2497989"/>
            <a:ext cx="4359000" cy="7631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t>Fuad</a:t>
            </a:r>
            <a:r>
              <a:rPr lang="en-US" dirty="0"/>
              <a:t> </a:t>
            </a:r>
            <a:r>
              <a:rPr lang="en-US" dirty="0" err="1"/>
              <a:t>Qubain</a:t>
            </a:r>
            <a:endParaRPr lang="en-US" dirty="0"/>
          </a:p>
          <a:p>
            <a:pPr marL="0" lvl="0" indent="0" algn="l" rtl="0">
              <a:spcBef>
                <a:spcPts val="0"/>
              </a:spcBef>
              <a:spcAft>
                <a:spcPts val="0"/>
              </a:spcAft>
              <a:buNone/>
            </a:pPr>
            <a:r>
              <a:rPr lang="en-US" dirty="0"/>
              <a:t>Sanad </a:t>
            </a:r>
            <a:r>
              <a:rPr lang="en-US" dirty="0" err="1"/>
              <a:t>Samawi</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to conclude a presentation: Wrapping up a business presentation">
            <a:extLst>
              <a:ext uri="{FF2B5EF4-FFF2-40B4-BE49-F238E27FC236}">
                <a16:creationId xmlns:a16="http://schemas.microsoft.com/office/drawing/2014/main" id="{74606F10-713F-40AC-9DDE-763F53C120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83" r="9240" b="1"/>
          <a:stretch/>
        </p:blipFill>
        <p:spPr bwMode="auto">
          <a:xfrm>
            <a:off x="0" y="0"/>
            <a:ext cx="9144000" cy="618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9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37"/>
          <p:cNvSpPr/>
          <p:nvPr/>
        </p:nvSpPr>
        <p:spPr>
          <a:xfrm>
            <a:off x="1021844" y="2550796"/>
            <a:ext cx="749400" cy="749400"/>
          </a:xfrm>
          <a:prstGeom prst="ellipse">
            <a:avLst/>
          </a:prstGeom>
          <a:solidFill>
            <a:schemeClr val="lt2"/>
          </a:solidFill>
          <a:ln>
            <a:noFill/>
          </a:ln>
          <a:effectLst>
            <a:outerShdw dist="57150" dir="21540000" algn="bl" rotWithShape="0">
              <a:schemeClr val="accent3">
                <a:alpha val="9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1021844" y="3782447"/>
            <a:ext cx="749400" cy="749400"/>
          </a:xfrm>
          <a:prstGeom prst="ellipse">
            <a:avLst/>
          </a:prstGeom>
          <a:solidFill>
            <a:schemeClr val="lt2"/>
          </a:solidFill>
          <a:ln>
            <a:noFill/>
          </a:ln>
          <a:effectLst>
            <a:outerShdw dist="57150" dir="21540000" algn="bl" rotWithShape="0">
              <a:schemeClr val="accent3">
                <a:alpha val="9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7"/>
          <p:cNvSpPr/>
          <p:nvPr/>
        </p:nvSpPr>
        <p:spPr>
          <a:xfrm>
            <a:off x="4808194" y="1319146"/>
            <a:ext cx="749400" cy="749400"/>
          </a:xfrm>
          <a:prstGeom prst="ellipse">
            <a:avLst/>
          </a:prstGeom>
          <a:solidFill>
            <a:schemeClr val="lt2"/>
          </a:solidFill>
          <a:ln>
            <a:noFill/>
          </a:ln>
          <a:effectLst>
            <a:outerShdw dist="57150" dir="21540000" algn="bl" rotWithShape="0">
              <a:schemeClr val="accent3">
                <a:alpha val="9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7"/>
          <p:cNvSpPr/>
          <p:nvPr/>
        </p:nvSpPr>
        <p:spPr>
          <a:xfrm>
            <a:off x="4808194" y="2550796"/>
            <a:ext cx="749400" cy="749400"/>
          </a:xfrm>
          <a:prstGeom prst="ellipse">
            <a:avLst/>
          </a:prstGeom>
          <a:solidFill>
            <a:schemeClr val="lt2"/>
          </a:solidFill>
          <a:ln>
            <a:noFill/>
          </a:ln>
          <a:effectLst>
            <a:outerShdw dist="57150" dir="21540000" algn="bl" rotWithShape="0">
              <a:schemeClr val="accent3">
                <a:alpha val="9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4808194" y="3782447"/>
            <a:ext cx="749400" cy="749400"/>
          </a:xfrm>
          <a:prstGeom prst="ellipse">
            <a:avLst/>
          </a:prstGeom>
          <a:solidFill>
            <a:schemeClr val="lt2"/>
          </a:solidFill>
          <a:ln>
            <a:noFill/>
          </a:ln>
          <a:effectLst>
            <a:outerShdw dist="57150" dir="21540000" algn="bl" rotWithShape="0">
              <a:schemeClr val="accent3">
                <a:alpha val="9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7"/>
          <p:cNvSpPr/>
          <p:nvPr/>
        </p:nvSpPr>
        <p:spPr>
          <a:xfrm>
            <a:off x="1021844" y="1319146"/>
            <a:ext cx="749400" cy="749400"/>
          </a:xfrm>
          <a:prstGeom prst="ellipse">
            <a:avLst/>
          </a:prstGeom>
          <a:solidFill>
            <a:schemeClr val="lt2"/>
          </a:solidFill>
          <a:ln>
            <a:noFill/>
          </a:ln>
          <a:effectLst>
            <a:outerShdw dist="57150" dir="21540000" algn="bl" rotWithShape="0">
              <a:schemeClr val="accent3">
                <a:alpha val="9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7"/>
          <p:cNvSpPr txBox="1">
            <a:spLocks noGrp="1"/>
          </p:cNvSpPr>
          <p:nvPr>
            <p:ph type="title"/>
          </p:nvPr>
        </p:nvSpPr>
        <p:spPr>
          <a:xfrm>
            <a:off x="1021844" y="1397146"/>
            <a:ext cx="7494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712" name="Google Shape;712;p37"/>
          <p:cNvSpPr txBox="1">
            <a:spLocks noGrp="1"/>
          </p:cNvSpPr>
          <p:nvPr>
            <p:ph type="title" idx="2"/>
          </p:nvPr>
        </p:nvSpPr>
        <p:spPr>
          <a:xfrm>
            <a:off x="1022444" y="2628796"/>
            <a:ext cx="748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714" name="Google Shape;714;p37"/>
          <p:cNvSpPr txBox="1">
            <a:spLocks noGrp="1"/>
          </p:cNvSpPr>
          <p:nvPr>
            <p:ph type="title" idx="4"/>
          </p:nvPr>
        </p:nvSpPr>
        <p:spPr>
          <a:xfrm>
            <a:off x="1022444" y="3860447"/>
            <a:ext cx="748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716" name="Google Shape;716;p37"/>
          <p:cNvSpPr txBox="1">
            <a:spLocks noGrp="1"/>
          </p:cNvSpPr>
          <p:nvPr>
            <p:ph type="title" idx="6"/>
          </p:nvPr>
        </p:nvSpPr>
        <p:spPr>
          <a:xfrm>
            <a:off x="4808794" y="1397146"/>
            <a:ext cx="748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718" name="Google Shape;718;p37"/>
          <p:cNvSpPr txBox="1">
            <a:spLocks noGrp="1"/>
          </p:cNvSpPr>
          <p:nvPr>
            <p:ph type="title" idx="8"/>
          </p:nvPr>
        </p:nvSpPr>
        <p:spPr>
          <a:xfrm>
            <a:off x="4808794" y="2628796"/>
            <a:ext cx="748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720" name="Google Shape;720;p37"/>
          <p:cNvSpPr txBox="1">
            <a:spLocks noGrp="1"/>
          </p:cNvSpPr>
          <p:nvPr>
            <p:ph type="title" idx="13"/>
          </p:nvPr>
        </p:nvSpPr>
        <p:spPr>
          <a:xfrm>
            <a:off x="4808194" y="3860447"/>
            <a:ext cx="7494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sp>
        <p:nvSpPr>
          <p:cNvPr id="722" name="Google Shape;722;p37"/>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TABLE OF CONTENTS</a:t>
            </a:r>
            <a:endParaRPr/>
          </a:p>
        </p:txBody>
      </p:sp>
      <p:sp>
        <p:nvSpPr>
          <p:cNvPr id="723" name="Google Shape;723;p37"/>
          <p:cNvSpPr txBox="1">
            <a:spLocks noGrp="1"/>
          </p:cNvSpPr>
          <p:nvPr>
            <p:ph type="subTitle" idx="16"/>
          </p:nvPr>
        </p:nvSpPr>
        <p:spPr>
          <a:xfrm>
            <a:off x="2001365" y="1319144"/>
            <a:ext cx="2336400" cy="74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Introduction</a:t>
            </a:r>
            <a:endParaRPr sz="1800" dirty="0"/>
          </a:p>
        </p:txBody>
      </p:sp>
      <p:sp>
        <p:nvSpPr>
          <p:cNvPr id="724" name="Google Shape;724;p37"/>
          <p:cNvSpPr txBox="1">
            <a:spLocks noGrp="1"/>
          </p:cNvSpPr>
          <p:nvPr>
            <p:ph type="subTitle" idx="17"/>
          </p:nvPr>
        </p:nvSpPr>
        <p:spPr>
          <a:xfrm>
            <a:off x="2001369" y="2550796"/>
            <a:ext cx="2336400" cy="749400"/>
          </a:xfrm>
          <a:prstGeom prst="rect">
            <a:avLst/>
          </a:prstGeom>
        </p:spPr>
        <p:txBody>
          <a:bodyPr spcFirstLastPara="1" wrap="square" lIns="91425" tIns="91425" rIns="91425" bIns="91425" anchor="ctr" anchorCtr="0">
            <a:noAutofit/>
          </a:bodyPr>
          <a:lstStyle/>
          <a:p>
            <a:pPr marL="0" indent="0"/>
            <a:r>
              <a:rPr lang="en-US" sz="1800" dirty="0"/>
              <a:t>Causes of Earthquakes</a:t>
            </a:r>
          </a:p>
        </p:txBody>
      </p:sp>
      <p:sp>
        <p:nvSpPr>
          <p:cNvPr id="725" name="Google Shape;725;p37"/>
          <p:cNvSpPr txBox="1">
            <a:spLocks noGrp="1"/>
          </p:cNvSpPr>
          <p:nvPr>
            <p:ph type="subTitle" idx="18"/>
          </p:nvPr>
        </p:nvSpPr>
        <p:spPr>
          <a:xfrm>
            <a:off x="2000761" y="3782446"/>
            <a:ext cx="2336400" cy="74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Effects of Earthquakes</a:t>
            </a:r>
            <a:endParaRPr sz="1800" dirty="0"/>
          </a:p>
        </p:txBody>
      </p:sp>
      <p:sp>
        <p:nvSpPr>
          <p:cNvPr id="726" name="Google Shape;726;p37"/>
          <p:cNvSpPr txBox="1">
            <a:spLocks noGrp="1"/>
          </p:cNvSpPr>
          <p:nvPr>
            <p:ph type="subTitle" idx="19"/>
          </p:nvPr>
        </p:nvSpPr>
        <p:spPr>
          <a:xfrm>
            <a:off x="5785756" y="1319145"/>
            <a:ext cx="2336400" cy="74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Detect Earthquakes</a:t>
            </a:r>
            <a:endParaRPr sz="1800" dirty="0"/>
          </a:p>
        </p:txBody>
      </p:sp>
      <p:sp>
        <p:nvSpPr>
          <p:cNvPr id="727" name="Google Shape;727;p37"/>
          <p:cNvSpPr txBox="1">
            <a:spLocks noGrp="1"/>
          </p:cNvSpPr>
          <p:nvPr>
            <p:ph type="subTitle" idx="20"/>
          </p:nvPr>
        </p:nvSpPr>
        <p:spPr>
          <a:xfrm>
            <a:off x="5785756" y="2550795"/>
            <a:ext cx="2336400" cy="74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Earthquakes Impacts</a:t>
            </a:r>
            <a:endParaRPr sz="1800" dirty="0"/>
          </a:p>
        </p:txBody>
      </p:sp>
      <p:sp>
        <p:nvSpPr>
          <p:cNvPr id="728" name="Google Shape;728;p37"/>
          <p:cNvSpPr txBox="1">
            <a:spLocks noGrp="1"/>
          </p:cNvSpPr>
          <p:nvPr>
            <p:ph type="subTitle" idx="21"/>
          </p:nvPr>
        </p:nvSpPr>
        <p:spPr>
          <a:xfrm>
            <a:off x="5785756" y="3782444"/>
            <a:ext cx="2336400" cy="74940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Conclusion</a:t>
            </a:r>
            <a:endParaRPr sz="1800" dirty="0"/>
          </a:p>
        </p:txBody>
      </p:sp>
      <p:grpSp>
        <p:nvGrpSpPr>
          <p:cNvPr id="729" name="Google Shape;729;p37"/>
          <p:cNvGrpSpPr/>
          <p:nvPr/>
        </p:nvGrpSpPr>
        <p:grpSpPr>
          <a:xfrm>
            <a:off x="720025" y="502775"/>
            <a:ext cx="7704000" cy="457200"/>
            <a:chOff x="720025" y="540875"/>
            <a:chExt cx="7704000" cy="457200"/>
          </a:xfrm>
        </p:grpSpPr>
        <p:cxnSp>
          <p:nvCxnSpPr>
            <p:cNvPr id="730" name="Google Shape;730;p37"/>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731" name="Google Shape;731;p37"/>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4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lgn="ctr"/>
            <a:r>
              <a:rPr lang="en-US" dirty="0"/>
              <a:t>Introduction of earthquakes</a:t>
            </a:r>
          </a:p>
        </p:txBody>
      </p:sp>
      <p:sp>
        <p:nvSpPr>
          <p:cNvPr id="772" name="Google Shape;772;p40"/>
          <p:cNvSpPr txBox="1">
            <a:spLocks noGrp="1"/>
          </p:cNvSpPr>
          <p:nvPr>
            <p:ph type="body" idx="1"/>
          </p:nvPr>
        </p:nvSpPr>
        <p:spPr>
          <a:xfrm>
            <a:off x="719999" y="1405400"/>
            <a:ext cx="4367075" cy="2910600"/>
          </a:xfrm>
          <a:prstGeom prst="rect">
            <a:avLst/>
          </a:prstGeom>
        </p:spPr>
        <p:txBody>
          <a:bodyPr spcFirstLastPara="1" wrap="square" lIns="91425" tIns="91425" rIns="91425" bIns="91425" anchor="ctr" anchorCtr="0">
            <a:noAutofit/>
          </a:bodyPr>
          <a:lstStyle/>
          <a:p>
            <a:pPr marL="0" lvl="0" indent="0">
              <a:buClr>
                <a:schemeClr val="dk1"/>
              </a:buClr>
              <a:buSzPts val="1100"/>
              <a:buNone/>
            </a:pPr>
            <a:r>
              <a:rPr lang="en-US" sz="1200" dirty="0">
                <a:solidFill>
                  <a:schemeClr val="lt1"/>
                </a:solidFill>
                <a:latin typeface="Prompt" panose="020B0604020202020204" charset="-34"/>
                <a:cs typeface="Prompt" panose="020B0604020202020204" charset="-34"/>
              </a:rPr>
              <a:t>An earthquake is a sudden and violent shaking of the Earth's surface, caused by the release of energy in the Earth's crust. It is a natural occurrence that results from the movement and interaction of tectonic plates, which make up the Earth's outermost layer. When the stress and pressure along fault lines become too great, rocks on either side of the fault slip, releasing stored energy in the form of seismic waves. These waves radiate outward from the point of origin, known as the focus, and the point on the Earth's surface directly above it is called the epicenter. Earthquakes can vary in magnitude, which measures the energy released, and can have various effects such as ground shaking, surface rupture, landslides, tsunamis, and structural damage. Understanding earthquakes is important for assessing seismic hazards, improving building codes, and developing mitigation strategies to minimize their impact.</a:t>
            </a:r>
          </a:p>
        </p:txBody>
      </p:sp>
      <p:grpSp>
        <p:nvGrpSpPr>
          <p:cNvPr id="773" name="Google Shape;773;p40"/>
          <p:cNvGrpSpPr/>
          <p:nvPr/>
        </p:nvGrpSpPr>
        <p:grpSpPr>
          <a:xfrm>
            <a:off x="720025" y="502775"/>
            <a:ext cx="7704000" cy="457200"/>
            <a:chOff x="720025" y="540875"/>
            <a:chExt cx="7704000" cy="457200"/>
          </a:xfrm>
        </p:grpSpPr>
        <p:cxnSp>
          <p:nvCxnSpPr>
            <p:cNvPr id="774" name="Google Shape;774;p40"/>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775" name="Google Shape;775;p40"/>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
        <p:nvSpPr>
          <p:cNvPr id="6" name="Rectangle 5">
            <a:extLst>
              <a:ext uri="{FF2B5EF4-FFF2-40B4-BE49-F238E27FC236}">
                <a16:creationId xmlns:a16="http://schemas.microsoft.com/office/drawing/2014/main" id="{F1B883AB-5B04-4400-A021-DF1F81A7DDD4}"/>
              </a:ext>
            </a:extLst>
          </p:cNvPr>
          <p:cNvSpPr/>
          <p:nvPr/>
        </p:nvSpPr>
        <p:spPr>
          <a:xfrm>
            <a:off x="5266064" y="1915659"/>
            <a:ext cx="3360144" cy="18900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What is an Earthquake: Types, Causes and Effects | Conserve Energy Future">
            <a:extLst>
              <a:ext uri="{FF2B5EF4-FFF2-40B4-BE49-F238E27FC236}">
                <a16:creationId xmlns:a16="http://schemas.microsoft.com/office/drawing/2014/main" id="{9AE4A896-11FB-45B6-8520-53C71827D755}"/>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11110" b="3984"/>
          <a:stretch/>
        </p:blipFill>
        <p:spPr bwMode="auto">
          <a:xfrm>
            <a:off x="5266064" y="1915659"/>
            <a:ext cx="3360144" cy="18900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4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Causes of Earthquakes</a:t>
            </a:r>
          </a:p>
        </p:txBody>
      </p:sp>
      <p:grpSp>
        <p:nvGrpSpPr>
          <p:cNvPr id="818" name="Google Shape;818;p42"/>
          <p:cNvGrpSpPr/>
          <p:nvPr/>
        </p:nvGrpSpPr>
        <p:grpSpPr>
          <a:xfrm>
            <a:off x="-797338" y="1331074"/>
            <a:ext cx="1032400" cy="541100"/>
            <a:chOff x="9968938" y="-987062"/>
            <a:chExt cx="1032400" cy="541100"/>
          </a:xfrm>
        </p:grpSpPr>
        <p:sp>
          <p:nvSpPr>
            <p:cNvPr id="819" name="Google Shape;819;p42"/>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42"/>
          <p:cNvGrpSpPr/>
          <p:nvPr/>
        </p:nvGrpSpPr>
        <p:grpSpPr>
          <a:xfrm>
            <a:off x="8653617" y="1085625"/>
            <a:ext cx="980765" cy="541067"/>
            <a:chOff x="9713113" y="1116138"/>
            <a:chExt cx="1358400" cy="749400"/>
          </a:xfrm>
        </p:grpSpPr>
        <p:sp>
          <p:nvSpPr>
            <p:cNvPr id="822" name="Google Shape;822;p42"/>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5" name="Google Shape;776;p40">
            <a:extLst>
              <a:ext uri="{FF2B5EF4-FFF2-40B4-BE49-F238E27FC236}">
                <a16:creationId xmlns:a16="http://schemas.microsoft.com/office/drawing/2014/main" id="{520D943F-F196-49F3-BFAE-125EE907FAC1}"/>
              </a:ext>
            </a:extLst>
          </p:cNvPr>
          <p:cNvPicPr preferRelativeResize="0"/>
          <p:nvPr/>
        </p:nvPicPr>
        <p:blipFill>
          <a:blip r:embed="rId3"/>
          <a:stretch>
            <a:fillRect/>
          </a:stretch>
        </p:blipFill>
        <p:spPr>
          <a:xfrm>
            <a:off x="5087074" y="1752388"/>
            <a:ext cx="3009350" cy="2563612"/>
          </a:xfrm>
          <a:prstGeom prst="ellipse">
            <a:avLst/>
          </a:prstGeom>
          <a:noFill/>
          <a:ln>
            <a:noFill/>
          </a:ln>
          <a:effectLst>
            <a:outerShdw dist="142875" dir="20580000" algn="bl" rotWithShape="0">
              <a:schemeClr val="accent3"/>
            </a:outerShdw>
          </a:effectLst>
        </p:spPr>
      </p:pic>
      <p:sp>
        <p:nvSpPr>
          <p:cNvPr id="36" name="Google Shape;772;p40">
            <a:extLst>
              <a:ext uri="{FF2B5EF4-FFF2-40B4-BE49-F238E27FC236}">
                <a16:creationId xmlns:a16="http://schemas.microsoft.com/office/drawing/2014/main" id="{8BB47DE8-B1EC-46FA-BAB8-C439F0F96F9C}"/>
              </a:ext>
            </a:extLst>
          </p:cNvPr>
          <p:cNvSpPr txBox="1">
            <a:spLocks/>
          </p:cNvSpPr>
          <p:nvPr/>
        </p:nvSpPr>
        <p:spPr>
          <a:xfrm>
            <a:off x="719999" y="1405399"/>
            <a:ext cx="4367075" cy="32930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Prompt"/>
                <a:ea typeface="Prompt"/>
                <a:cs typeface="Prompt"/>
                <a:sym typeface="Promp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l">
              <a:buSzPts val="1100"/>
            </a:pPr>
            <a:r>
              <a:rPr lang="en-US" sz="1200" b="0" dirty="0">
                <a:solidFill>
                  <a:schemeClr val="lt1"/>
                </a:solidFill>
              </a:rPr>
              <a:t>Earthquakes are caused by the sudden release of energy in the Earth's crust, resulting in seismic waves. The primary causes of earthquakes can be categorized into three main types: </a:t>
            </a:r>
            <a:r>
              <a:rPr lang="en-US" sz="1200" dirty="0">
                <a:solidFill>
                  <a:schemeClr val="lt1"/>
                </a:solidFill>
              </a:rPr>
              <a:t>volcanic</a:t>
            </a:r>
            <a:r>
              <a:rPr lang="en-US" sz="1200" b="0" dirty="0">
                <a:solidFill>
                  <a:schemeClr val="lt1"/>
                </a:solidFill>
              </a:rPr>
              <a:t>, </a:t>
            </a:r>
            <a:r>
              <a:rPr lang="en-US" sz="1200" dirty="0">
                <a:solidFill>
                  <a:schemeClr val="lt1"/>
                </a:solidFill>
              </a:rPr>
              <a:t>human-induced</a:t>
            </a:r>
            <a:r>
              <a:rPr lang="en-US" sz="1200" b="0" dirty="0">
                <a:solidFill>
                  <a:schemeClr val="lt1"/>
                </a:solidFill>
              </a:rPr>
              <a:t>, and </a:t>
            </a:r>
            <a:r>
              <a:rPr lang="en-US" sz="1200" dirty="0">
                <a:solidFill>
                  <a:schemeClr val="lt1"/>
                </a:solidFill>
              </a:rPr>
              <a:t>tectonic</a:t>
            </a:r>
            <a:r>
              <a:rPr lang="en-US" sz="1200" b="0" dirty="0">
                <a:solidFill>
                  <a:schemeClr val="lt1"/>
                </a:solidFill>
              </a:rPr>
              <a:t>.</a:t>
            </a:r>
            <a:endParaRPr lang="ar-JO" sz="1200" b="0" dirty="0">
              <a:solidFill>
                <a:schemeClr val="lt1"/>
              </a:solidFill>
            </a:endParaRPr>
          </a:p>
          <a:p>
            <a:pPr marL="0" indent="0" algn="l">
              <a:buSzPts val="1100"/>
            </a:pPr>
            <a:endParaRPr lang="ar-JO" sz="1200" b="0" dirty="0">
              <a:solidFill>
                <a:schemeClr val="lt1"/>
              </a:solidFill>
            </a:endParaRPr>
          </a:p>
          <a:p>
            <a:pPr marL="171450" indent="-171450" algn="l">
              <a:buSzPts val="1100"/>
              <a:buFont typeface="Arial" panose="020B0604020202020204" pitchFamily="34" charset="0"/>
              <a:buChar char="•"/>
            </a:pPr>
            <a:r>
              <a:rPr lang="en-US" sz="1200" b="0" dirty="0">
                <a:solidFill>
                  <a:schemeClr val="lt1"/>
                </a:solidFill>
              </a:rPr>
              <a:t>Volcanic Causes: Earthquakes can also be triggered by volcanic activity. As magma rises to the surface, it can cause significant pressure and stress, leading to earthquakes. </a:t>
            </a:r>
            <a:endParaRPr lang="ar-JO" sz="1200" b="0" dirty="0">
              <a:solidFill>
                <a:schemeClr val="lt1"/>
              </a:solidFill>
            </a:endParaRPr>
          </a:p>
          <a:p>
            <a:pPr marL="171450" indent="-171450" algn="l">
              <a:buSzPts val="1100"/>
              <a:buFont typeface="Arial" panose="020B0604020202020204" pitchFamily="34" charset="0"/>
              <a:buChar char="•"/>
            </a:pPr>
            <a:endParaRPr lang="ar-JO" sz="1200" b="0" dirty="0">
              <a:solidFill>
                <a:schemeClr val="lt1"/>
              </a:solidFill>
            </a:endParaRPr>
          </a:p>
          <a:p>
            <a:pPr marL="171450" indent="-171450" algn="l">
              <a:buSzPts val="1100"/>
              <a:buFont typeface="Arial" panose="020B0604020202020204" pitchFamily="34" charset="0"/>
              <a:buChar char="•"/>
            </a:pPr>
            <a:r>
              <a:rPr lang="en-US" sz="1200" b="0" dirty="0">
                <a:solidFill>
                  <a:schemeClr val="lt1"/>
                </a:solidFill>
              </a:rPr>
              <a:t>Human-Induced Causes: Human activities can induce earthquakes</a:t>
            </a:r>
            <a:endParaRPr lang="ar-JO" sz="1200" b="0" dirty="0">
              <a:solidFill>
                <a:schemeClr val="lt1"/>
              </a:solidFill>
            </a:endParaRPr>
          </a:p>
          <a:p>
            <a:pPr marL="171450" indent="-171450" algn="l">
              <a:buSzPts val="1100"/>
              <a:buFont typeface="Arial" panose="020B0604020202020204" pitchFamily="34" charset="0"/>
              <a:buChar char="•"/>
            </a:pPr>
            <a:endParaRPr lang="ar-JO" sz="1200" b="0" dirty="0">
              <a:solidFill>
                <a:schemeClr val="lt1"/>
              </a:solidFill>
            </a:endParaRPr>
          </a:p>
          <a:p>
            <a:pPr marL="171450" indent="-171450" algn="l">
              <a:buSzPts val="1100"/>
              <a:buFont typeface="Arial" panose="020B0604020202020204" pitchFamily="34" charset="0"/>
              <a:buChar char="•"/>
            </a:pPr>
            <a:r>
              <a:rPr lang="en-US" sz="1200" b="0" dirty="0">
                <a:solidFill>
                  <a:schemeClr val="lt1"/>
                </a:solidFill>
              </a:rPr>
              <a:t>Tectonic Causes: The majority of earthquakes are tectonic in nature, resulting from the movement of tectonic plates.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3" name="Google Shape;853;p4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Effects of Earthquakes</a:t>
            </a:r>
          </a:p>
        </p:txBody>
      </p:sp>
      <p:sp>
        <p:nvSpPr>
          <p:cNvPr id="44" name="Google Shape;772;p40">
            <a:extLst>
              <a:ext uri="{FF2B5EF4-FFF2-40B4-BE49-F238E27FC236}">
                <a16:creationId xmlns:a16="http://schemas.microsoft.com/office/drawing/2014/main" id="{1371BFDD-0EEE-4968-ABD2-389D75C17A9D}"/>
              </a:ext>
            </a:extLst>
          </p:cNvPr>
          <p:cNvSpPr txBox="1">
            <a:spLocks/>
          </p:cNvSpPr>
          <p:nvPr/>
        </p:nvSpPr>
        <p:spPr>
          <a:xfrm>
            <a:off x="719999" y="1405399"/>
            <a:ext cx="4367075" cy="32930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Prompt"/>
                <a:ea typeface="Prompt"/>
                <a:cs typeface="Prompt"/>
                <a:sym typeface="Promp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l">
              <a:buSzPts val="1100"/>
            </a:pPr>
            <a:r>
              <a:rPr lang="en-US" sz="1200" b="0" dirty="0">
                <a:solidFill>
                  <a:schemeClr val="lt1"/>
                </a:solidFill>
              </a:rPr>
              <a:t>Earthquakes can have devastating effects on the environment and human populations. The severity of the effects depends on various factors, including the magnitude of the earthquake, depth of the focus, distance from the epicenter, population density, building structures, and preparedness levels.</a:t>
            </a:r>
            <a:endParaRPr lang="ar-JO" sz="1200" b="0" dirty="0">
              <a:solidFill>
                <a:schemeClr val="lt1"/>
              </a:solidFill>
            </a:endParaRPr>
          </a:p>
          <a:p>
            <a:pPr marL="171450" indent="-171450" algn="l">
              <a:buSzPts val="1100"/>
              <a:buFont typeface="Arial" panose="020B0604020202020204" pitchFamily="34" charset="0"/>
              <a:buChar char="•"/>
            </a:pPr>
            <a:r>
              <a:rPr lang="en-US" sz="1200" dirty="0">
                <a:solidFill>
                  <a:schemeClr val="lt1"/>
                </a:solidFill>
              </a:rPr>
              <a:t>Ground Shaking</a:t>
            </a:r>
          </a:p>
          <a:p>
            <a:pPr marL="171450" indent="-171450" algn="l">
              <a:buSzPts val="1100"/>
              <a:buFont typeface="Arial" panose="020B0604020202020204" pitchFamily="34" charset="0"/>
              <a:buChar char="•"/>
            </a:pPr>
            <a:r>
              <a:rPr lang="en-US" sz="1200" dirty="0">
                <a:solidFill>
                  <a:schemeClr val="lt1"/>
                </a:solidFill>
              </a:rPr>
              <a:t>Surface Rupture</a:t>
            </a:r>
          </a:p>
          <a:p>
            <a:pPr marL="171450" indent="-171450" algn="l">
              <a:buSzPts val="1100"/>
              <a:buFont typeface="Arial" panose="020B0604020202020204" pitchFamily="34" charset="0"/>
              <a:buChar char="•"/>
            </a:pPr>
            <a:r>
              <a:rPr lang="en-US" sz="1200" dirty="0">
                <a:solidFill>
                  <a:schemeClr val="lt1"/>
                </a:solidFill>
              </a:rPr>
              <a:t>Tsunamis</a:t>
            </a:r>
            <a:endParaRPr lang="ar-JO" sz="1200" dirty="0">
              <a:solidFill>
                <a:schemeClr val="lt1"/>
              </a:solidFill>
            </a:endParaRPr>
          </a:p>
          <a:p>
            <a:pPr marL="171450" indent="-171450" algn="l">
              <a:buSzPts val="1100"/>
              <a:buFont typeface="Arial" panose="020B0604020202020204" pitchFamily="34" charset="0"/>
              <a:buChar char="•"/>
            </a:pPr>
            <a:r>
              <a:rPr lang="en-US" sz="1200" dirty="0">
                <a:solidFill>
                  <a:schemeClr val="lt1"/>
                </a:solidFill>
              </a:rPr>
              <a:t>Landslides and Avalanches</a:t>
            </a:r>
          </a:p>
          <a:p>
            <a:pPr marL="171450" indent="-171450" algn="l">
              <a:buSzPts val="1100"/>
              <a:buFont typeface="Arial" panose="020B0604020202020204" pitchFamily="34" charset="0"/>
              <a:buChar char="•"/>
            </a:pPr>
            <a:r>
              <a:rPr lang="en-US" sz="1200" dirty="0">
                <a:solidFill>
                  <a:schemeClr val="lt1"/>
                </a:solidFill>
              </a:rPr>
              <a:t>Fires</a:t>
            </a:r>
          </a:p>
          <a:p>
            <a:pPr marL="171450" indent="-171450" algn="l">
              <a:buSzPts val="1100"/>
              <a:buFont typeface="Arial" panose="020B0604020202020204" pitchFamily="34" charset="0"/>
              <a:buChar char="•"/>
            </a:pPr>
            <a:r>
              <a:rPr lang="en-US" sz="1200" dirty="0">
                <a:solidFill>
                  <a:schemeClr val="lt1"/>
                </a:solidFill>
              </a:rPr>
              <a:t>Human Casualties and Displacement</a:t>
            </a:r>
          </a:p>
        </p:txBody>
      </p:sp>
      <p:pic>
        <p:nvPicPr>
          <p:cNvPr id="45" name="Picture 2" descr="What Causes an Earthquake, and What Happens During a Quake? | Caltech  Science Exchange">
            <a:extLst>
              <a:ext uri="{FF2B5EF4-FFF2-40B4-BE49-F238E27FC236}">
                <a16:creationId xmlns:a16="http://schemas.microsoft.com/office/drawing/2014/main" id="{75508086-0601-4F1B-B97E-5A5CC8B3D4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91" r="17840"/>
          <a:stretch/>
        </p:blipFill>
        <p:spPr bwMode="auto">
          <a:xfrm>
            <a:off x="5004156" y="1546588"/>
            <a:ext cx="3805524" cy="30106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41" name="Google Shape;941;p4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Detect Earthquakes</a:t>
            </a:r>
          </a:p>
        </p:txBody>
      </p:sp>
      <p:grpSp>
        <p:nvGrpSpPr>
          <p:cNvPr id="949" name="Google Shape;949;p47"/>
          <p:cNvGrpSpPr/>
          <p:nvPr/>
        </p:nvGrpSpPr>
        <p:grpSpPr>
          <a:xfrm>
            <a:off x="720025" y="502775"/>
            <a:ext cx="7704000" cy="457200"/>
            <a:chOff x="720025" y="540875"/>
            <a:chExt cx="7704000" cy="457200"/>
          </a:xfrm>
        </p:grpSpPr>
        <p:cxnSp>
          <p:nvCxnSpPr>
            <p:cNvPr id="950" name="Google Shape;950;p47"/>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951" name="Google Shape;951;p47"/>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
        <p:nvSpPr>
          <p:cNvPr id="50" name="Google Shape;772;p40">
            <a:extLst>
              <a:ext uri="{FF2B5EF4-FFF2-40B4-BE49-F238E27FC236}">
                <a16:creationId xmlns:a16="http://schemas.microsoft.com/office/drawing/2014/main" id="{9159EB15-8280-43D6-B0ED-06811C5C1C0A}"/>
              </a:ext>
            </a:extLst>
          </p:cNvPr>
          <p:cNvSpPr txBox="1">
            <a:spLocks/>
          </p:cNvSpPr>
          <p:nvPr/>
        </p:nvSpPr>
        <p:spPr>
          <a:xfrm>
            <a:off x="719999" y="1405399"/>
            <a:ext cx="4367075" cy="30140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Prompt"/>
                <a:ea typeface="Prompt"/>
                <a:cs typeface="Prompt"/>
                <a:sym typeface="Promp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l">
              <a:buSzPts val="1100"/>
            </a:pPr>
            <a:r>
              <a:rPr lang="en-US" sz="1200" b="0" dirty="0">
                <a:solidFill>
                  <a:schemeClr val="lt1"/>
                </a:solidFill>
              </a:rPr>
              <a:t>Seismometers allow us to detect and measure earthquakes by converting vibrations due to seismic waves into electrical signals, which we can then display as seismograms on a computer screen</a:t>
            </a:r>
          </a:p>
        </p:txBody>
      </p:sp>
      <p:pic>
        <p:nvPicPr>
          <p:cNvPr id="52" name="Google Shape;1327;p62">
            <a:extLst>
              <a:ext uri="{FF2B5EF4-FFF2-40B4-BE49-F238E27FC236}">
                <a16:creationId xmlns:a16="http://schemas.microsoft.com/office/drawing/2014/main" id="{F464F87A-8A2E-4BE6-8252-777CE2A9D682}"/>
              </a:ext>
            </a:extLst>
          </p:cNvPr>
          <p:cNvPicPr preferRelativeResize="0"/>
          <p:nvPr/>
        </p:nvPicPr>
        <p:blipFill>
          <a:blip r:embed="rId3">
            <a:alphaModFix/>
          </a:blip>
          <a:stretch>
            <a:fillRect/>
          </a:stretch>
        </p:blipFill>
        <p:spPr>
          <a:xfrm>
            <a:off x="5204683" y="1972914"/>
            <a:ext cx="3398683" cy="20923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41" name="Google Shape;941;p4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Earthquakes Impacts</a:t>
            </a:r>
          </a:p>
        </p:txBody>
      </p:sp>
      <p:grpSp>
        <p:nvGrpSpPr>
          <p:cNvPr id="949" name="Google Shape;949;p47"/>
          <p:cNvGrpSpPr/>
          <p:nvPr/>
        </p:nvGrpSpPr>
        <p:grpSpPr>
          <a:xfrm>
            <a:off x="720025" y="502775"/>
            <a:ext cx="7704000" cy="457200"/>
            <a:chOff x="720025" y="540875"/>
            <a:chExt cx="7704000" cy="457200"/>
          </a:xfrm>
        </p:grpSpPr>
        <p:cxnSp>
          <p:nvCxnSpPr>
            <p:cNvPr id="950" name="Google Shape;950;p47"/>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951" name="Google Shape;951;p47"/>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
        <p:nvSpPr>
          <p:cNvPr id="50" name="Google Shape;772;p40">
            <a:extLst>
              <a:ext uri="{FF2B5EF4-FFF2-40B4-BE49-F238E27FC236}">
                <a16:creationId xmlns:a16="http://schemas.microsoft.com/office/drawing/2014/main" id="{9159EB15-8280-43D6-B0ED-06811C5C1C0A}"/>
              </a:ext>
            </a:extLst>
          </p:cNvPr>
          <p:cNvSpPr txBox="1">
            <a:spLocks/>
          </p:cNvSpPr>
          <p:nvPr/>
        </p:nvSpPr>
        <p:spPr>
          <a:xfrm>
            <a:off x="719999" y="1405399"/>
            <a:ext cx="4367075" cy="32930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Prompt"/>
                <a:ea typeface="Prompt"/>
                <a:cs typeface="Prompt"/>
                <a:sym typeface="Promp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l">
              <a:buSzPts val="1100"/>
            </a:pPr>
            <a:r>
              <a:rPr lang="en-US" sz="1200" b="0" dirty="0">
                <a:solidFill>
                  <a:schemeClr val="lt1"/>
                </a:solidFill>
              </a:rPr>
              <a:t>The impacts of earthquakes can vary depending on various factors, including the magnitude of the earthquake, the depth of the earthquake's focus, the distance from the epicenter, local geological conditions, and population density. Here are some common impacts associated with earthquakes:</a:t>
            </a:r>
            <a:endParaRPr lang="ar-JO" sz="1200" b="0" dirty="0">
              <a:solidFill>
                <a:schemeClr val="lt1"/>
              </a:solidFill>
            </a:endParaRPr>
          </a:p>
          <a:p>
            <a:pPr marL="171450" indent="-171450" algn="l">
              <a:buSzPts val="1100"/>
              <a:buFont typeface="Arial" panose="020B0604020202020204" pitchFamily="34" charset="0"/>
              <a:buChar char="•"/>
            </a:pPr>
            <a:r>
              <a:rPr lang="en-US" sz="1200" b="0" dirty="0">
                <a:solidFill>
                  <a:schemeClr val="lt1"/>
                </a:solidFill>
              </a:rPr>
              <a:t>Ground Shaking</a:t>
            </a:r>
          </a:p>
          <a:p>
            <a:pPr marL="171450" indent="-171450" algn="l">
              <a:buSzPts val="1100"/>
              <a:buFont typeface="Arial" panose="020B0604020202020204" pitchFamily="34" charset="0"/>
              <a:buChar char="•"/>
            </a:pPr>
            <a:r>
              <a:rPr lang="en-US" sz="1200" b="0" dirty="0">
                <a:solidFill>
                  <a:schemeClr val="lt1"/>
                </a:solidFill>
              </a:rPr>
              <a:t>Surface Rupture</a:t>
            </a:r>
          </a:p>
          <a:p>
            <a:pPr marL="171450" indent="-171450" algn="l">
              <a:buSzPts val="1100"/>
              <a:buFont typeface="Arial" panose="020B0604020202020204" pitchFamily="34" charset="0"/>
              <a:buChar char="•"/>
            </a:pPr>
            <a:r>
              <a:rPr lang="en-US" sz="1200" b="0" dirty="0">
                <a:solidFill>
                  <a:schemeClr val="lt1"/>
                </a:solidFill>
              </a:rPr>
              <a:t>Tsunamis</a:t>
            </a:r>
            <a:endParaRPr lang="ar-JO" sz="1200" b="0" dirty="0">
              <a:solidFill>
                <a:schemeClr val="lt1"/>
              </a:solidFill>
            </a:endParaRPr>
          </a:p>
          <a:p>
            <a:pPr marL="171450" indent="-171450" algn="l">
              <a:buSzPts val="1100"/>
              <a:buFont typeface="Arial" panose="020B0604020202020204" pitchFamily="34" charset="0"/>
              <a:buChar char="•"/>
            </a:pPr>
            <a:r>
              <a:rPr lang="en-US" sz="1200" b="0" dirty="0">
                <a:solidFill>
                  <a:schemeClr val="lt1"/>
                </a:solidFill>
              </a:rPr>
              <a:t>Landslides</a:t>
            </a:r>
          </a:p>
          <a:p>
            <a:pPr marL="171450" indent="-171450" algn="l">
              <a:buSzPts val="1100"/>
              <a:buFont typeface="Arial" panose="020B0604020202020204" pitchFamily="34" charset="0"/>
              <a:buChar char="•"/>
            </a:pPr>
            <a:r>
              <a:rPr lang="en-US" sz="1200" b="0" dirty="0">
                <a:solidFill>
                  <a:schemeClr val="lt1"/>
                </a:solidFill>
              </a:rPr>
              <a:t>Secondary Hazards</a:t>
            </a:r>
          </a:p>
          <a:p>
            <a:pPr marL="171450" indent="-171450" algn="l">
              <a:buSzPts val="1100"/>
              <a:buFont typeface="Arial" panose="020B0604020202020204" pitchFamily="34" charset="0"/>
              <a:buChar char="•"/>
            </a:pPr>
            <a:r>
              <a:rPr lang="en-US" sz="1200" b="0" dirty="0">
                <a:solidFill>
                  <a:schemeClr val="lt1"/>
                </a:solidFill>
              </a:rPr>
              <a:t>Human Casualties and Injuries</a:t>
            </a:r>
            <a:endParaRPr lang="ar-JO" sz="1200" b="0" dirty="0">
              <a:solidFill>
                <a:schemeClr val="lt1"/>
              </a:solidFill>
            </a:endParaRPr>
          </a:p>
          <a:p>
            <a:pPr marL="171450" indent="-171450" algn="l">
              <a:buSzPts val="1100"/>
              <a:buFont typeface="Arial" panose="020B0604020202020204" pitchFamily="34" charset="0"/>
              <a:buChar char="•"/>
            </a:pPr>
            <a:r>
              <a:rPr lang="en-US" sz="1200" b="0" dirty="0">
                <a:solidFill>
                  <a:schemeClr val="lt1"/>
                </a:solidFill>
              </a:rPr>
              <a:t>Economic Disruption</a:t>
            </a:r>
          </a:p>
          <a:p>
            <a:pPr marL="171450" indent="-171450" algn="l">
              <a:buSzPts val="1100"/>
              <a:buFont typeface="Arial" panose="020B0604020202020204" pitchFamily="34" charset="0"/>
              <a:buChar char="•"/>
            </a:pPr>
            <a:r>
              <a:rPr lang="en-US" sz="1200" b="0" dirty="0">
                <a:solidFill>
                  <a:schemeClr val="lt1"/>
                </a:solidFill>
              </a:rPr>
              <a:t>Psychological and Societal Impact</a:t>
            </a:r>
          </a:p>
        </p:txBody>
      </p:sp>
      <p:pic>
        <p:nvPicPr>
          <p:cNvPr id="51" name="Google Shape;776;p40">
            <a:extLst>
              <a:ext uri="{FF2B5EF4-FFF2-40B4-BE49-F238E27FC236}">
                <a16:creationId xmlns:a16="http://schemas.microsoft.com/office/drawing/2014/main" id="{E4EB8B5F-5C71-43F9-8D96-8CBBBCF8BE79}"/>
              </a:ext>
            </a:extLst>
          </p:cNvPr>
          <p:cNvPicPr preferRelativeResize="0"/>
          <p:nvPr/>
        </p:nvPicPr>
        <p:blipFill>
          <a:blip r:embed="rId3"/>
          <a:stretch>
            <a:fillRect/>
          </a:stretch>
        </p:blipFill>
        <p:spPr>
          <a:xfrm>
            <a:off x="5087074" y="1595748"/>
            <a:ext cx="3175577" cy="2934808"/>
          </a:xfrm>
          <a:prstGeom prst="ellipse">
            <a:avLst/>
          </a:prstGeom>
          <a:noFill/>
          <a:ln>
            <a:noFill/>
          </a:ln>
          <a:effectLst>
            <a:outerShdw dist="142875" dir="20580000" algn="bl" rotWithShape="0">
              <a:schemeClr val="accent3"/>
            </a:outerShdw>
          </a:effectLst>
        </p:spPr>
      </p:pic>
    </p:spTree>
    <p:extLst>
      <p:ext uri="{BB962C8B-B14F-4D97-AF65-F5344CB8AC3E}">
        <p14:creationId xmlns:p14="http://schemas.microsoft.com/office/powerpoint/2010/main" val="187695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41" name="Google Shape;941;p4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Conclusion</a:t>
            </a:r>
          </a:p>
        </p:txBody>
      </p:sp>
      <p:grpSp>
        <p:nvGrpSpPr>
          <p:cNvPr id="949" name="Google Shape;949;p47"/>
          <p:cNvGrpSpPr/>
          <p:nvPr/>
        </p:nvGrpSpPr>
        <p:grpSpPr>
          <a:xfrm>
            <a:off x="720025" y="502775"/>
            <a:ext cx="7704000" cy="457200"/>
            <a:chOff x="720025" y="540875"/>
            <a:chExt cx="7704000" cy="457200"/>
          </a:xfrm>
        </p:grpSpPr>
        <p:cxnSp>
          <p:nvCxnSpPr>
            <p:cNvPr id="950" name="Google Shape;950;p47"/>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951" name="Google Shape;951;p47"/>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
        <p:nvSpPr>
          <p:cNvPr id="50" name="Google Shape;772;p40">
            <a:extLst>
              <a:ext uri="{FF2B5EF4-FFF2-40B4-BE49-F238E27FC236}">
                <a16:creationId xmlns:a16="http://schemas.microsoft.com/office/drawing/2014/main" id="{9159EB15-8280-43D6-B0ED-06811C5C1C0A}"/>
              </a:ext>
            </a:extLst>
          </p:cNvPr>
          <p:cNvSpPr txBox="1">
            <a:spLocks/>
          </p:cNvSpPr>
          <p:nvPr/>
        </p:nvSpPr>
        <p:spPr>
          <a:xfrm>
            <a:off x="719999" y="1405399"/>
            <a:ext cx="4367075" cy="32930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Prompt"/>
                <a:ea typeface="Prompt"/>
                <a:cs typeface="Prompt"/>
                <a:sym typeface="Promp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l">
              <a:buSzPts val="1100"/>
            </a:pPr>
            <a:r>
              <a:rPr lang="en-US" sz="1200" b="0" dirty="0">
                <a:solidFill>
                  <a:schemeClr val="lt1"/>
                </a:solidFill>
              </a:rPr>
              <a:t>In conclusion, earthquakes are natural phenomena that occur due to the movement and release of energy within the Earth's crust. They cannot be prevented or avoided, but their impacts can be mitigated through preparedness and resilience measures. Earthquakes can cause significant damage to buildings, infrastructure, and communities, leading to casualties, economic disruption, and psychological effects.</a:t>
            </a:r>
          </a:p>
        </p:txBody>
      </p:sp>
      <p:pic>
        <p:nvPicPr>
          <p:cNvPr id="8" name="Google Shape;1508;p68">
            <a:extLst>
              <a:ext uri="{FF2B5EF4-FFF2-40B4-BE49-F238E27FC236}">
                <a16:creationId xmlns:a16="http://schemas.microsoft.com/office/drawing/2014/main" id="{A822D5B4-E6C9-4C46-8664-8FD8858730D3}"/>
              </a:ext>
            </a:extLst>
          </p:cNvPr>
          <p:cNvPicPr preferRelativeResize="0"/>
          <p:nvPr/>
        </p:nvPicPr>
        <p:blipFill>
          <a:blip r:embed="rId3">
            <a:alphaModFix/>
          </a:blip>
          <a:stretch>
            <a:fillRect/>
          </a:stretch>
        </p:blipFill>
        <p:spPr>
          <a:xfrm>
            <a:off x="5477752" y="1943887"/>
            <a:ext cx="2418970" cy="2216098"/>
          </a:xfrm>
          <a:prstGeom prst="rect">
            <a:avLst/>
          </a:prstGeom>
          <a:noFill/>
          <a:ln>
            <a:noFill/>
          </a:ln>
        </p:spPr>
      </p:pic>
    </p:spTree>
    <p:extLst>
      <p:ext uri="{BB962C8B-B14F-4D97-AF65-F5344CB8AC3E}">
        <p14:creationId xmlns:p14="http://schemas.microsoft.com/office/powerpoint/2010/main" val="25450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41" name="Google Shape;941;p4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References</a:t>
            </a:r>
          </a:p>
        </p:txBody>
      </p:sp>
      <p:grpSp>
        <p:nvGrpSpPr>
          <p:cNvPr id="949" name="Google Shape;949;p47"/>
          <p:cNvGrpSpPr/>
          <p:nvPr/>
        </p:nvGrpSpPr>
        <p:grpSpPr>
          <a:xfrm>
            <a:off x="720025" y="502775"/>
            <a:ext cx="7704000" cy="457200"/>
            <a:chOff x="720025" y="540875"/>
            <a:chExt cx="7704000" cy="457200"/>
          </a:xfrm>
        </p:grpSpPr>
        <p:cxnSp>
          <p:nvCxnSpPr>
            <p:cNvPr id="950" name="Google Shape;950;p47"/>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951" name="Google Shape;951;p47"/>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
        <p:nvSpPr>
          <p:cNvPr id="50" name="Google Shape;772;p40">
            <a:extLst>
              <a:ext uri="{FF2B5EF4-FFF2-40B4-BE49-F238E27FC236}">
                <a16:creationId xmlns:a16="http://schemas.microsoft.com/office/drawing/2014/main" id="{9159EB15-8280-43D6-B0ED-06811C5C1C0A}"/>
              </a:ext>
            </a:extLst>
          </p:cNvPr>
          <p:cNvSpPr txBox="1">
            <a:spLocks/>
          </p:cNvSpPr>
          <p:nvPr/>
        </p:nvSpPr>
        <p:spPr>
          <a:xfrm>
            <a:off x="719999" y="1405399"/>
            <a:ext cx="4367075" cy="32930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Prompt"/>
                <a:ea typeface="Prompt"/>
                <a:cs typeface="Prompt"/>
                <a:sym typeface="Promp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171450" indent="-171450" algn="l">
              <a:buSzPts val="1100"/>
              <a:buFont typeface="Arial" panose="020B0604020202020204" pitchFamily="34" charset="0"/>
              <a:buChar char="•"/>
            </a:pPr>
            <a:r>
              <a:rPr lang="en-US" sz="1200" b="0" dirty="0">
                <a:solidFill>
                  <a:schemeClr val="lt1"/>
                </a:solidFill>
              </a:rPr>
              <a:t>Incorporated Research Institutions for Seismology (IRIS): https://www.iris.edu/</a:t>
            </a:r>
          </a:p>
          <a:p>
            <a:pPr marL="171450" indent="-171450" algn="l">
              <a:buSzPts val="1100"/>
              <a:buFont typeface="Arial" panose="020B0604020202020204" pitchFamily="34" charset="0"/>
              <a:buChar char="•"/>
            </a:pPr>
            <a:r>
              <a:rPr lang="en-US" sz="1200" b="0" dirty="0">
                <a:solidFill>
                  <a:schemeClr val="lt1"/>
                </a:solidFill>
              </a:rPr>
              <a:t>Geological Society: https://www.geolsoc.org.uk/</a:t>
            </a:r>
          </a:p>
        </p:txBody>
      </p:sp>
      <p:pic>
        <p:nvPicPr>
          <p:cNvPr id="8" name="Google Shape;1508;p68">
            <a:extLst>
              <a:ext uri="{FF2B5EF4-FFF2-40B4-BE49-F238E27FC236}">
                <a16:creationId xmlns:a16="http://schemas.microsoft.com/office/drawing/2014/main" id="{A822D5B4-E6C9-4C46-8664-8FD8858730D3}"/>
              </a:ext>
            </a:extLst>
          </p:cNvPr>
          <p:cNvPicPr preferRelativeResize="0"/>
          <p:nvPr/>
        </p:nvPicPr>
        <p:blipFill>
          <a:blip r:embed="rId3">
            <a:alphaModFix/>
          </a:blip>
          <a:stretch>
            <a:fillRect/>
          </a:stretch>
        </p:blipFill>
        <p:spPr>
          <a:xfrm>
            <a:off x="5477752" y="1943887"/>
            <a:ext cx="2418970" cy="2216098"/>
          </a:xfrm>
          <a:prstGeom prst="rect">
            <a:avLst/>
          </a:prstGeom>
          <a:noFill/>
          <a:ln>
            <a:noFill/>
          </a:ln>
        </p:spPr>
      </p:pic>
    </p:spTree>
    <p:extLst>
      <p:ext uri="{BB962C8B-B14F-4D97-AF65-F5344CB8AC3E}">
        <p14:creationId xmlns:p14="http://schemas.microsoft.com/office/powerpoint/2010/main" val="3954492228"/>
      </p:ext>
    </p:extLst>
  </p:cSld>
  <p:clrMapOvr>
    <a:masterClrMapping/>
  </p:clrMapOvr>
</p:sld>
</file>

<file path=ppt/theme/theme1.xml><?xml version="1.0" encoding="utf-8"?>
<a:theme xmlns:a="http://schemas.openxmlformats.org/drawingml/2006/main" name="Earthquake Drill for Schools by Slidesgo">
  <a:themeElements>
    <a:clrScheme name="Simple Light">
      <a:dk1>
        <a:srgbClr val="00422D"/>
      </a:dk1>
      <a:lt1>
        <a:srgbClr val="191919"/>
      </a:lt1>
      <a:dk2>
        <a:srgbClr val="80EBCC"/>
      </a:dk2>
      <a:lt2>
        <a:srgbClr val="FFFFFF"/>
      </a:lt2>
      <a:accent1>
        <a:srgbClr val="B9F4E3"/>
      </a:accent1>
      <a:accent2>
        <a:srgbClr val="4FDCB4"/>
      </a:accent2>
      <a:accent3>
        <a:srgbClr val="C0D7ED"/>
      </a:accent3>
      <a:accent4>
        <a:srgbClr val="9A99FF"/>
      </a:accent4>
      <a:accent5>
        <a:srgbClr val="81FFFE"/>
      </a:accent5>
      <a:accent6>
        <a:srgbClr val="7EF895"/>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559</Words>
  <Application>Microsoft Office PowerPoint</Application>
  <PresentationFormat>On-screen Show (16:9)</PresentationFormat>
  <Paragraphs>51</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Merriweather</vt:lpstr>
      <vt:lpstr>Bebas Neue</vt:lpstr>
      <vt:lpstr>Limelight</vt:lpstr>
      <vt:lpstr>Prompt</vt:lpstr>
      <vt:lpstr>Earthquake Drill for Schools by Slidesgo</vt:lpstr>
      <vt:lpstr>Causes &amp; Effects of Earthquakes</vt:lpstr>
      <vt:lpstr>01</vt:lpstr>
      <vt:lpstr>Introduction of earthquakes</vt:lpstr>
      <vt:lpstr>Causes of Earthquakes</vt:lpstr>
      <vt:lpstr>Effects of Earthquakes</vt:lpstr>
      <vt:lpstr>Detect Earthquakes</vt:lpstr>
      <vt:lpstr>Earthquakes Impacts</vt:lpstr>
      <vt:lpstr>Conclusion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&amp; Effects of Earthquakes</dc:title>
  <dc:creator>user</dc:creator>
  <cp:lastModifiedBy>Sam Qubain</cp:lastModifiedBy>
  <cp:revision>7</cp:revision>
  <dcterms:modified xsi:type="dcterms:W3CDTF">2023-05-21T14:17:44Z</dcterms:modified>
</cp:coreProperties>
</file>