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45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e52e6af257ac4398" providerId="LiveId" clId="{E35AD73C-E700-48D8-B9A3-496CB57AE1D8}"/>
    <pc:docChg chg="undo custSel addSld modSld">
      <pc:chgData name="" userId="e52e6af257ac4398" providerId="LiveId" clId="{E35AD73C-E700-48D8-B9A3-496CB57AE1D8}" dt="2023-05-21T14:09:06.729" v="548"/>
      <pc:docMkLst>
        <pc:docMk/>
      </pc:docMkLst>
      <pc:sldChg chg="modSp">
        <pc:chgData name="" userId="e52e6af257ac4398" providerId="LiveId" clId="{E35AD73C-E700-48D8-B9A3-496CB57AE1D8}" dt="2023-05-21T13:33:32.647" v="89" actId="20577"/>
        <pc:sldMkLst>
          <pc:docMk/>
          <pc:sldMk cId="486559934" sldId="256"/>
        </pc:sldMkLst>
        <pc:spChg chg="mod">
          <ac:chgData name="" userId="e52e6af257ac4398" providerId="LiveId" clId="{E35AD73C-E700-48D8-B9A3-496CB57AE1D8}" dt="2023-05-21T13:30:53.910" v="13" actId="20577"/>
          <ac:spMkLst>
            <pc:docMk/>
            <pc:sldMk cId="486559934" sldId="256"/>
            <ac:spMk id="2" creationId="{D58CBC1A-D359-48B3-A746-1B633E763BCC}"/>
          </ac:spMkLst>
        </pc:spChg>
        <pc:spChg chg="mod">
          <ac:chgData name="" userId="e52e6af257ac4398" providerId="LiveId" clId="{E35AD73C-E700-48D8-B9A3-496CB57AE1D8}" dt="2023-05-21T13:33:32.647" v="89" actId="20577"/>
          <ac:spMkLst>
            <pc:docMk/>
            <pc:sldMk cId="486559934" sldId="256"/>
            <ac:spMk id="3" creationId="{CA4590B0-63A8-40A9-A35E-3116FC2040CB}"/>
          </ac:spMkLst>
        </pc:spChg>
      </pc:sldChg>
      <pc:sldChg chg="addSp delSp modSp add modTransition modAnim">
        <pc:chgData name="" userId="e52e6af257ac4398" providerId="LiveId" clId="{E35AD73C-E700-48D8-B9A3-496CB57AE1D8}" dt="2023-05-21T14:06:57.149" v="486"/>
        <pc:sldMkLst>
          <pc:docMk/>
          <pc:sldMk cId="2282014598" sldId="257"/>
        </pc:sldMkLst>
        <pc:spChg chg="del">
          <ac:chgData name="" userId="e52e6af257ac4398" providerId="LiveId" clId="{E35AD73C-E700-48D8-B9A3-496CB57AE1D8}" dt="2023-05-21T13:37:03.483" v="90" actId="478"/>
          <ac:spMkLst>
            <pc:docMk/>
            <pc:sldMk cId="2282014598" sldId="257"/>
            <ac:spMk id="2" creationId="{AF1D91D5-6260-4DBC-99FD-D4A72C1D7802}"/>
          </ac:spMkLst>
        </pc:spChg>
        <pc:spChg chg="mod">
          <ac:chgData name="" userId="e52e6af257ac4398" providerId="LiveId" clId="{E35AD73C-E700-48D8-B9A3-496CB57AE1D8}" dt="2023-05-21T14:05:36.422" v="473" actId="27636"/>
          <ac:spMkLst>
            <pc:docMk/>
            <pc:sldMk cId="2282014598" sldId="257"/>
            <ac:spMk id="3" creationId="{17678157-46AB-4CF3-B1CD-BF8A9A2A9F25}"/>
          </ac:spMkLst>
        </pc:spChg>
        <pc:spChg chg="add del mod">
          <ac:chgData name="" userId="e52e6af257ac4398" providerId="LiveId" clId="{E35AD73C-E700-48D8-B9A3-496CB57AE1D8}" dt="2023-05-21T13:58:21.883" v="387"/>
          <ac:spMkLst>
            <pc:docMk/>
            <pc:sldMk cId="2282014598" sldId="257"/>
            <ac:spMk id="4" creationId="{61E93667-9656-4F1D-B188-22483062AF4D}"/>
          </ac:spMkLst>
        </pc:spChg>
        <pc:picChg chg="add del mod">
          <ac:chgData name="" userId="e52e6af257ac4398" providerId="LiveId" clId="{E35AD73C-E700-48D8-B9A3-496CB57AE1D8}" dt="2023-05-21T13:57:43.146" v="371"/>
          <ac:picMkLst>
            <pc:docMk/>
            <pc:sldMk cId="2282014598" sldId="257"/>
            <ac:picMk id="1026" creationId="{FFE8653C-1238-476E-A8BC-74619F0F4F0C}"/>
          </ac:picMkLst>
        </pc:picChg>
        <pc:picChg chg="add del">
          <ac:chgData name="" userId="e52e6af257ac4398" providerId="LiveId" clId="{E35AD73C-E700-48D8-B9A3-496CB57AE1D8}" dt="2023-05-21T13:57:50.432" v="374"/>
          <ac:picMkLst>
            <pc:docMk/>
            <pc:sldMk cId="2282014598" sldId="257"/>
            <ac:picMk id="1028" creationId="{CD89A4CE-D57F-4170-BA33-9FE4569551EC}"/>
          </ac:picMkLst>
        </pc:picChg>
        <pc:picChg chg="add mod">
          <ac:chgData name="" userId="e52e6af257ac4398" providerId="LiveId" clId="{E35AD73C-E700-48D8-B9A3-496CB57AE1D8}" dt="2023-05-21T13:58:31.910" v="390" actId="1076"/>
          <ac:picMkLst>
            <pc:docMk/>
            <pc:sldMk cId="2282014598" sldId="257"/>
            <ac:picMk id="1030" creationId="{80CF5B15-7FA0-4699-B6C6-643922E6C82F}"/>
          </ac:picMkLst>
        </pc:picChg>
      </pc:sldChg>
      <pc:sldChg chg="addSp delSp modSp add modTransition modAnim">
        <pc:chgData name="" userId="e52e6af257ac4398" providerId="LiveId" clId="{E35AD73C-E700-48D8-B9A3-496CB57AE1D8}" dt="2023-05-21T14:07:07.755" v="488"/>
        <pc:sldMkLst>
          <pc:docMk/>
          <pc:sldMk cId="1869100379" sldId="258"/>
        </pc:sldMkLst>
        <pc:spChg chg="del">
          <ac:chgData name="" userId="e52e6af257ac4398" providerId="LiveId" clId="{E35AD73C-E700-48D8-B9A3-496CB57AE1D8}" dt="2023-05-21T13:52:26.972" v="314" actId="478"/>
          <ac:spMkLst>
            <pc:docMk/>
            <pc:sldMk cId="1869100379" sldId="258"/>
            <ac:spMk id="2" creationId="{AAA14F23-558B-4651-A984-5E09F29B17A4}"/>
          </ac:spMkLst>
        </pc:spChg>
        <pc:spChg chg="mod">
          <ac:chgData name="" userId="e52e6af257ac4398" providerId="LiveId" clId="{E35AD73C-E700-48D8-B9A3-496CB57AE1D8}" dt="2023-05-21T13:53:18.008" v="363" actId="20577"/>
          <ac:spMkLst>
            <pc:docMk/>
            <pc:sldMk cId="1869100379" sldId="258"/>
            <ac:spMk id="3" creationId="{55C81367-4F77-480D-BE50-EC90054BE4E6}"/>
          </ac:spMkLst>
        </pc:spChg>
        <pc:picChg chg="add mod">
          <ac:chgData name="" userId="e52e6af257ac4398" providerId="LiveId" clId="{E35AD73C-E700-48D8-B9A3-496CB57AE1D8}" dt="2023-05-21T14:00:40.486" v="394" actId="14100"/>
          <ac:picMkLst>
            <pc:docMk/>
            <pc:sldMk cId="1869100379" sldId="258"/>
            <ac:picMk id="2050" creationId="{063F7E3C-B0D6-4E49-BCA7-62E164CE9243}"/>
          </ac:picMkLst>
        </pc:picChg>
      </pc:sldChg>
      <pc:sldChg chg="addSp delSp modSp add modTransition modAnim">
        <pc:chgData name="" userId="e52e6af257ac4398" providerId="LiveId" clId="{E35AD73C-E700-48D8-B9A3-496CB57AE1D8}" dt="2023-05-21T14:07:15.150" v="489"/>
        <pc:sldMkLst>
          <pc:docMk/>
          <pc:sldMk cId="819549016" sldId="259"/>
        </pc:sldMkLst>
        <pc:spChg chg="mod">
          <ac:chgData name="" userId="e52e6af257ac4398" providerId="LiveId" clId="{E35AD73C-E700-48D8-B9A3-496CB57AE1D8}" dt="2023-05-21T14:03:32.958" v="464" actId="1076"/>
          <ac:spMkLst>
            <pc:docMk/>
            <pc:sldMk cId="819549016" sldId="259"/>
            <ac:spMk id="2" creationId="{4B984D57-FEFA-4043-ADBB-AD562AEB3A6E}"/>
          </ac:spMkLst>
        </pc:spChg>
        <pc:spChg chg="del">
          <ac:chgData name="" userId="e52e6af257ac4398" providerId="LiveId" clId="{E35AD73C-E700-48D8-B9A3-496CB57AE1D8}" dt="2023-05-21T14:04:18.721" v="465"/>
          <ac:spMkLst>
            <pc:docMk/>
            <pc:sldMk cId="819549016" sldId="259"/>
            <ac:spMk id="3" creationId="{4DF031B7-6AC7-4B8C-8A96-58F67A863859}"/>
          </ac:spMkLst>
        </pc:spChg>
        <pc:spChg chg="add del mod">
          <ac:chgData name="" userId="e52e6af257ac4398" providerId="LiveId" clId="{E35AD73C-E700-48D8-B9A3-496CB57AE1D8}" dt="2023-05-21T14:05:07.112" v="469"/>
          <ac:spMkLst>
            <pc:docMk/>
            <pc:sldMk cId="819549016" sldId="259"/>
            <ac:spMk id="5" creationId="{78C3D4D4-BD26-4932-A86A-3AC78A9FF585}"/>
          </ac:spMkLst>
        </pc:spChg>
        <pc:picChg chg="add del mod">
          <ac:chgData name="" userId="e52e6af257ac4398" providerId="LiveId" clId="{E35AD73C-E700-48D8-B9A3-496CB57AE1D8}" dt="2023-05-21T14:04:30.795" v="468" actId="478"/>
          <ac:picMkLst>
            <pc:docMk/>
            <pc:sldMk cId="819549016" sldId="259"/>
            <ac:picMk id="3074" creationId="{BB73A97D-909F-4A3F-BB10-31E3589D0224}"/>
          </ac:picMkLst>
        </pc:picChg>
        <pc:picChg chg="add mod">
          <ac:chgData name="" userId="e52e6af257ac4398" providerId="LiveId" clId="{E35AD73C-E700-48D8-B9A3-496CB57AE1D8}" dt="2023-05-21T14:06:28.182" v="482" actId="14100"/>
          <ac:picMkLst>
            <pc:docMk/>
            <pc:sldMk cId="819549016" sldId="259"/>
            <ac:picMk id="3076" creationId="{5124B8CC-35BF-4881-B7A9-9DEFEA089AD3}"/>
          </ac:picMkLst>
        </pc:picChg>
      </pc:sldChg>
      <pc:sldChg chg="delSp modSp add modTransition modAnim">
        <pc:chgData name="" userId="e52e6af257ac4398" providerId="LiveId" clId="{E35AD73C-E700-48D8-B9A3-496CB57AE1D8}" dt="2023-05-21T14:09:06.729" v="548"/>
        <pc:sldMkLst>
          <pc:docMk/>
          <pc:sldMk cId="1732635155" sldId="260"/>
        </pc:sldMkLst>
        <pc:spChg chg="mod">
          <ac:chgData name="" userId="e52e6af257ac4398" providerId="LiveId" clId="{E35AD73C-E700-48D8-B9A3-496CB57AE1D8}" dt="2023-05-21T14:08:17.009" v="542" actId="404"/>
          <ac:spMkLst>
            <pc:docMk/>
            <pc:sldMk cId="1732635155" sldId="260"/>
            <ac:spMk id="2" creationId="{AFE17CDA-8A38-4A3E-8920-E88102FE70A3}"/>
          </ac:spMkLst>
        </pc:spChg>
        <pc:spChg chg="del mod">
          <ac:chgData name="" userId="e52e6af257ac4398" providerId="LiveId" clId="{E35AD73C-E700-48D8-B9A3-496CB57AE1D8}" dt="2023-05-21T14:07:50.086" v="512" actId="478"/>
          <ac:spMkLst>
            <pc:docMk/>
            <pc:sldMk cId="1732635155" sldId="260"/>
            <ac:spMk id="3" creationId="{8C6A8664-F635-4A9C-BC6A-32025D4BA3E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58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40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07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9919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1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3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18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56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8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5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5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9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8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874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9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3343D-299D-4869-9F22-678B9DBC92F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0845C-27BB-4CA5-B38E-70799D2CA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CBC1A-D359-48B3-A746-1B633E763B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عد النواتج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4590B0-63A8-40A9-A35E-3116FC2040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/>
              <a:t>عمل شادي و نصار حازم نصار حنا الدبابنة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559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78157-46AB-4CF3-B1CD-BF8A9A2A9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4" y="179295"/>
            <a:ext cx="10762129" cy="3577198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ar-SA" sz="4000" dirty="0"/>
              <a:t>تسمى الخيارات المحتملة لتجربة عشواىية ما </a:t>
            </a:r>
            <a:r>
              <a:rPr lang="ar-SA" sz="4000" b="1" dirty="0">
                <a:highlight>
                  <a:srgbClr val="FFFF00"/>
                </a:highlight>
              </a:rPr>
              <a:t>النواتج</a:t>
            </a:r>
            <a:r>
              <a:rPr lang="ar-SA" sz="4000" dirty="0"/>
              <a:t> فمثلا توجد 6 نواتج محتملة لتجربة رمي حجر النرد هي : 6,5,4,3,2,1</a:t>
            </a:r>
          </a:p>
          <a:p>
            <a:pPr marL="0" indent="0" algn="r" rtl="1">
              <a:buNone/>
            </a:pPr>
            <a:r>
              <a:rPr lang="ar-SA" sz="4000" dirty="0"/>
              <a:t>اما </a:t>
            </a:r>
            <a:r>
              <a:rPr lang="ar-SA" sz="4000" b="1" dirty="0">
                <a:highlight>
                  <a:srgbClr val="FFFF00"/>
                </a:highlight>
              </a:rPr>
              <a:t>الحادث</a:t>
            </a:r>
            <a:r>
              <a:rPr lang="ar-SA" sz="4000" dirty="0"/>
              <a:t> فهو ناتج واحد او اكثر من نواتج التجربة العشوائية مثل ظهور عدد زوجي في تجربة رمي حجر نرد</a:t>
            </a:r>
          </a:p>
          <a:p>
            <a:pPr marL="0" indent="0" algn="r" rtl="1">
              <a:buNone/>
            </a:pPr>
            <a:r>
              <a:rPr lang="ar-SA" sz="4000" dirty="0"/>
              <a:t>تسمى جميع النواتج الممكنة للتجربة العشواىية </a:t>
            </a:r>
            <a:r>
              <a:rPr lang="ar-SA" sz="4000" b="1" dirty="0">
                <a:highlight>
                  <a:srgbClr val="FFFF00"/>
                </a:highlight>
              </a:rPr>
              <a:t>الفضاء العيني</a:t>
            </a:r>
          </a:p>
          <a:p>
            <a:pPr marL="0" indent="0" algn="r" rtl="1">
              <a:buNone/>
            </a:pPr>
            <a:r>
              <a:rPr lang="ar-SA" sz="4000" dirty="0"/>
              <a:t>ويمكن استعمال طرائق عدة لايجاده منها </a:t>
            </a:r>
            <a:r>
              <a:rPr lang="ar-SA" sz="4000" b="1" dirty="0">
                <a:highlight>
                  <a:srgbClr val="FFFF00"/>
                </a:highlight>
              </a:rPr>
              <a:t>مخطط الشجرة</a:t>
            </a:r>
          </a:p>
          <a:p>
            <a:pPr marL="0" indent="0" algn="r" rtl="1">
              <a:buNone/>
            </a:pPr>
            <a:endParaRPr lang="en-US" sz="4000" b="1" dirty="0">
              <a:highlight>
                <a:srgbClr val="FFFF00"/>
              </a:highlight>
            </a:endParaRPr>
          </a:p>
        </p:txBody>
      </p:sp>
      <p:pic>
        <p:nvPicPr>
          <p:cNvPr id="1030" name="Picture 6" descr="https://scontent.xx.fbcdn.net/v/t1.15752-9/348382397_659990032610741_3977215481849193030_n.jpg?stp=dst-jpg_s480x480&amp;_nc_cat=106&amp;ccb=1-7&amp;_nc_sid=aee45a&amp;_nc_ohc=z--EppgIDNwAX__Wa3H&amp;_nc_ad=z-m&amp;_nc_cid=0&amp;_nc_ht=scontent.xx&amp;oh=03_AdTHsQD0fOjcR46-aPUdTufuA9IjP_h6VoYbEGuiAg2oAw&amp;oe=6491A28B">
            <a:extLst>
              <a:ext uri="{FF2B5EF4-FFF2-40B4-BE49-F238E27FC236}">
                <a16:creationId xmlns:a16="http://schemas.microsoft.com/office/drawing/2014/main" id="{80CF5B15-7FA0-4699-B6C6-643922E6C8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97853" y="2744582"/>
            <a:ext cx="3215565" cy="5011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0145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81367-4F77-480D-BE50-EC90054BE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6" y="251012"/>
            <a:ext cx="10771094" cy="592595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5400" dirty="0"/>
              <a:t>يمكن ايضا استعمال الجدول لايجاد الفضاء العيني</a:t>
            </a:r>
            <a:endParaRPr lang="en-US" sz="5400" dirty="0"/>
          </a:p>
        </p:txBody>
      </p:sp>
      <p:pic>
        <p:nvPicPr>
          <p:cNvPr id="2050" name="Picture 2" descr="https://scontent.xx.fbcdn.net/v/t1.15752-9/346116456_197954749810169_5097427724361297009_n.jpg?stp=dst-jpg_p403x403&amp;_nc_cat=103&amp;ccb=1-7&amp;_nc_sid=aee45a&amp;_nc_ohc=VlVT2mpTD18AX_PFVyE&amp;_nc_ad=z-m&amp;_nc_cid=0&amp;_nc_ht=scontent.xx&amp;oh=03_AdTylSoELyjkxppFGMxb5039IdRfbTzL1ge30lRhs_AIwQ&amp;oe=64919DED">
            <a:extLst>
              <a:ext uri="{FF2B5EF4-FFF2-40B4-BE49-F238E27FC236}">
                <a16:creationId xmlns:a16="http://schemas.microsoft.com/office/drawing/2014/main" id="{063F7E3C-B0D6-4E49-BCA7-62E164CE9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0589"/>
            <a:ext cx="12192000" cy="57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1003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84D57-FEFA-4043-ADBB-AD562AEB3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777" y="400984"/>
            <a:ext cx="11627223" cy="1325563"/>
          </a:xfrm>
        </p:spPr>
        <p:txBody>
          <a:bodyPr/>
          <a:lstStyle/>
          <a:p>
            <a:r>
              <a:rPr lang="ar-SA" dirty="0"/>
              <a:t>يمكنني ايضا استعمال </a:t>
            </a:r>
            <a:r>
              <a:rPr lang="ar-SA" dirty="0">
                <a:highlight>
                  <a:srgbClr val="FFFF00"/>
                </a:highlight>
              </a:rPr>
              <a:t>مخطط الاحتمال </a:t>
            </a:r>
            <a:r>
              <a:rPr lang="ar-SA" dirty="0"/>
              <a:t>لايجاد الفضاء العيني</a:t>
            </a:r>
            <a:endParaRPr lang="en-US" dirty="0"/>
          </a:p>
        </p:txBody>
      </p:sp>
      <p:pic>
        <p:nvPicPr>
          <p:cNvPr id="3076" name="Picture 4" descr="Open photo">
            <a:extLst>
              <a:ext uri="{FF2B5EF4-FFF2-40B4-BE49-F238E27FC236}">
                <a16:creationId xmlns:a16="http://schemas.microsoft.com/office/drawing/2014/main" id="{5124B8CC-35BF-4881-B7A9-9DEFEA089A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374320"/>
            <a:ext cx="12192000" cy="548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5490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7CDA-8A38-4A3E-8920-E88102FE7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494" y="134471"/>
            <a:ext cx="10412505" cy="6589058"/>
          </a:xfrm>
        </p:spPr>
        <p:txBody>
          <a:bodyPr>
            <a:noAutofit/>
          </a:bodyPr>
          <a:lstStyle/>
          <a:p>
            <a:r>
              <a:rPr lang="ar-SA" sz="15000" dirty="0"/>
              <a:t>شكرا لاستماعكم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7326351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42</TotalTime>
  <Words>82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Tw Cen MT</vt:lpstr>
      <vt:lpstr>Circuit</vt:lpstr>
      <vt:lpstr>عد النواتج</vt:lpstr>
      <vt:lpstr>PowerPoint Presentation</vt:lpstr>
      <vt:lpstr>PowerPoint Presentation</vt:lpstr>
      <vt:lpstr>يمكنني ايضا استعمال مخطط الاحتمال لايجاد الفضاء العيني</vt:lpstr>
      <vt:lpstr>شكرا لاستماعكم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2023-05-21T13:26:59Z</dcterms:created>
  <dcterms:modified xsi:type="dcterms:W3CDTF">2023-05-21T14:09:10Z</dcterms:modified>
</cp:coreProperties>
</file>