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91" r:id="rId4"/>
    <p:sldId id="292" r:id="rId5"/>
    <p:sldId id="295" r:id="rId6"/>
    <p:sldId id="294" r:id="rId7"/>
    <p:sldId id="266" r:id="rId8"/>
    <p:sldId id="296" r:id="rId9"/>
  </p:sldIdLst>
  <p:sldSz cx="9144000" cy="5143500" type="screen16x9"/>
  <p:notesSz cx="6858000" cy="9144000"/>
  <p:embeddedFontLst>
    <p:embeddedFont>
      <p:font typeface="Adamina" panose="020B0604020202020204" charset="0"/>
      <p:regular r:id="rId11"/>
    </p:embeddedFont>
    <p:embeddedFont>
      <p:font typeface="Livvic" pitchFamily="2" charset="0"/>
      <p:regular r:id="rId12"/>
      <p:bold r:id="rId13"/>
      <p:italic r:id="rId14"/>
      <p:boldItalic r:id="rId15"/>
    </p:embeddedFont>
    <p:embeddedFont>
      <p:font typeface="Milonga" panose="020B0604020202020204" charset="0"/>
      <p:regular r:id="rId16"/>
    </p:embeddedFont>
    <p:embeddedFont>
      <p:font typeface="Nunito" pitchFamily="2" charset="0"/>
      <p:regular r:id="rId17"/>
      <p:bold r:id="rId18"/>
      <p:italic r:id="rId19"/>
      <p:boldItalic r:id="rId20"/>
    </p:embeddedFont>
    <p:embeddedFont>
      <p:font typeface="Prata" panose="020B0604020202020204" charset="0"/>
      <p:regular r:id="rId21"/>
    </p:embeddedFont>
    <p:embeddedFont>
      <p:font typeface="Roboto Condensed Light" panose="02000000000000000000" pitchFamily="2"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8A9B84-9880-4675-8948-5A73A972119D}">
  <a:tblStyle styleId="{E38A9B84-9880-4675-8948-5A73A97211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09a44176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09a44176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09b79e225c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209b79e225c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6250" y="1705575"/>
            <a:ext cx="5091600" cy="135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4000">
                <a:solidFill>
                  <a:schemeClr val="accent5"/>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2508300" y="2917975"/>
            <a:ext cx="41274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800"/>
              <a:buNone/>
              <a:defRPr sz="1600">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a:endParaRPr/>
          </a:p>
        </p:txBody>
      </p:sp>
      <p:grpSp>
        <p:nvGrpSpPr>
          <p:cNvPr id="11" name="Google Shape;11;p2"/>
          <p:cNvGrpSpPr/>
          <p:nvPr/>
        </p:nvGrpSpPr>
        <p:grpSpPr>
          <a:xfrm>
            <a:off x="1048898" y="448034"/>
            <a:ext cx="7046413" cy="4247439"/>
            <a:chOff x="866175" y="1079125"/>
            <a:chExt cx="5895100" cy="3553450"/>
          </a:xfrm>
        </p:grpSpPr>
        <p:sp>
          <p:nvSpPr>
            <p:cNvPr id="12" name="Google Shape;12;p2"/>
            <p:cNvSpPr/>
            <p:nvPr/>
          </p:nvSpPr>
          <p:spPr>
            <a:xfrm>
              <a:off x="2696150" y="4006100"/>
              <a:ext cx="424500" cy="246425"/>
            </a:xfrm>
            <a:custGeom>
              <a:avLst/>
              <a:gdLst/>
              <a:ahLst/>
              <a:cxnLst/>
              <a:rect l="l" t="t" r="r" b="b"/>
              <a:pathLst>
                <a:path w="16980" h="9857" extrusionOk="0">
                  <a:moveTo>
                    <a:pt x="6454" y="4222"/>
                  </a:moveTo>
                  <a:lnTo>
                    <a:pt x="6454" y="4222"/>
                  </a:lnTo>
                  <a:cubicBezTo>
                    <a:pt x="6525" y="4996"/>
                    <a:pt x="6764" y="5699"/>
                    <a:pt x="7121" y="6330"/>
                  </a:cubicBezTo>
                  <a:cubicBezTo>
                    <a:pt x="7395" y="6806"/>
                    <a:pt x="7716" y="7247"/>
                    <a:pt x="8121" y="7616"/>
                  </a:cubicBezTo>
                  <a:cubicBezTo>
                    <a:pt x="8550" y="7878"/>
                    <a:pt x="9002" y="8104"/>
                    <a:pt x="9466" y="8259"/>
                  </a:cubicBezTo>
                  <a:cubicBezTo>
                    <a:pt x="10240" y="8509"/>
                    <a:pt x="11050" y="8592"/>
                    <a:pt x="11883" y="8616"/>
                  </a:cubicBezTo>
                  <a:cubicBezTo>
                    <a:pt x="11580" y="8651"/>
                    <a:pt x="11269" y="8672"/>
                    <a:pt x="10955" y="8672"/>
                  </a:cubicBezTo>
                  <a:cubicBezTo>
                    <a:pt x="10430" y="8672"/>
                    <a:pt x="9897" y="8614"/>
                    <a:pt x="9383" y="8473"/>
                  </a:cubicBezTo>
                  <a:cubicBezTo>
                    <a:pt x="8573" y="8271"/>
                    <a:pt x="7811" y="7842"/>
                    <a:pt x="7145" y="7318"/>
                  </a:cubicBezTo>
                  <a:cubicBezTo>
                    <a:pt x="6466" y="6794"/>
                    <a:pt x="5894" y="6199"/>
                    <a:pt x="5275" y="5651"/>
                  </a:cubicBezTo>
                  <a:cubicBezTo>
                    <a:pt x="4668" y="5103"/>
                    <a:pt x="4013" y="4591"/>
                    <a:pt x="3251" y="4246"/>
                  </a:cubicBezTo>
                  <a:lnTo>
                    <a:pt x="3251" y="4246"/>
                  </a:lnTo>
                  <a:cubicBezTo>
                    <a:pt x="4073" y="4484"/>
                    <a:pt x="4799" y="4961"/>
                    <a:pt x="5442" y="5484"/>
                  </a:cubicBezTo>
                  <a:cubicBezTo>
                    <a:pt x="6025" y="5949"/>
                    <a:pt x="6561" y="6449"/>
                    <a:pt x="7121" y="6913"/>
                  </a:cubicBezTo>
                  <a:cubicBezTo>
                    <a:pt x="7026" y="6782"/>
                    <a:pt x="6930" y="6651"/>
                    <a:pt x="6859" y="6496"/>
                  </a:cubicBezTo>
                  <a:cubicBezTo>
                    <a:pt x="6466" y="5818"/>
                    <a:pt x="6275" y="4984"/>
                    <a:pt x="6454" y="4222"/>
                  </a:cubicBezTo>
                  <a:close/>
                  <a:moveTo>
                    <a:pt x="10460" y="0"/>
                  </a:moveTo>
                  <a:cubicBezTo>
                    <a:pt x="10023" y="0"/>
                    <a:pt x="9586" y="124"/>
                    <a:pt x="9228" y="365"/>
                  </a:cubicBezTo>
                  <a:cubicBezTo>
                    <a:pt x="8573" y="829"/>
                    <a:pt x="8371" y="1722"/>
                    <a:pt x="8490" y="2508"/>
                  </a:cubicBezTo>
                  <a:cubicBezTo>
                    <a:pt x="8061" y="2091"/>
                    <a:pt x="7633" y="1674"/>
                    <a:pt x="7061" y="1484"/>
                  </a:cubicBezTo>
                  <a:cubicBezTo>
                    <a:pt x="6883" y="1422"/>
                    <a:pt x="6688" y="1389"/>
                    <a:pt x="6493" y="1389"/>
                  </a:cubicBezTo>
                  <a:cubicBezTo>
                    <a:pt x="6088" y="1389"/>
                    <a:pt x="5687" y="1532"/>
                    <a:pt x="5454" y="1853"/>
                  </a:cubicBezTo>
                  <a:cubicBezTo>
                    <a:pt x="5204" y="2210"/>
                    <a:pt x="5299" y="2913"/>
                    <a:pt x="5597" y="3258"/>
                  </a:cubicBezTo>
                  <a:cubicBezTo>
                    <a:pt x="4984" y="2977"/>
                    <a:pt x="4306" y="2831"/>
                    <a:pt x="3628" y="2831"/>
                  </a:cubicBezTo>
                  <a:cubicBezTo>
                    <a:pt x="3187" y="2831"/>
                    <a:pt x="2745" y="2893"/>
                    <a:pt x="2323" y="3020"/>
                  </a:cubicBezTo>
                  <a:cubicBezTo>
                    <a:pt x="1108" y="3389"/>
                    <a:pt x="549" y="4449"/>
                    <a:pt x="1" y="5580"/>
                  </a:cubicBezTo>
                  <a:cubicBezTo>
                    <a:pt x="321" y="5413"/>
                    <a:pt x="672" y="5340"/>
                    <a:pt x="1030" y="5340"/>
                  </a:cubicBezTo>
                  <a:cubicBezTo>
                    <a:pt x="1643" y="5340"/>
                    <a:pt x="2277" y="5554"/>
                    <a:pt x="2811" y="5877"/>
                  </a:cubicBezTo>
                  <a:cubicBezTo>
                    <a:pt x="3656" y="6366"/>
                    <a:pt x="4347" y="7092"/>
                    <a:pt x="5121" y="7699"/>
                  </a:cubicBezTo>
                  <a:cubicBezTo>
                    <a:pt x="6881" y="9091"/>
                    <a:pt x="9128" y="9857"/>
                    <a:pt x="11372" y="9857"/>
                  </a:cubicBezTo>
                  <a:cubicBezTo>
                    <a:pt x="11662" y="9857"/>
                    <a:pt x="11952" y="9844"/>
                    <a:pt x="12240" y="9818"/>
                  </a:cubicBezTo>
                  <a:cubicBezTo>
                    <a:pt x="13931" y="9664"/>
                    <a:pt x="15562" y="9056"/>
                    <a:pt x="16979" y="8116"/>
                  </a:cubicBezTo>
                  <a:lnTo>
                    <a:pt x="16979" y="8116"/>
                  </a:lnTo>
                  <a:cubicBezTo>
                    <a:pt x="16402" y="8312"/>
                    <a:pt x="15735" y="8383"/>
                    <a:pt x="15033" y="8383"/>
                  </a:cubicBezTo>
                  <a:cubicBezTo>
                    <a:pt x="14924" y="8383"/>
                    <a:pt x="14815" y="8381"/>
                    <a:pt x="14705" y="8378"/>
                  </a:cubicBezTo>
                  <a:cubicBezTo>
                    <a:pt x="12883" y="8330"/>
                    <a:pt x="11169" y="7128"/>
                    <a:pt x="10490" y="5437"/>
                  </a:cubicBezTo>
                  <a:cubicBezTo>
                    <a:pt x="9800" y="3758"/>
                    <a:pt x="10240" y="1555"/>
                    <a:pt x="11502" y="258"/>
                  </a:cubicBezTo>
                  <a:cubicBezTo>
                    <a:pt x="11184" y="85"/>
                    <a:pt x="10822" y="0"/>
                    <a:pt x="10460"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61900" y="3979250"/>
              <a:ext cx="959950" cy="388250"/>
            </a:xfrm>
            <a:custGeom>
              <a:avLst/>
              <a:gdLst/>
              <a:ahLst/>
              <a:cxnLst/>
              <a:rect l="l" t="t" r="r" b="b"/>
              <a:pathLst>
                <a:path w="38398" h="15530" extrusionOk="0">
                  <a:moveTo>
                    <a:pt x="38398" y="4892"/>
                  </a:moveTo>
                  <a:cubicBezTo>
                    <a:pt x="38377" y="4918"/>
                    <a:pt x="38356" y="4944"/>
                    <a:pt x="38335" y="4970"/>
                  </a:cubicBezTo>
                  <a:lnTo>
                    <a:pt x="38335" y="4970"/>
                  </a:lnTo>
                  <a:cubicBezTo>
                    <a:pt x="38356" y="4944"/>
                    <a:pt x="38377" y="4918"/>
                    <a:pt x="38398" y="4892"/>
                  </a:cubicBezTo>
                  <a:close/>
                  <a:moveTo>
                    <a:pt x="1036" y="1748"/>
                  </a:moveTo>
                  <a:lnTo>
                    <a:pt x="1036" y="1748"/>
                  </a:lnTo>
                  <a:cubicBezTo>
                    <a:pt x="1131" y="3046"/>
                    <a:pt x="1322" y="4356"/>
                    <a:pt x="1715" y="5606"/>
                  </a:cubicBezTo>
                  <a:cubicBezTo>
                    <a:pt x="2084" y="6856"/>
                    <a:pt x="2667" y="8035"/>
                    <a:pt x="3465" y="9059"/>
                  </a:cubicBezTo>
                  <a:cubicBezTo>
                    <a:pt x="4251" y="10106"/>
                    <a:pt x="5191" y="11011"/>
                    <a:pt x="6203" y="11833"/>
                  </a:cubicBezTo>
                  <a:cubicBezTo>
                    <a:pt x="7227" y="12643"/>
                    <a:pt x="8346" y="13333"/>
                    <a:pt x="9549" y="13869"/>
                  </a:cubicBezTo>
                  <a:cubicBezTo>
                    <a:pt x="8299" y="13452"/>
                    <a:pt x="7132" y="12797"/>
                    <a:pt x="6072" y="12023"/>
                  </a:cubicBezTo>
                  <a:cubicBezTo>
                    <a:pt x="5001" y="11238"/>
                    <a:pt x="4048" y="10297"/>
                    <a:pt x="3227" y="9249"/>
                  </a:cubicBezTo>
                  <a:cubicBezTo>
                    <a:pt x="2393" y="8202"/>
                    <a:pt x="1834" y="6963"/>
                    <a:pt x="1488" y="5677"/>
                  </a:cubicBezTo>
                  <a:cubicBezTo>
                    <a:pt x="1143" y="4403"/>
                    <a:pt x="1012" y="3058"/>
                    <a:pt x="1036" y="1748"/>
                  </a:cubicBezTo>
                  <a:close/>
                  <a:moveTo>
                    <a:pt x="1489" y="1"/>
                  </a:moveTo>
                  <a:cubicBezTo>
                    <a:pt x="1251" y="1"/>
                    <a:pt x="1012" y="106"/>
                    <a:pt x="822" y="343"/>
                  </a:cubicBezTo>
                  <a:cubicBezTo>
                    <a:pt x="572" y="653"/>
                    <a:pt x="488" y="1070"/>
                    <a:pt x="453" y="1451"/>
                  </a:cubicBezTo>
                  <a:cubicBezTo>
                    <a:pt x="0" y="5939"/>
                    <a:pt x="1703" y="10023"/>
                    <a:pt x="5477" y="12643"/>
                  </a:cubicBezTo>
                  <a:cubicBezTo>
                    <a:pt x="8468" y="14722"/>
                    <a:pt x="12141" y="15529"/>
                    <a:pt x="15801" y="15529"/>
                  </a:cubicBezTo>
                  <a:cubicBezTo>
                    <a:pt x="16730" y="15529"/>
                    <a:pt x="17658" y="15477"/>
                    <a:pt x="18574" y="15381"/>
                  </a:cubicBezTo>
                  <a:cubicBezTo>
                    <a:pt x="26684" y="14539"/>
                    <a:pt x="33236" y="11288"/>
                    <a:pt x="38335" y="4970"/>
                  </a:cubicBezTo>
                  <a:lnTo>
                    <a:pt x="38335" y="4970"/>
                  </a:lnTo>
                  <a:cubicBezTo>
                    <a:pt x="35112" y="8949"/>
                    <a:pt x="29674" y="11444"/>
                    <a:pt x="24706" y="12071"/>
                  </a:cubicBezTo>
                  <a:cubicBezTo>
                    <a:pt x="23642" y="12198"/>
                    <a:pt x="22570" y="12274"/>
                    <a:pt x="21493" y="12274"/>
                  </a:cubicBezTo>
                  <a:cubicBezTo>
                    <a:pt x="20858" y="12274"/>
                    <a:pt x="20222" y="12248"/>
                    <a:pt x="19586" y="12190"/>
                  </a:cubicBezTo>
                  <a:cubicBezTo>
                    <a:pt x="18788" y="12107"/>
                    <a:pt x="18026" y="11892"/>
                    <a:pt x="17276" y="11654"/>
                  </a:cubicBezTo>
                  <a:cubicBezTo>
                    <a:pt x="16490" y="11404"/>
                    <a:pt x="15716" y="11154"/>
                    <a:pt x="14919" y="11023"/>
                  </a:cubicBezTo>
                  <a:cubicBezTo>
                    <a:pt x="14754" y="10999"/>
                    <a:pt x="14585" y="10986"/>
                    <a:pt x="14415" y="10986"/>
                  </a:cubicBezTo>
                  <a:cubicBezTo>
                    <a:pt x="13755" y="10986"/>
                    <a:pt x="13092" y="11183"/>
                    <a:pt x="12656" y="11666"/>
                  </a:cubicBezTo>
                  <a:cubicBezTo>
                    <a:pt x="12140" y="12226"/>
                    <a:pt x="12060" y="12999"/>
                    <a:pt x="12611" y="13434"/>
                  </a:cubicBezTo>
                  <a:lnTo>
                    <a:pt x="12611" y="13434"/>
                  </a:lnTo>
                  <a:cubicBezTo>
                    <a:pt x="9598" y="11383"/>
                    <a:pt x="8214" y="8240"/>
                    <a:pt x="7442" y="4844"/>
                  </a:cubicBezTo>
                  <a:cubicBezTo>
                    <a:pt x="6917" y="2556"/>
                    <a:pt x="5411" y="809"/>
                    <a:pt x="4108" y="809"/>
                  </a:cubicBezTo>
                  <a:cubicBezTo>
                    <a:pt x="3546" y="809"/>
                    <a:pt x="3022" y="1133"/>
                    <a:pt x="2631" y="1879"/>
                  </a:cubicBezTo>
                  <a:cubicBezTo>
                    <a:pt x="2477" y="1534"/>
                    <a:pt x="2560" y="1034"/>
                    <a:pt x="2369" y="617"/>
                  </a:cubicBezTo>
                  <a:cubicBezTo>
                    <a:pt x="2198" y="238"/>
                    <a:pt x="1846" y="1"/>
                    <a:pt x="1489"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46700" y="4275025"/>
              <a:ext cx="404850" cy="162550"/>
            </a:xfrm>
            <a:custGeom>
              <a:avLst/>
              <a:gdLst/>
              <a:ahLst/>
              <a:cxnLst/>
              <a:rect l="l" t="t" r="r" b="b"/>
              <a:pathLst>
                <a:path w="16194" h="6502" extrusionOk="0">
                  <a:moveTo>
                    <a:pt x="16193" y="4360"/>
                  </a:moveTo>
                  <a:cubicBezTo>
                    <a:pt x="16183" y="4362"/>
                    <a:pt x="16173" y="4364"/>
                    <a:pt x="16162" y="4366"/>
                  </a:cubicBezTo>
                  <a:lnTo>
                    <a:pt x="16162" y="4366"/>
                  </a:lnTo>
                  <a:cubicBezTo>
                    <a:pt x="16173" y="4364"/>
                    <a:pt x="16183" y="4362"/>
                    <a:pt x="16193" y="4360"/>
                  </a:cubicBezTo>
                  <a:close/>
                  <a:moveTo>
                    <a:pt x="3942" y="6098"/>
                  </a:moveTo>
                  <a:lnTo>
                    <a:pt x="3942" y="6098"/>
                  </a:lnTo>
                  <a:cubicBezTo>
                    <a:pt x="3912" y="6113"/>
                    <a:pt x="3882" y="6128"/>
                    <a:pt x="3851" y="6143"/>
                  </a:cubicBezTo>
                  <a:lnTo>
                    <a:pt x="3851" y="6143"/>
                  </a:lnTo>
                  <a:cubicBezTo>
                    <a:pt x="3882" y="6130"/>
                    <a:pt x="3912" y="6115"/>
                    <a:pt x="3942" y="6098"/>
                  </a:cubicBezTo>
                  <a:close/>
                  <a:moveTo>
                    <a:pt x="2444" y="1"/>
                  </a:moveTo>
                  <a:cubicBezTo>
                    <a:pt x="2152" y="1"/>
                    <a:pt x="2022" y="196"/>
                    <a:pt x="2227" y="740"/>
                  </a:cubicBezTo>
                  <a:cubicBezTo>
                    <a:pt x="2370" y="1085"/>
                    <a:pt x="2727" y="1383"/>
                    <a:pt x="3049" y="1562"/>
                  </a:cubicBezTo>
                  <a:cubicBezTo>
                    <a:pt x="2013" y="1562"/>
                    <a:pt x="977" y="2026"/>
                    <a:pt x="489" y="2990"/>
                  </a:cubicBezTo>
                  <a:cubicBezTo>
                    <a:pt x="1" y="3955"/>
                    <a:pt x="203" y="5205"/>
                    <a:pt x="965" y="5967"/>
                  </a:cubicBezTo>
                  <a:cubicBezTo>
                    <a:pt x="1344" y="6346"/>
                    <a:pt x="1847" y="6501"/>
                    <a:pt x="2375" y="6501"/>
                  </a:cubicBezTo>
                  <a:cubicBezTo>
                    <a:pt x="2873" y="6501"/>
                    <a:pt x="3394" y="6362"/>
                    <a:pt x="3851" y="6143"/>
                  </a:cubicBezTo>
                  <a:lnTo>
                    <a:pt x="3851" y="6143"/>
                  </a:lnTo>
                  <a:cubicBezTo>
                    <a:pt x="3756" y="6182"/>
                    <a:pt x="3654" y="6201"/>
                    <a:pt x="3552" y="6201"/>
                  </a:cubicBezTo>
                  <a:cubicBezTo>
                    <a:pt x="3139" y="6201"/>
                    <a:pt x="2710" y="5903"/>
                    <a:pt x="2585" y="5491"/>
                  </a:cubicBezTo>
                  <a:cubicBezTo>
                    <a:pt x="2430" y="4943"/>
                    <a:pt x="2704" y="4324"/>
                    <a:pt x="3180" y="4002"/>
                  </a:cubicBezTo>
                  <a:cubicBezTo>
                    <a:pt x="3538" y="3745"/>
                    <a:pt x="3982" y="3644"/>
                    <a:pt x="4428" y="3644"/>
                  </a:cubicBezTo>
                  <a:cubicBezTo>
                    <a:pt x="4560" y="3644"/>
                    <a:pt x="4692" y="3653"/>
                    <a:pt x="4823" y="3669"/>
                  </a:cubicBezTo>
                  <a:cubicBezTo>
                    <a:pt x="5383" y="3729"/>
                    <a:pt x="5918" y="3931"/>
                    <a:pt x="6478" y="4110"/>
                  </a:cubicBezTo>
                  <a:cubicBezTo>
                    <a:pt x="8166" y="4639"/>
                    <a:pt x="9838" y="4865"/>
                    <a:pt x="11524" y="4865"/>
                  </a:cubicBezTo>
                  <a:cubicBezTo>
                    <a:pt x="13051" y="4865"/>
                    <a:pt x="14589" y="4680"/>
                    <a:pt x="16162" y="4366"/>
                  </a:cubicBezTo>
                  <a:lnTo>
                    <a:pt x="16162" y="4366"/>
                  </a:lnTo>
                  <a:cubicBezTo>
                    <a:pt x="15667" y="4464"/>
                    <a:pt x="15151" y="4509"/>
                    <a:pt x="14622" y="4509"/>
                  </a:cubicBezTo>
                  <a:cubicBezTo>
                    <a:pt x="11318" y="4509"/>
                    <a:pt x="7481" y="2763"/>
                    <a:pt x="4954" y="1228"/>
                  </a:cubicBezTo>
                  <a:cubicBezTo>
                    <a:pt x="4736" y="1094"/>
                    <a:pt x="3135" y="1"/>
                    <a:pt x="2444"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15250" y="3950600"/>
              <a:ext cx="659925" cy="681975"/>
            </a:xfrm>
            <a:custGeom>
              <a:avLst/>
              <a:gdLst/>
              <a:ahLst/>
              <a:cxnLst/>
              <a:rect l="l" t="t" r="r" b="b"/>
              <a:pathLst>
                <a:path w="26397" h="27279" extrusionOk="0">
                  <a:moveTo>
                    <a:pt x="26366" y="441"/>
                  </a:moveTo>
                  <a:lnTo>
                    <a:pt x="26366" y="441"/>
                  </a:lnTo>
                  <a:cubicBezTo>
                    <a:pt x="26376" y="441"/>
                    <a:pt x="26387" y="441"/>
                    <a:pt x="26397" y="442"/>
                  </a:cubicBezTo>
                  <a:cubicBezTo>
                    <a:pt x="26387" y="441"/>
                    <a:pt x="26376" y="441"/>
                    <a:pt x="26366" y="441"/>
                  </a:cubicBezTo>
                  <a:close/>
                  <a:moveTo>
                    <a:pt x="19027" y="1347"/>
                  </a:moveTo>
                  <a:lnTo>
                    <a:pt x="19027" y="1347"/>
                  </a:lnTo>
                  <a:cubicBezTo>
                    <a:pt x="18467" y="1525"/>
                    <a:pt x="17955" y="1751"/>
                    <a:pt x="17455" y="2025"/>
                  </a:cubicBezTo>
                  <a:cubicBezTo>
                    <a:pt x="16967" y="2299"/>
                    <a:pt x="16515" y="2632"/>
                    <a:pt x="16074" y="3001"/>
                  </a:cubicBezTo>
                  <a:cubicBezTo>
                    <a:pt x="15646" y="3371"/>
                    <a:pt x="15265" y="3775"/>
                    <a:pt x="14884" y="4204"/>
                  </a:cubicBezTo>
                  <a:cubicBezTo>
                    <a:pt x="14526" y="4645"/>
                    <a:pt x="14205" y="5097"/>
                    <a:pt x="13907" y="5597"/>
                  </a:cubicBezTo>
                  <a:cubicBezTo>
                    <a:pt x="12717" y="7526"/>
                    <a:pt x="12086" y="9740"/>
                    <a:pt x="11657" y="11967"/>
                  </a:cubicBezTo>
                  <a:cubicBezTo>
                    <a:pt x="11193" y="14193"/>
                    <a:pt x="10955" y="16467"/>
                    <a:pt x="10371" y="18694"/>
                  </a:cubicBezTo>
                  <a:cubicBezTo>
                    <a:pt x="10074" y="19801"/>
                    <a:pt x="9704" y="20897"/>
                    <a:pt x="9228" y="21932"/>
                  </a:cubicBezTo>
                  <a:cubicBezTo>
                    <a:pt x="8752" y="22980"/>
                    <a:pt x="8192" y="23968"/>
                    <a:pt x="7573" y="24921"/>
                  </a:cubicBezTo>
                  <a:cubicBezTo>
                    <a:pt x="8692" y="22944"/>
                    <a:pt x="9633" y="20849"/>
                    <a:pt x="10133" y="18634"/>
                  </a:cubicBezTo>
                  <a:cubicBezTo>
                    <a:pt x="10657" y="16432"/>
                    <a:pt x="10919" y="14146"/>
                    <a:pt x="11347" y="11907"/>
                  </a:cubicBezTo>
                  <a:cubicBezTo>
                    <a:pt x="11812" y="9669"/>
                    <a:pt x="12431" y="7407"/>
                    <a:pt x="13693" y="5454"/>
                  </a:cubicBezTo>
                  <a:cubicBezTo>
                    <a:pt x="14324" y="4490"/>
                    <a:pt x="15074" y="3609"/>
                    <a:pt x="15967" y="2882"/>
                  </a:cubicBezTo>
                  <a:cubicBezTo>
                    <a:pt x="16420" y="2525"/>
                    <a:pt x="16908" y="2216"/>
                    <a:pt x="17420" y="1942"/>
                  </a:cubicBezTo>
                  <a:cubicBezTo>
                    <a:pt x="17944" y="1692"/>
                    <a:pt x="18479" y="1489"/>
                    <a:pt x="19027" y="1347"/>
                  </a:cubicBezTo>
                  <a:close/>
                  <a:moveTo>
                    <a:pt x="21933" y="0"/>
                  </a:moveTo>
                  <a:cubicBezTo>
                    <a:pt x="21783" y="0"/>
                    <a:pt x="21632" y="4"/>
                    <a:pt x="21480" y="13"/>
                  </a:cubicBezTo>
                  <a:cubicBezTo>
                    <a:pt x="20563" y="49"/>
                    <a:pt x="19682" y="192"/>
                    <a:pt x="18860" y="394"/>
                  </a:cubicBezTo>
                  <a:cubicBezTo>
                    <a:pt x="14860" y="1430"/>
                    <a:pt x="12002" y="4323"/>
                    <a:pt x="10181" y="8312"/>
                  </a:cubicBezTo>
                  <a:cubicBezTo>
                    <a:pt x="8038" y="13015"/>
                    <a:pt x="4918" y="18575"/>
                    <a:pt x="1" y="20813"/>
                  </a:cubicBezTo>
                  <a:cubicBezTo>
                    <a:pt x="128" y="20821"/>
                    <a:pt x="254" y="20824"/>
                    <a:pt x="380" y="20824"/>
                  </a:cubicBezTo>
                  <a:cubicBezTo>
                    <a:pt x="2048" y="20824"/>
                    <a:pt x="3550" y="20177"/>
                    <a:pt x="4990" y="19313"/>
                  </a:cubicBezTo>
                  <a:lnTo>
                    <a:pt x="4990" y="19313"/>
                  </a:lnTo>
                  <a:cubicBezTo>
                    <a:pt x="3013" y="21587"/>
                    <a:pt x="8085" y="24683"/>
                    <a:pt x="6192" y="27278"/>
                  </a:cubicBezTo>
                  <a:cubicBezTo>
                    <a:pt x="8216" y="24504"/>
                    <a:pt x="13157" y="25683"/>
                    <a:pt x="12895" y="21016"/>
                  </a:cubicBezTo>
                  <a:lnTo>
                    <a:pt x="12895" y="21016"/>
                  </a:lnTo>
                  <a:cubicBezTo>
                    <a:pt x="14395" y="22230"/>
                    <a:pt x="14931" y="22409"/>
                    <a:pt x="16777" y="22956"/>
                  </a:cubicBezTo>
                  <a:cubicBezTo>
                    <a:pt x="15408" y="20980"/>
                    <a:pt x="15229" y="19658"/>
                    <a:pt x="15229" y="19658"/>
                  </a:cubicBezTo>
                  <a:lnTo>
                    <a:pt x="15229" y="19658"/>
                  </a:lnTo>
                  <a:cubicBezTo>
                    <a:pt x="15919" y="19885"/>
                    <a:pt x="16896" y="19968"/>
                    <a:pt x="16896" y="19968"/>
                  </a:cubicBezTo>
                  <a:cubicBezTo>
                    <a:pt x="14872" y="17444"/>
                    <a:pt x="13669" y="14658"/>
                    <a:pt x="13753" y="11431"/>
                  </a:cubicBezTo>
                  <a:lnTo>
                    <a:pt x="13753" y="11431"/>
                  </a:lnTo>
                  <a:cubicBezTo>
                    <a:pt x="14186" y="12032"/>
                    <a:pt x="14927" y="12449"/>
                    <a:pt x="15655" y="12449"/>
                  </a:cubicBezTo>
                  <a:cubicBezTo>
                    <a:pt x="15908" y="12449"/>
                    <a:pt x="16159" y="12399"/>
                    <a:pt x="16396" y="12288"/>
                  </a:cubicBezTo>
                  <a:cubicBezTo>
                    <a:pt x="17301" y="11860"/>
                    <a:pt x="17801" y="10729"/>
                    <a:pt x="17539" y="9764"/>
                  </a:cubicBezTo>
                  <a:lnTo>
                    <a:pt x="17539" y="9764"/>
                  </a:lnTo>
                  <a:cubicBezTo>
                    <a:pt x="17448" y="10392"/>
                    <a:pt x="16701" y="10883"/>
                    <a:pt x="16033" y="10883"/>
                  </a:cubicBezTo>
                  <a:cubicBezTo>
                    <a:pt x="15916" y="10883"/>
                    <a:pt x="15801" y="10868"/>
                    <a:pt x="15693" y="10836"/>
                  </a:cubicBezTo>
                  <a:cubicBezTo>
                    <a:pt x="14967" y="10621"/>
                    <a:pt x="14455" y="9955"/>
                    <a:pt x="14157" y="9252"/>
                  </a:cubicBezTo>
                  <a:cubicBezTo>
                    <a:pt x="13324" y="7228"/>
                    <a:pt x="15479" y="4918"/>
                    <a:pt x="16836" y="3668"/>
                  </a:cubicBezTo>
                  <a:cubicBezTo>
                    <a:pt x="19249" y="1437"/>
                    <a:pt x="22632" y="434"/>
                    <a:pt x="25897" y="434"/>
                  </a:cubicBezTo>
                  <a:cubicBezTo>
                    <a:pt x="26054" y="434"/>
                    <a:pt x="26210" y="436"/>
                    <a:pt x="26366" y="441"/>
                  </a:cubicBezTo>
                  <a:lnTo>
                    <a:pt x="26366" y="441"/>
                  </a:lnTo>
                  <a:cubicBezTo>
                    <a:pt x="24872" y="393"/>
                    <a:pt x="23435" y="0"/>
                    <a:pt x="21933"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53925" y="4139025"/>
              <a:ext cx="461975" cy="353650"/>
            </a:xfrm>
            <a:custGeom>
              <a:avLst/>
              <a:gdLst/>
              <a:ahLst/>
              <a:cxnLst/>
              <a:rect l="l" t="t" r="r" b="b"/>
              <a:pathLst>
                <a:path w="18479" h="14146" extrusionOk="0">
                  <a:moveTo>
                    <a:pt x="15359" y="3977"/>
                  </a:moveTo>
                  <a:cubicBezTo>
                    <a:pt x="14716" y="4787"/>
                    <a:pt x="14002" y="5525"/>
                    <a:pt x="13192" y="6216"/>
                  </a:cubicBezTo>
                  <a:cubicBezTo>
                    <a:pt x="12395" y="6894"/>
                    <a:pt x="11513" y="7525"/>
                    <a:pt x="10597" y="8073"/>
                  </a:cubicBezTo>
                  <a:cubicBezTo>
                    <a:pt x="9656" y="8609"/>
                    <a:pt x="8656" y="9085"/>
                    <a:pt x="7632" y="9466"/>
                  </a:cubicBezTo>
                  <a:cubicBezTo>
                    <a:pt x="6608" y="9859"/>
                    <a:pt x="5537" y="10181"/>
                    <a:pt x="4465" y="10419"/>
                  </a:cubicBezTo>
                  <a:cubicBezTo>
                    <a:pt x="5489" y="10062"/>
                    <a:pt x="6525" y="9704"/>
                    <a:pt x="7525" y="9276"/>
                  </a:cubicBezTo>
                  <a:cubicBezTo>
                    <a:pt x="8525" y="8859"/>
                    <a:pt x="9501" y="8383"/>
                    <a:pt x="10418" y="7847"/>
                  </a:cubicBezTo>
                  <a:cubicBezTo>
                    <a:pt x="11335" y="7323"/>
                    <a:pt x="12216" y="6716"/>
                    <a:pt x="13037" y="6061"/>
                  </a:cubicBezTo>
                  <a:cubicBezTo>
                    <a:pt x="13847" y="5406"/>
                    <a:pt x="14621" y="4704"/>
                    <a:pt x="15359" y="3977"/>
                  </a:cubicBezTo>
                  <a:close/>
                  <a:moveTo>
                    <a:pt x="18479" y="1"/>
                  </a:moveTo>
                  <a:lnTo>
                    <a:pt x="18479" y="1"/>
                  </a:lnTo>
                  <a:cubicBezTo>
                    <a:pt x="13549" y="5406"/>
                    <a:pt x="7049" y="9347"/>
                    <a:pt x="0" y="11228"/>
                  </a:cubicBezTo>
                  <a:cubicBezTo>
                    <a:pt x="979" y="11720"/>
                    <a:pt x="2207" y="11962"/>
                    <a:pt x="3452" y="11962"/>
                  </a:cubicBezTo>
                  <a:cubicBezTo>
                    <a:pt x="4979" y="11962"/>
                    <a:pt x="6532" y="11598"/>
                    <a:pt x="7680" y="10883"/>
                  </a:cubicBezTo>
                  <a:lnTo>
                    <a:pt x="7680" y="10883"/>
                  </a:lnTo>
                  <a:cubicBezTo>
                    <a:pt x="7239" y="11812"/>
                    <a:pt x="4775" y="13931"/>
                    <a:pt x="4763" y="14145"/>
                  </a:cubicBezTo>
                  <a:cubicBezTo>
                    <a:pt x="9894" y="13336"/>
                    <a:pt x="16455" y="4204"/>
                    <a:pt x="18479"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67700" y="4018475"/>
              <a:ext cx="217900" cy="215600"/>
            </a:xfrm>
            <a:custGeom>
              <a:avLst/>
              <a:gdLst/>
              <a:ahLst/>
              <a:cxnLst/>
              <a:rect l="l" t="t" r="r" b="b"/>
              <a:pathLst>
                <a:path w="8716" h="8624" extrusionOk="0">
                  <a:moveTo>
                    <a:pt x="8716" y="1"/>
                  </a:moveTo>
                  <a:lnTo>
                    <a:pt x="8716" y="1"/>
                  </a:lnTo>
                  <a:cubicBezTo>
                    <a:pt x="8715" y="1"/>
                    <a:pt x="0" y="6787"/>
                    <a:pt x="2560" y="8442"/>
                  </a:cubicBezTo>
                  <a:cubicBezTo>
                    <a:pt x="2755" y="8566"/>
                    <a:pt x="2955" y="8623"/>
                    <a:pt x="3159" y="8623"/>
                  </a:cubicBezTo>
                  <a:cubicBezTo>
                    <a:pt x="5662" y="8623"/>
                    <a:pt x="8716" y="1"/>
                    <a:pt x="871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35575" y="4046750"/>
              <a:ext cx="156300" cy="225950"/>
            </a:xfrm>
            <a:custGeom>
              <a:avLst/>
              <a:gdLst/>
              <a:ahLst/>
              <a:cxnLst/>
              <a:rect l="l" t="t" r="r" b="b"/>
              <a:pathLst>
                <a:path w="6252" h="9038" extrusionOk="0">
                  <a:moveTo>
                    <a:pt x="3132" y="1"/>
                  </a:moveTo>
                  <a:cubicBezTo>
                    <a:pt x="3132" y="1"/>
                    <a:pt x="0" y="9038"/>
                    <a:pt x="3132" y="9038"/>
                  </a:cubicBezTo>
                  <a:cubicBezTo>
                    <a:pt x="6251" y="9038"/>
                    <a:pt x="3132" y="1"/>
                    <a:pt x="313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06500" y="4005775"/>
              <a:ext cx="424475" cy="246850"/>
            </a:xfrm>
            <a:custGeom>
              <a:avLst/>
              <a:gdLst/>
              <a:ahLst/>
              <a:cxnLst/>
              <a:rect l="l" t="t" r="r" b="b"/>
              <a:pathLst>
                <a:path w="16979" h="9874" extrusionOk="0">
                  <a:moveTo>
                    <a:pt x="10538" y="4247"/>
                  </a:moveTo>
                  <a:lnTo>
                    <a:pt x="10538" y="4247"/>
                  </a:lnTo>
                  <a:cubicBezTo>
                    <a:pt x="10716" y="5009"/>
                    <a:pt x="10526" y="5843"/>
                    <a:pt x="10133" y="6521"/>
                  </a:cubicBezTo>
                  <a:cubicBezTo>
                    <a:pt x="10061" y="6676"/>
                    <a:pt x="9954" y="6807"/>
                    <a:pt x="9871" y="6938"/>
                  </a:cubicBezTo>
                  <a:cubicBezTo>
                    <a:pt x="10431" y="6474"/>
                    <a:pt x="10966" y="5974"/>
                    <a:pt x="11550" y="5509"/>
                  </a:cubicBezTo>
                  <a:cubicBezTo>
                    <a:pt x="12193" y="4974"/>
                    <a:pt x="12919" y="4497"/>
                    <a:pt x="13740" y="4283"/>
                  </a:cubicBezTo>
                  <a:lnTo>
                    <a:pt x="13740" y="4283"/>
                  </a:lnTo>
                  <a:cubicBezTo>
                    <a:pt x="12978" y="4616"/>
                    <a:pt x="12324" y="5128"/>
                    <a:pt x="11716" y="5676"/>
                  </a:cubicBezTo>
                  <a:cubicBezTo>
                    <a:pt x="11109" y="6224"/>
                    <a:pt x="10526" y="6819"/>
                    <a:pt x="9859" y="7343"/>
                  </a:cubicBezTo>
                  <a:cubicBezTo>
                    <a:pt x="9180" y="7867"/>
                    <a:pt x="8430" y="8295"/>
                    <a:pt x="7609" y="8510"/>
                  </a:cubicBezTo>
                  <a:cubicBezTo>
                    <a:pt x="7097" y="8643"/>
                    <a:pt x="6571" y="8703"/>
                    <a:pt x="6049" y="8703"/>
                  </a:cubicBezTo>
                  <a:cubicBezTo>
                    <a:pt x="5733" y="8703"/>
                    <a:pt x="5418" y="8681"/>
                    <a:pt x="5108" y="8641"/>
                  </a:cubicBezTo>
                  <a:cubicBezTo>
                    <a:pt x="5942" y="8605"/>
                    <a:pt x="6763" y="8534"/>
                    <a:pt x="7537" y="8284"/>
                  </a:cubicBezTo>
                  <a:cubicBezTo>
                    <a:pt x="8014" y="8117"/>
                    <a:pt x="8454" y="7891"/>
                    <a:pt x="8871" y="7641"/>
                  </a:cubicBezTo>
                  <a:cubicBezTo>
                    <a:pt x="9276" y="7260"/>
                    <a:pt x="9597" y="6819"/>
                    <a:pt x="9871" y="6367"/>
                  </a:cubicBezTo>
                  <a:cubicBezTo>
                    <a:pt x="10228" y="5724"/>
                    <a:pt x="10466" y="5009"/>
                    <a:pt x="10538" y="4247"/>
                  </a:cubicBezTo>
                  <a:close/>
                  <a:moveTo>
                    <a:pt x="6533" y="0"/>
                  </a:moveTo>
                  <a:cubicBezTo>
                    <a:pt x="6166" y="0"/>
                    <a:pt x="5799" y="91"/>
                    <a:pt x="5478" y="271"/>
                  </a:cubicBezTo>
                  <a:cubicBezTo>
                    <a:pt x="6740" y="1568"/>
                    <a:pt x="7156" y="3783"/>
                    <a:pt x="6490" y="5450"/>
                  </a:cubicBezTo>
                  <a:cubicBezTo>
                    <a:pt x="5811" y="7129"/>
                    <a:pt x="4096" y="8319"/>
                    <a:pt x="2275" y="8391"/>
                  </a:cubicBezTo>
                  <a:cubicBezTo>
                    <a:pt x="2166" y="8394"/>
                    <a:pt x="2059" y="8396"/>
                    <a:pt x="1952" y="8396"/>
                  </a:cubicBezTo>
                  <a:cubicBezTo>
                    <a:pt x="1259" y="8396"/>
                    <a:pt x="599" y="8325"/>
                    <a:pt x="1" y="8129"/>
                  </a:cubicBezTo>
                  <a:lnTo>
                    <a:pt x="1" y="8129"/>
                  </a:lnTo>
                  <a:cubicBezTo>
                    <a:pt x="1406" y="9069"/>
                    <a:pt x="3037" y="9677"/>
                    <a:pt x="4739" y="9831"/>
                  </a:cubicBezTo>
                  <a:cubicBezTo>
                    <a:pt x="5040" y="9860"/>
                    <a:pt x="5342" y="9874"/>
                    <a:pt x="5643" y="9874"/>
                  </a:cubicBezTo>
                  <a:cubicBezTo>
                    <a:pt x="7876" y="9874"/>
                    <a:pt x="10108" y="9107"/>
                    <a:pt x="11859" y="7712"/>
                  </a:cubicBezTo>
                  <a:cubicBezTo>
                    <a:pt x="12633" y="7105"/>
                    <a:pt x="13324" y="6390"/>
                    <a:pt x="14169" y="5878"/>
                  </a:cubicBezTo>
                  <a:cubicBezTo>
                    <a:pt x="14717" y="5563"/>
                    <a:pt x="15349" y="5352"/>
                    <a:pt x="15957" y="5352"/>
                  </a:cubicBezTo>
                  <a:cubicBezTo>
                    <a:pt x="16313" y="5352"/>
                    <a:pt x="16662" y="5425"/>
                    <a:pt x="16979" y="5593"/>
                  </a:cubicBezTo>
                  <a:cubicBezTo>
                    <a:pt x="16431" y="4462"/>
                    <a:pt x="15872" y="3390"/>
                    <a:pt x="14657" y="3033"/>
                  </a:cubicBezTo>
                  <a:cubicBezTo>
                    <a:pt x="14231" y="2900"/>
                    <a:pt x="13786" y="2835"/>
                    <a:pt x="13341" y="2835"/>
                  </a:cubicBezTo>
                  <a:cubicBezTo>
                    <a:pt x="12667" y="2835"/>
                    <a:pt x="11993" y="2984"/>
                    <a:pt x="11383" y="3271"/>
                  </a:cubicBezTo>
                  <a:cubicBezTo>
                    <a:pt x="11704" y="2926"/>
                    <a:pt x="11776" y="2223"/>
                    <a:pt x="11526" y="1866"/>
                  </a:cubicBezTo>
                  <a:cubicBezTo>
                    <a:pt x="11293" y="1545"/>
                    <a:pt x="10892" y="1391"/>
                    <a:pt x="10488" y="1391"/>
                  </a:cubicBezTo>
                  <a:cubicBezTo>
                    <a:pt x="10293" y="1391"/>
                    <a:pt x="10097" y="1427"/>
                    <a:pt x="9919" y="1497"/>
                  </a:cubicBezTo>
                  <a:cubicBezTo>
                    <a:pt x="9359" y="1687"/>
                    <a:pt x="8918" y="2116"/>
                    <a:pt x="8490" y="2521"/>
                  </a:cubicBezTo>
                  <a:cubicBezTo>
                    <a:pt x="8609" y="1735"/>
                    <a:pt x="8406" y="842"/>
                    <a:pt x="7752" y="378"/>
                  </a:cubicBezTo>
                  <a:cubicBezTo>
                    <a:pt x="7397" y="126"/>
                    <a:pt x="6965" y="0"/>
                    <a:pt x="6533"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05300" y="3979575"/>
              <a:ext cx="960250" cy="388450"/>
            </a:xfrm>
            <a:custGeom>
              <a:avLst/>
              <a:gdLst/>
              <a:ahLst/>
              <a:cxnLst/>
              <a:rect l="l" t="t" r="r" b="b"/>
              <a:pathLst>
                <a:path w="38410" h="15538" extrusionOk="0">
                  <a:moveTo>
                    <a:pt x="37386" y="1723"/>
                  </a:moveTo>
                  <a:lnTo>
                    <a:pt x="37386" y="1723"/>
                  </a:lnTo>
                  <a:cubicBezTo>
                    <a:pt x="37409" y="3033"/>
                    <a:pt x="37278" y="4379"/>
                    <a:pt x="36933" y="5652"/>
                  </a:cubicBezTo>
                  <a:cubicBezTo>
                    <a:pt x="36600" y="6938"/>
                    <a:pt x="36016" y="8165"/>
                    <a:pt x="35183" y="9224"/>
                  </a:cubicBezTo>
                  <a:cubicBezTo>
                    <a:pt x="34361" y="10272"/>
                    <a:pt x="33409" y="11201"/>
                    <a:pt x="32337" y="11998"/>
                  </a:cubicBezTo>
                  <a:cubicBezTo>
                    <a:pt x="31266" y="12784"/>
                    <a:pt x="30111" y="13439"/>
                    <a:pt x="28861" y="13844"/>
                  </a:cubicBezTo>
                  <a:cubicBezTo>
                    <a:pt x="30063" y="13320"/>
                    <a:pt x="31171" y="12618"/>
                    <a:pt x="32206" y="11796"/>
                  </a:cubicBezTo>
                  <a:cubicBezTo>
                    <a:pt x="33218" y="10986"/>
                    <a:pt x="34171" y="10070"/>
                    <a:pt x="34945" y="9034"/>
                  </a:cubicBezTo>
                  <a:cubicBezTo>
                    <a:pt x="35743" y="8010"/>
                    <a:pt x="36326" y="6831"/>
                    <a:pt x="36695" y="5581"/>
                  </a:cubicBezTo>
                  <a:cubicBezTo>
                    <a:pt x="37088" y="4343"/>
                    <a:pt x="37278" y="3033"/>
                    <a:pt x="37386" y="1723"/>
                  </a:cubicBezTo>
                  <a:close/>
                  <a:moveTo>
                    <a:pt x="36912" y="1"/>
                  </a:moveTo>
                  <a:cubicBezTo>
                    <a:pt x="36554" y="1"/>
                    <a:pt x="36200" y="241"/>
                    <a:pt x="36028" y="628"/>
                  </a:cubicBezTo>
                  <a:cubicBezTo>
                    <a:pt x="35838" y="1033"/>
                    <a:pt x="35921" y="1533"/>
                    <a:pt x="35766" y="1890"/>
                  </a:cubicBezTo>
                  <a:cubicBezTo>
                    <a:pt x="35376" y="1141"/>
                    <a:pt x="34852" y="816"/>
                    <a:pt x="34289" y="816"/>
                  </a:cubicBezTo>
                  <a:cubicBezTo>
                    <a:pt x="32983" y="816"/>
                    <a:pt x="31472" y="2571"/>
                    <a:pt x="30956" y="4843"/>
                  </a:cubicBezTo>
                  <a:cubicBezTo>
                    <a:pt x="30185" y="8242"/>
                    <a:pt x="28807" y="11354"/>
                    <a:pt x="25799" y="13416"/>
                  </a:cubicBezTo>
                  <a:lnTo>
                    <a:pt x="25799" y="13416"/>
                  </a:lnTo>
                  <a:cubicBezTo>
                    <a:pt x="26326" y="12985"/>
                    <a:pt x="26250" y="12217"/>
                    <a:pt x="25741" y="11665"/>
                  </a:cubicBezTo>
                  <a:cubicBezTo>
                    <a:pt x="25305" y="11182"/>
                    <a:pt x="24643" y="10985"/>
                    <a:pt x="23982" y="10985"/>
                  </a:cubicBezTo>
                  <a:cubicBezTo>
                    <a:pt x="23813" y="10985"/>
                    <a:pt x="23644" y="10998"/>
                    <a:pt x="23479" y="11022"/>
                  </a:cubicBezTo>
                  <a:cubicBezTo>
                    <a:pt x="22658" y="11141"/>
                    <a:pt x="21884" y="11391"/>
                    <a:pt x="21110" y="11653"/>
                  </a:cubicBezTo>
                  <a:cubicBezTo>
                    <a:pt x="20372" y="11891"/>
                    <a:pt x="19610" y="12094"/>
                    <a:pt x="18812" y="12189"/>
                  </a:cubicBezTo>
                  <a:cubicBezTo>
                    <a:pt x="18184" y="12251"/>
                    <a:pt x="17552" y="12278"/>
                    <a:pt x="16920" y="12278"/>
                  </a:cubicBezTo>
                  <a:cubicBezTo>
                    <a:pt x="15840" y="12278"/>
                    <a:pt x="14759" y="12198"/>
                    <a:pt x="13692" y="12070"/>
                  </a:cubicBezTo>
                  <a:cubicBezTo>
                    <a:pt x="8692" y="11439"/>
                    <a:pt x="3227" y="8915"/>
                    <a:pt x="0" y="4890"/>
                  </a:cubicBezTo>
                  <a:lnTo>
                    <a:pt x="0" y="4890"/>
                  </a:lnTo>
                  <a:cubicBezTo>
                    <a:pt x="5096" y="11260"/>
                    <a:pt x="11680" y="14535"/>
                    <a:pt x="19824" y="15392"/>
                  </a:cubicBezTo>
                  <a:cubicBezTo>
                    <a:pt x="20730" y="15487"/>
                    <a:pt x="21648" y="15538"/>
                    <a:pt x="22566" y="15538"/>
                  </a:cubicBezTo>
                  <a:cubicBezTo>
                    <a:pt x="26244" y="15538"/>
                    <a:pt x="29929" y="14721"/>
                    <a:pt x="32921" y="12653"/>
                  </a:cubicBezTo>
                  <a:cubicBezTo>
                    <a:pt x="36719" y="10010"/>
                    <a:pt x="38410" y="5926"/>
                    <a:pt x="37945" y="1461"/>
                  </a:cubicBezTo>
                  <a:cubicBezTo>
                    <a:pt x="37910" y="1057"/>
                    <a:pt x="37826" y="652"/>
                    <a:pt x="37576" y="342"/>
                  </a:cubicBezTo>
                  <a:cubicBezTo>
                    <a:pt x="37387" y="105"/>
                    <a:pt x="37148" y="1"/>
                    <a:pt x="3691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875900" y="4275025"/>
              <a:ext cx="404825" cy="162550"/>
            </a:xfrm>
            <a:custGeom>
              <a:avLst/>
              <a:gdLst/>
              <a:ahLst/>
              <a:cxnLst/>
              <a:rect l="l" t="t" r="r" b="b"/>
              <a:pathLst>
                <a:path w="16193" h="6502" extrusionOk="0">
                  <a:moveTo>
                    <a:pt x="0" y="4360"/>
                  </a:moveTo>
                  <a:cubicBezTo>
                    <a:pt x="11" y="4362"/>
                    <a:pt x="21" y="4364"/>
                    <a:pt x="32" y="4366"/>
                  </a:cubicBezTo>
                  <a:lnTo>
                    <a:pt x="32" y="4366"/>
                  </a:lnTo>
                  <a:cubicBezTo>
                    <a:pt x="21" y="4364"/>
                    <a:pt x="11" y="4362"/>
                    <a:pt x="0" y="4360"/>
                  </a:cubicBezTo>
                  <a:close/>
                  <a:moveTo>
                    <a:pt x="12252" y="6098"/>
                  </a:moveTo>
                  <a:lnTo>
                    <a:pt x="12252" y="6098"/>
                  </a:lnTo>
                  <a:cubicBezTo>
                    <a:pt x="12281" y="6115"/>
                    <a:pt x="12312" y="6130"/>
                    <a:pt x="12343" y="6143"/>
                  </a:cubicBezTo>
                  <a:lnTo>
                    <a:pt x="12343" y="6143"/>
                  </a:lnTo>
                  <a:cubicBezTo>
                    <a:pt x="12312" y="6128"/>
                    <a:pt x="12282" y="6113"/>
                    <a:pt x="12252" y="6098"/>
                  </a:cubicBezTo>
                  <a:close/>
                  <a:moveTo>
                    <a:pt x="13755" y="1"/>
                  </a:moveTo>
                  <a:cubicBezTo>
                    <a:pt x="13064" y="1"/>
                    <a:pt x="11457" y="1094"/>
                    <a:pt x="11240" y="1228"/>
                  </a:cubicBezTo>
                  <a:cubicBezTo>
                    <a:pt x="8713" y="2763"/>
                    <a:pt x="4876" y="4509"/>
                    <a:pt x="1572" y="4509"/>
                  </a:cubicBezTo>
                  <a:cubicBezTo>
                    <a:pt x="1042" y="4509"/>
                    <a:pt x="526" y="4464"/>
                    <a:pt x="32" y="4366"/>
                  </a:cubicBezTo>
                  <a:lnTo>
                    <a:pt x="32" y="4366"/>
                  </a:lnTo>
                  <a:cubicBezTo>
                    <a:pt x="1604" y="4680"/>
                    <a:pt x="3143" y="4865"/>
                    <a:pt x="4671" y="4865"/>
                  </a:cubicBezTo>
                  <a:cubicBezTo>
                    <a:pt x="6358" y="4865"/>
                    <a:pt x="8033" y="4639"/>
                    <a:pt x="9728" y="4110"/>
                  </a:cubicBezTo>
                  <a:cubicBezTo>
                    <a:pt x="10275" y="3931"/>
                    <a:pt x="10811" y="3729"/>
                    <a:pt x="11371" y="3669"/>
                  </a:cubicBezTo>
                  <a:cubicBezTo>
                    <a:pt x="11501" y="3653"/>
                    <a:pt x="11634" y="3644"/>
                    <a:pt x="11766" y="3644"/>
                  </a:cubicBezTo>
                  <a:cubicBezTo>
                    <a:pt x="12212" y="3644"/>
                    <a:pt x="12655" y="3745"/>
                    <a:pt x="13014" y="4002"/>
                  </a:cubicBezTo>
                  <a:cubicBezTo>
                    <a:pt x="13490" y="4324"/>
                    <a:pt x="13764" y="4943"/>
                    <a:pt x="13609" y="5491"/>
                  </a:cubicBezTo>
                  <a:cubicBezTo>
                    <a:pt x="13484" y="5903"/>
                    <a:pt x="13054" y="6201"/>
                    <a:pt x="12642" y="6201"/>
                  </a:cubicBezTo>
                  <a:cubicBezTo>
                    <a:pt x="12539" y="6201"/>
                    <a:pt x="12438" y="6182"/>
                    <a:pt x="12343" y="6143"/>
                  </a:cubicBezTo>
                  <a:lnTo>
                    <a:pt x="12343" y="6143"/>
                  </a:lnTo>
                  <a:cubicBezTo>
                    <a:pt x="12800" y="6362"/>
                    <a:pt x="13320" y="6501"/>
                    <a:pt x="13819" y="6501"/>
                  </a:cubicBezTo>
                  <a:cubicBezTo>
                    <a:pt x="14346" y="6501"/>
                    <a:pt x="14849" y="6346"/>
                    <a:pt x="15228" y="5967"/>
                  </a:cubicBezTo>
                  <a:cubicBezTo>
                    <a:pt x="15990" y="5205"/>
                    <a:pt x="16193" y="3955"/>
                    <a:pt x="15705" y="2990"/>
                  </a:cubicBezTo>
                  <a:cubicBezTo>
                    <a:pt x="15216" y="2026"/>
                    <a:pt x="14193" y="1562"/>
                    <a:pt x="13145" y="1562"/>
                  </a:cubicBezTo>
                  <a:cubicBezTo>
                    <a:pt x="13478" y="1383"/>
                    <a:pt x="13835" y="1085"/>
                    <a:pt x="13966" y="740"/>
                  </a:cubicBezTo>
                  <a:cubicBezTo>
                    <a:pt x="14175" y="196"/>
                    <a:pt x="14047" y="1"/>
                    <a:pt x="13755"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51950" y="3950300"/>
              <a:ext cx="659650" cy="681975"/>
            </a:xfrm>
            <a:custGeom>
              <a:avLst/>
              <a:gdLst/>
              <a:ahLst/>
              <a:cxnLst/>
              <a:rect l="l" t="t" r="r" b="b"/>
              <a:pathLst>
                <a:path w="26386" h="27279" extrusionOk="0">
                  <a:moveTo>
                    <a:pt x="33" y="441"/>
                  </a:moveTo>
                  <a:cubicBezTo>
                    <a:pt x="22" y="441"/>
                    <a:pt x="12" y="441"/>
                    <a:pt x="1" y="442"/>
                  </a:cubicBezTo>
                  <a:cubicBezTo>
                    <a:pt x="12" y="441"/>
                    <a:pt x="22" y="441"/>
                    <a:pt x="33" y="441"/>
                  </a:cubicBezTo>
                  <a:close/>
                  <a:moveTo>
                    <a:pt x="7383" y="1382"/>
                  </a:moveTo>
                  <a:lnTo>
                    <a:pt x="7383" y="1382"/>
                  </a:lnTo>
                  <a:cubicBezTo>
                    <a:pt x="7942" y="1513"/>
                    <a:pt x="8478" y="1716"/>
                    <a:pt x="8990" y="1978"/>
                  </a:cubicBezTo>
                  <a:cubicBezTo>
                    <a:pt x="9502" y="2240"/>
                    <a:pt x="9990" y="2549"/>
                    <a:pt x="10443" y="2906"/>
                  </a:cubicBezTo>
                  <a:cubicBezTo>
                    <a:pt x="11336" y="3633"/>
                    <a:pt x="12086" y="4514"/>
                    <a:pt x="12717" y="5478"/>
                  </a:cubicBezTo>
                  <a:cubicBezTo>
                    <a:pt x="13979" y="7419"/>
                    <a:pt x="14610" y="9693"/>
                    <a:pt x="15062" y="11931"/>
                  </a:cubicBezTo>
                  <a:cubicBezTo>
                    <a:pt x="15503" y="14158"/>
                    <a:pt x="15753" y="16444"/>
                    <a:pt x="16265" y="18658"/>
                  </a:cubicBezTo>
                  <a:cubicBezTo>
                    <a:pt x="16777" y="20873"/>
                    <a:pt x="17717" y="22968"/>
                    <a:pt x="18836" y="24957"/>
                  </a:cubicBezTo>
                  <a:cubicBezTo>
                    <a:pt x="18217" y="23980"/>
                    <a:pt x="17658" y="22980"/>
                    <a:pt x="17182" y="21956"/>
                  </a:cubicBezTo>
                  <a:cubicBezTo>
                    <a:pt x="16705" y="20920"/>
                    <a:pt x="16336" y="19837"/>
                    <a:pt x="16039" y="18718"/>
                  </a:cubicBezTo>
                  <a:cubicBezTo>
                    <a:pt x="15467" y="16503"/>
                    <a:pt x="15217" y="14217"/>
                    <a:pt x="14753" y="11991"/>
                  </a:cubicBezTo>
                  <a:cubicBezTo>
                    <a:pt x="14324" y="9776"/>
                    <a:pt x="13717" y="7550"/>
                    <a:pt x="12502" y="5621"/>
                  </a:cubicBezTo>
                  <a:cubicBezTo>
                    <a:pt x="12205" y="5145"/>
                    <a:pt x="11883" y="4680"/>
                    <a:pt x="11526" y="4240"/>
                  </a:cubicBezTo>
                  <a:cubicBezTo>
                    <a:pt x="11169" y="3799"/>
                    <a:pt x="10764" y="3406"/>
                    <a:pt x="10335" y="3025"/>
                  </a:cubicBezTo>
                  <a:cubicBezTo>
                    <a:pt x="9907" y="2656"/>
                    <a:pt x="9442" y="2335"/>
                    <a:pt x="8954" y="2049"/>
                  </a:cubicBezTo>
                  <a:cubicBezTo>
                    <a:pt x="8454" y="1775"/>
                    <a:pt x="7918" y="1561"/>
                    <a:pt x="7383" y="1382"/>
                  </a:cubicBezTo>
                  <a:close/>
                  <a:moveTo>
                    <a:pt x="4462" y="1"/>
                  </a:moveTo>
                  <a:cubicBezTo>
                    <a:pt x="2953" y="1"/>
                    <a:pt x="1526" y="393"/>
                    <a:pt x="33" y="441"/>
                  </a:cubicBezTo>
                  <a:lnTo>
                    <a:pt x="33" y="441"/>
                  </a:lnTo>
                  <a:cubicBezTo>
                    <a:pt x="190" y="436"/>
                    <a:pt x="347" y="434"/>
                    <a:pt x="504" y="434"/>
                  </a:cubicBezTo>
                  <a:cubicBezTo>
                    <a:pt x="3759" y="434"/>
                    <a:pt x="7150" y="1427"/>
                    <a:pt x="9562" y="3668"/>
                  </a:cubicBezTo>
                  <a:cubicBezTo>
                    <a:pt x="10907" y="4930"/>
                    <a:pt x="13074" y="7228"/>
                    <a:pt x="12240" y="9252"/>
                  </a:cubicBezTo>
                  <a:cubicBezTo>
                    <a:pt x="11955" y="9955"/>
                    <a:pt x="11431" y="10622"/>
                    <a:pt x="10705" y="10824"/>
                  </a:cubicBezTo>
                  <a:cubicBezTo>
                    <a:pt x="10595" y="10856"/>
                    <a:pt x="10479" y="10872"/>
                    <a:pt x="10361" y="10872"/>
                  </a:cubicBezTo>
                  <a:cubicBezTo>
                    <a:pt x="9696" y="10872"/>
                    <a:pt x="8960" y="10389"/>
                    <a:pt x="8859" y="9752"/>
                  </a:cubicBezTo>
                  <a:lnTo>
                    <a:pt x="8859" y="9752"/>
                  </a:lnTo>
                  <a:cubicBezTo>
                    <a:pt x="8573" y="10729"/>
                    <a:pt x="9097" y="11860"/>
                    <a:pt x="10002" y="12288"/>
                  </a:cubicBezTo>
                  <a:cubicBezTo>
                    <a:pt x="10237" y="12400"/>
                    <a:pt x="10489" y="12451"/>
                    <a:pt x="10743" y="12451"/>
                  </a:cubicBezTo>
                  <a:cubicBezTo>
                    <a:pt x="11468" y="12451"/>
                    <a:pt x="12210" y="12036"/>
                    <a:pt x="12633" y="11419"/>
                  </a:cubicBezTo>
                  <a:lnTo>
                    <a:pt x="12633" y="11419"/>
                  </a:lnTo>
                  <a:cubicBezTo>
                    <a:pt x="12729" y="14658"/>
                    <a:pt x="11526" y="17432"/>
                    <a:pt x="9502" y="19968"/>
                  </a:cubicBezTo>
                  <a:cubicBezTo>
                    <a:pt x="9502" y="19968"/>
                    <a:pt x="10478" y="19897"/>
                    <a:pt x="11169" y="19658"/>
                  </a:cubicBezTo>
                  <a:lnTo>
                    <a:pt x="11169" y="19658"/>
                  </a:lnTo>
                  <a:cubicBezTo>
                    <a:pt x="11169" y="19658"/>
                    <a:pt x="10978" y="20980"/>
                    <a:pt x="9621" y="22956"/>
                  </a:cubicBezTo>
                  <a:cubicBezTo>
                    <a:pt x="11467" y="22409"/>
                    <a:pt x="12002" y="22218"/>
                    <a:pt x="13502" y="21004"/>
                  </a:cubicBezTo>
                  <a:lnTo>
                    <a:pt x="13502" y="21004"/>
                  </a:lnTo>
                  <a:cubicBezTo>
                    <a:pt x="13229" y="25683"/>
                    <a:pt x="18170" y="24504"/>
                    <a:pt x="20194" y="27278"/>
                  </a:cubicBezTo>
                  <a:cubicBezTo>
                    <a:pt x="18313" y="24671"/>
                    <a:pt x="23385" y="21587"/>
                    <a:pt x="21408" y="19313"/>
                  </a:cubicBezTo>
                  <a:lnTo>
                    <a:pt x="21408" y="19313"/>
                  </a:lnTo>
                  <a:cubicBezTo>
                    <a:pt x="22848" y="20182"/>
                    <a:pt x="24339" y="20827"/>
                    <a:pt x="25975" y="20827"/>
                  </a:cubicBezTo>
                  <a:cubicBezTo>
                    <a:pt x="26111" y="20827"/>
                    <a:pt x="26247" y="20822"/>
                    <a:pt x="26385" y="20813"/>
                  </a:cubicBezTo>
                  <a:cubicBezTo>
                    <a:pt x="21480" y="18563"/>
                    <a:pt x="18336" y="13027"/>
                    <a:pt x="16205" y="8312"/>
                  </a:cubicBezTo>
                  <a:cubicBezTo>
                    <a:pt x="14407" y="4335"/>
                    <a:pt x="11538" y="1442"/>
                    <a:pt x="7537" y="394"/>
                  </a:cubicBezTo>
                  <a:cubicBezTo>
                    <a:pt x="6704" y="192"/>
                    <a:pt x="5835" y="49"/>
                    <a:pt x="4918" y="13"/>
                  </a:cubicBezTo>
                  <a:cubicBezTo>
                    <a:pt x="4765" y="4"/>
                    <a:pt x="4613" y="1"/>
                    <a:pt x="446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1825" y="4139025"/>
              <a:ext cx="462300" cy="353650"/>
            </a:xfrm>
            <a:custGeom>
              <a:avLst/>
              <a:gdLst/>
              <a:ahLst/>
              <a:cxnLst/>
              <a:rect l="l" t="t" r="r" b="b"/>
              <a:pathLst>
                <a:path w="18492" h="14146" extrusionOk="0">
                  <a:moveTo>
                    <a:pt x="3132" y="3977"/>
                  </a:moveTo>
                  <a:lnTo>
                    <a:pt x="3132" y="3977"/>
                  </a:lnTo>
                  <a:cubicBezTo>
                    <a:pt x="3870" y="4704"/>
                    <a:pt x="4632" y="5418"/>
                    <a:pt x="5454" y="6061"/>
                  </a:cubicBezTo>
                  <a:cubicBezTo>
                    <a:pt x="6264" y="6716"/>
                    <a:pt x="7133" y="7311"/>
                    <a:pt x="8073" y="7847"/>
                  </a:cubicBezTo>
                  <a:cubicBezTo>
                    <a:pt x="8990" y="8395"/>
                    <a:pt x="9955" y="8859"/>
                    <a:pt x="10955" y="9276"/>
                  </a:cubicBezTo>
                  <a:cubicBezTo>
                    <a:pt x="11943" y="9704"/>
                    <a:pt x="12979" y="10062"/>
                    <a:pt x="14027" y="10419"/>
                  </a:cubicBezTo>
                  <a:cubicBezTo>
                    <a:pt x="12943" y="10169"/>
                    <a:pt x="11883" y="9859"/>
                    <a:pt x="10859" y="9466"/>
                  </a:cubicBezTo>
                  <a:cubicBezTo>
                    <a:pt x="9824" y="9085"/>
                    <a:pt x="8835" y="8609"/>
                    <a:pt x="7895" y="8073"/>
                  </a:cubicBezTo>
                  <a:cubicBezTo>
                    <a:pt x="6966" y="7525"/>
                    <a:pt x="6073" y="6906"/>
                    <a:pt x="5287" y="6216"/>
                  </a:cubicBezTo>
                  <a:cubicBezTo>
                    <a:pt x="4478" y="5525"/>
                    <a:pt x="3763" y="4763"/>
                    <a:pt x="3132" y="3977"/>
                  </a:cubicBezTo>
                  <a:close/>
                  <a:moveTo>
                    <a:pt x="1" y="1"/>
                  </a:moveTo>
                  <a:lnTo>
                    <a:pt x="1" y="1"/>
                  </a:lnTo>
                  <a:cubicBezTo>
                    <a:pt x="2013" y="4204"/>
                    <a:pt x="8573" y="13336"/>
                    <a:pt x="13729" y="14145"/>
                  </a:cubicBezTo>
                  <a:cubicBezTo>
                    <a:pt x="13717" y="13931"/>
                    <a:pt x="11240" y="11812"/>
                    <a:pt x="10812" y="10883"/>
                  </a:cubicBezTo>
                  <a:lnTo>
                    <a:pt x="10812" y="10883"/>
                  </a:lnTo>
                  <a:cubicBezTo>
                    <a:pt x="11953" y="11598"/>
                    <a:pt x="13499" y="11962"/>
                    <a:pt x="15026" y="11962"/>
                  </a:cubicBezTo>
                  <a:cubicBezTo>
                    <a:pt x="16270" y="11962"/>
                    <a:pt x="17502" y="11720"/>
                    <a:pt x="18491" y="11228"/>
                  </a:cubicBezTo>
                  <a:cubicBezTo>
                    <a:pt x="11419" y="9347"/>
                    <a:pt x="4918" y="5406"/>
                    <a:pt x="1"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42125" y="4018475"/>
              <a:ext cx="217625" cy="215600"/>
            </a:xfrm>
            <a:custGeom>
              <a:avLst/>
              <a:gdLst/>
              <a:ahLst/>
              <a:cxnLst/>
              <a:rect l="l" t="t" r="r" b="b"/>
              <a:pathLst>
                <a:path w="8705" h="8624" extrusionOk="0">
                  <a:moveTo>
                    <a:pt x="1" y="1"/>
                  </a:moveTo>
                  <a:cubicBezTo>
                    <a:pt x="1" y="1"/>
                    <a:pt x="3055" y="8623"/>
                    <a:pt x="5548" y="8623"/>
                  </a:cubicBezTo>
                  <a:cubicBezTo>
                    <a:pt x="5751" y="8623"/>
                    <a:pt x="5951" y="8566"/>
                    <a:pt x="6145" y="8442"/>
                  </a:cubicBezTo>
                  <a:cubicBezTo>
                    <a:pt x="8704" y="6787"/>
                    <a:pt x="1" y="1"/>
                    <a:pt x="1"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06800" y="1459250"/>
              <a:ext cx="424475" cy="246450"/>
            </a:xfrm>
            <a:custGeom>
              <a:avLst/>
              <a:gdLst/>
              <a:ahLst/>
              <a:cxnLst/>
              <a:rect l="l" t="t" r="r" b="b"/>
              <a:pathLst>
                <a:path w="16979" h="9858" extrusionOk="0">
                  <a:moveTo>
                    <a:pt x="6068" y="1185"/>
                  </a:moveTo>
                  <a:cubicBezTo>
                    <a:pt x="6580" y="1185"/>
                    <a:pt x="7095" y="1243"/>
                    <a:pt x="7597" y="1381"/>
                  </a:cubicBezTo>
                  <a:cubicBezTo>
                    <a:pt x="8418" y="1584"/>
                    <a:pt x="9168" y="2024"/>
                    <a:pt x="9835" y="2536"/>
                  </a:cubicBezTo>
                  <a:cubicBezTo>
                    <a:pt x="10514" y="3060"/>
                    <a:pt x="11097" y="3655"/>
                    <a:pt x="11704" y="4203"/>
                  </a:cubicBezTo>
                  <a:cubicBezTo>
                    <a:pt x="12312" y="4763"/>
                    <a:pt x="12966" y="5263"/>
                    <a:pt x="13728" y="5608"/>
                  </a:cubicBezTo>
                  <a:cubicBezTo>
                    <a:pt x="12907" y="5370"/>
                    <a:pt x="12181" y="4893"/>
                    <a:pt x="11538" y="4370"/>
                  </a:cubicBezTo>
                  <a:cubicBezTo>
                    <a:pt x="10954" y="3905"/>
                    <a:pt x="10419" y="3405"/>
                    <a:pt x="9859" y="2941"/>
                  </a:cubicBezTo>
                  <a:lnTo>
                    <a:pt x="9859" y="2941"/>
                  </a:lnTo>
                  <a:cubicBezTo>
                    <a:pt x="9966" y="3072"/>
                    <a:pt x="10049" y="3215"/>
                    <a:pt x="10121" y="3358"/>
                  </a:cubicBezTo>
                  <a:cubicBezTo>
                    <a:pt x="10514" y="4048"/>
                    <a:pt x="10704" y="4882"/>
                    <a:pt x="10526" y="5632"/>
                  </a:cubicBezTo>
                  <a:cubicBezTo>
                    <a:pt x="10454" y="4858"/>
                    <a:pt x="10216" y="4167"/>
                    <a:pt x="9859" y="3524"/>
                  </a:cubicBezTo>
                  <a:cubicBezTo>
                    <a:pt x="9585" y="3048"/>
                    <a:pt x="9264" y="2619"/>
                    <a:pt x="8859" y="2238"/>
                  </a:cubicBezTo>
                  <a:cubicBezTo>
                    <a:pt x="8430" y="1976"/>
                    <a:pt x="7978" y="1750"/>
                    <a:pt x="7525" y="1607"/>
                  </a:cubicBezTo>
                  <a:cubicBezTo>
                    <a:pt x="6739" y="1345"/>
                    <a:pt x="5930" y="1262"/>
                    <a:pt x="5096" y="1250"/>
                  </a:cubicBezTo>
                  <a:cubicBezTo>
                    <a:pt x="5416" y="1208"/>
                    <a:pt x="5742" y="1185"/>
                    <a:pt x="6068" y="1185"/>
                  </a:cubicBezTo>
                  <a:close/>
                  <a:moveTo>
                    <a:pt x="5572" y="1"/>
                  </a:moveTo>
                  <a:cubicBezTo>
                    <a:pt x="5294" y="1"/>
                    <a:pt x="5016" y="12"/>
                    <a:pt x="4739" y="36"/>
                  </a:cubicBezTo>
                  <a:cubicBezTo>
                    <a:pt x="3060" y="191"/>
                    <a:pt x="1417" y="798"/>
                    <a:pt x="1" y="1738"/>
                  </a:cubicBezTo>
                  <a:cubicBezTo>
                    <a:pt x="560" y="1552"/>
                    <a:pt x="1184" y="1479"/>
                    <a:pt x="1846" y="1479"/>
                  </a:cubicBezTo>
                  <a:cubicBezTo>
                    <a:pt x="1987" y="1479"/>
                    <a:pt x="2130" y="1482"/>
                    <a:pt x="2275" y="1488"/>
                  </a:cubicBezTo>
                  <a:cubicBezTo>
                    <a:pt x="4096" y="1524"/>
                    <a:pt x="5811" y="2738"/>
                    <a:pt x="6489" y="4417"/>
                  </a:cubicBezTo>
                  <a:cubicBezTo>
                    <a:pt x="7180" y="6096"/>
                    <a:pt x="6739" y="8299"/>
                    <a:pt x="5477" y="9596"/>
                  </a:cubicBezTo>
                  <a:cubicBezTo>
                    <a:pt x="5799" y="9771"/>
                    <a:pt x="6167" y="9858"/>
                    <a:pt x="6534" y="9858"/>
                  </a:cubicBezTo>
                  <a:cubicBezTo>
                    <a:pt x="6969" y="9858"/>
                    <a:pt x="7402" y="9735"/>
                    <a:pt x="7752" y="9489"/>
                  </a:cubicBezTo>
                  <a:cubicBezTo>
                    <a:pt x="8418" y="9025"/>
                    <a:pt x="8609" y="8132"/>
                    <a:pt x="8490" y="7346"/>
                  </a:cubicBezTo>
                  <a:lnTo>
                    <a:pt x="8490" y="7346"/>
                  </a:lnTo>
                  <a:cubicBezTo>
                    <a:pt x="8906" y="7763"/>
                    <a:pt x="9347" y="8180"/>
                    <a:pt x="9918" y="8370"/>
                  </a:cubicBezTo>
                  <a:cubicBezTo>
                    <a:pt x="10097" y="8436"/>
                    <a:pt x="10292" y="8470"/>
                    <a:pt x="10487" y="8470"/>
                  </a:cubicBezTo>
                  <a:cubicBezTo>
                    <a:pt x="10892" y="8470"/>
                    <a:pt x="11293" y="8322"/>
                    <a:pt x="11526" y="8001"/>
                  </a:cubicBezTo>
                  <a:cubicBezTo>
                    <a:pt x="11776" y="7644"/>
                    <a:pt x="11681" y="6941"/>
                    <a:pt x="11383" y="6608"/>
                  </a:cubicBezTo>
                  <a:lnTo>
                    <a:pt x="11383" y="6608"/>
                  </a:lnTo>
                  <a:cubicBezTo>
                    <a:pt x="11999" y="6883"/>
                    <a:pt x="12681" y="7026"/>
                    <a:pt x="13362" y="7026"/>
                  </a:cubicBezTo>
                  <a:cubicBezTo>
                    <a:pt x="13800" y="7026"/>
                    <a:pt x="14238" y="6967"/>
                    <a:pt x="14657" y="6846"/>
                  </a:cubicBezTo>
                  <a:cubicBezTo>
                    <a:pt x="15872" y="6465"/>
                    <a:pt x="16431" y="5417"/>
                    <a:pt x="16979" y="4286"/>
                  </a:cubicBezTo>
                  <a:lnTo>
                    <a:pt x="16979" y="4286"/>
                  </a:lnTo>
                  <a:cubicBezTo>
                    <a:pt x="16661" y="4447"/>
                    <a:pt x="16315" y="4518"/>
                    <a:pt x="15961" y="4518"/>
                  </a:cubicBezTo>
                  <a:cubicBezTo>
                    <a:pt x="15348" y="4518"/>
                    <a:pt x="14713" y="4306"/>
                    <a:pt x="14169" y="3989"/>
                  </a:cubicBezTo>
                  <a:cubicBezTo>
                    <a:pt x="13324" y="3489"/>
                    <a:pt x="12645" y="2762"/>
                    <a:pt x="11871" y="2155"/>
                  </a:cubicBezTo>
                  <a:cubicBezTo>
                    <a:pt x="10090" y="766"/>
                    <a:pt x="7828" y="1"/>
                    <a:pt x="557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305575" y="1344200"/>
              <a:ext cx="959975" cy="388525"/>
            </a:xfrm>
            <a:custGeom>
              <a:avLst/>
              <a:gdLst/>
              <a:ahLst/>
              <a:cxnLst/>
              <a:rect l="l" t="t" r="r" b="b"/>
              <a:pathLst>
                <a:path w="38399" h="15541" extrusionOk="0">
                  <a:moveTo>
                    <a:pt x="13" y="10623"/>
                  </a:moveTo>
                  <a:cubicBezTo>
                    <a:pt x="9" y="10628"/>
                    <a:pt x="5" y="10633"/>
                    <a:pt x="1" y="10638"/>
                  </a:cubicBezTo>
                  <a:cubicBezTo>
                    <a:pt x="5" y="10633"/>
                    <a:pt x="9" y="10628"/>
                    <a:pt x="13" y="10623"/>
                  </a:cubicBezTo>
                  <a:close/>
                  <a:moveTo>
                    <a:pt x="28850" y="1661"/>
                  </a:moveTo>
                  <a:lnTo>
                    <a:pt x="28850" y="1661"/>
                  </a:lnTo>
                  <a:cubicBezTo>
                    <a:pt x="30100" y="2078"/>
                    <a:pt x="31267" y="2733"/>
                    <a:pt x="32326" y="3507"/>
                  </a:cubicBezTo>
                  <a:cubicBezTo>
                    <a:pt x="33398" y="4304"/>
                    <a:pt x="34350" y="5233"/>
                    <a:pt x="35172" y="6281"/>
                  </a:cubicBezTo>
                  <a:cubicBezTo>
                    <a:pt x="36005" y="7340"/>
                    <a:pt x="36565" y="8567"/>
                    <a:pt x="36922" y="9853"/>
                  </a:cubicBezTo>
                  <a:cubicBezTo>
                    <a:pt x="37267" y="11127"/>
                    <a:pt x="37398" y="12472"/>
                    <a:pt x="37375" y="13782"/>
                  </a:cubicBezTo>
                  <a:cubicBezTo>
                    <a:pt x="37267" y="12484"/>
                    <a:pt x="37077" y="11174"/>
                    <a:pt x="36684" y="9924"/>
                  </a:cubicBezTo>
                  <a:cubicBezTo>
                    <a:pt x="36315" y="8674"/>
                    <a:pt x="35732" y="7495"/>
                    <a:pt x="34934" y="6471"/>
                  </a:cubicBezTo>
                  <a:cubicBezTo>
                    <a:pt x="34148" y="5435"/>
                    <a:pt x="33207" y="4519"/>
                    <a:pt x="32195" y="3709"/>
                  </a:cubicBezTo>
                  <a:cubicBezTo>
                    <a:pt x="31160" y="2888"/>
                    <a:pt x="30052" y="2197"/>
                    <a:pt x="28850" y="1661"/>
                  </a:cubicBezTo>
                  <a:close/>
                  <a:moveTo>
                    <a:pt x="22598" y="1"/>
                  </a:moveTo>
                  <a:cubicBezTo>
                    <a:pt x="21669" y="1"/>
                    <a:pt x="20741" y="53"/>
                    <a:pt x="19825" y="149"/>
                  </a:cubicBezTo>
                  <a:cubicBezTo>
                    <a:pt x="11688" y="994"/>
                    <a:pt x="5119" y="4263"/>
                    <a:pt x="13" y="10623"/>
                  </a:cubicBezTo>
                  <a:lnTo>
                    <a:pt x="13" y="10623"/>
                  </a:lnTo>
                  <a:cubicBezTo>
                    <a:pt x="3230" y="6620"/>
                    <a:pt x="8699" y="4089"/>
                    <a:pt x="13693" y="3471"/>
                  </a:cubicBezTo>
                  <a:cubicBezTo>
                    <a:pt x="14771" y="3335"/>
                    <a:pt x="15849" y="3257"/>
                    <a:pt x="16930" y="3257"/>
                  </a:cubicBezTo>
                  <a:cubicBezTo>
                    <a:pt x="17556" y="3257"/>
                    <a:pt x="18184" y="3283"/>
                    <a:pt x="18813" y="3340"/>
                  </a:cubicBezTo>
                  <a:cubicBezTo>
                    <a:pt x="19622" y="3423"/>
                    <a:pt x="20373" y="3638"/>
                    <a:pt x="21123" y="3876"/>
                  </a:cubicBezTo>
                  <a:cubicBezTo>
                    <a:pt x="21908" y="4114"/>
                    <a:pt x="22682" y="4376"/>
                    <a:pt x="23492" y="4507"/>
                  </a:cubicBezTo>
                  <a:cubicBezTo>
                    <a:pt x="23655" y="4531"/>
                    <a:pt x="23822" y="4544"/>
                    <a:pt x="23989" y="4544"/>
                  </a:cubicBezTo>
                  <a:cubicBezTo>
                    <a:pt x="24644" y="4544"/>
                    <a:pt x="25309" y="4347"/>
                    <a:pt x="25754" y="3864"/>
                  </a:cubicBezTo>
                  <a:cubicBezTo>
                    <a:pt x="26253" y="3311"/>
                    <a:pt x="26337" y="2541"/>
                    <a:pt x="25809" y="2111"/>
                  </a:cubicBezTo>
                  <a:lnTo>
                    <a:pt x="25809" y="2111"/>
                  </a:lnTo>
                  <a:cubicBezTo>
                    <a:pt x="28807" y="4162"/>
                    <a:pt x="30186" y="7298"/>
                    <a:pt x="30957" y="10686"/>
                  </a:cubicBezTo>
                  <a:cubicBezTo>
                    <a:pt x="31481" y="12971"/>
                    <a:pt x="32985" y="14717"/>
                    <a:pt x="34286" y="14717"/>
                  </a:cubicBezTo>
                  <a:cubicBezTo>
                    <a:pt x="34850" y="14717"/>
                    <a:pt x="35375" y="14390"/>
                    <a:pt x="35767" y="13639"/>
                  </a:cubicBezTo>
                  <a:cubicBezTo>
                    <a:pt x="35934" y="14008"/>
                    <a:pt x="35839" y="14496"/>
                    <a:pt x="36029" y="14913"/>
                  </a:cubicBezTo>
                  <a:cubicBezTo>
                    <a:pt x="36201" y="15300"/>
                    <a:pt x="36555" y="15540"/>
                    <a:pt x="36913" y="15540"/>
                  </a:cubicBezTo>
                  <a:cubicBezTo>
                    <a:pt x="37149" y="15540"/>
                    <a:pt x="37388" y="15435"/>
                    <a:pt x="37577" y="15199"/>
                  </a:cubicBezTo>
                  <a:cubicBezTo>
                    <a:pt x="37839" y="14877"/>
                    <a:pt x="37910" y="14460"/>
                    <a:pt x="37958" y="14079"/>
                  </a:cubicBezTo>
                  <a:cubicBezTo>
                    <a:pt x="38399" y="9603"/>
                    <a:pt x="36708" y="5507"/>
                    <a:pt x="32922" y="2888"/>
                  </a:cubicBezTo>
                  <a:cubicBezTo>
                    <a:pt x="29930" y="808"/>
                    <a:pt x="26258" y="1"/>
                    <a:pt x="22598"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75900" y="1274250"/>
              <a:ext cx="404825" cy="162425"/>
            </a:xfrm>
            <a:custGeom>
              <a:avLst/>
              <a:gdLst/>
              <a:ahLst/>
              <a:cxnLst/>
              <a:rect l="l" t="t" r="r" b="b"/>
              <a:pathLst>
                <a:path w="16193" h="6497" extrusionOk="0">
                  <a:moveTo>
                    <a:pt x="12343" y="354"/>
                  </a:moveTo>
                  <a:cubicBezTo>
                    <a:pt x="12312" y="367"/>
                    <a:pt x="12282" y="382"/>
                    <a:pt x="12252" y="399"/>
                  </a:cubicBezTo>
                  <a:cubicBezTo>
                    <a:pt x="12282" y="384"/>
                    <a:pt x="12312" y="369"/>
                    <a:pt x="12343" y="354"/>
                  </a:cubicBezTo>
                  <a:close/>
                  <a:moveTo>
                    <a:pt x="32" y="2131"/>
                  </a:moveTo>
                  <a:cubicBezTo>
                    <a:pt x="21" y="2133"/>
                    <a:pt x="11" y="2135"/>
                    <a:pt x="0" y="2137"/>
                  </a:cubicBezTo>
                  <a:cubicBezTo>
                    <a:pt x="11" y="2135"/>
                    <a:pt x="21" y="2133"/>
                    <a:pt x="32" y="2131"/>
                  </a:cubicBezTo>
                  <a:close/>
                  <a:moveTo>
                    <a:pt x="13812" y="0"/>
                  </a:moveTo>
                  <a:cubicBezTo>
                    <a:pt x="13315" y="0"/>
                    <a:pt x="12798" y="136"/>
                    <a:pt x="12343" y="354"/>
                  </a:cubicBezTo>
                  <a:lnTo>
                    <a:pt x="12343" y="354"/>
                  </a:lnTo>
                  <a:cubicBezTo>
                    <a:pt x="12438" y="315"/>
                    <a:pt x="12540" y="296"/>
                    <a:pt x="12642" y="296"/>
                  </a:cubicBezTo>
                  <a:cubicBezTo>
                    <a:pt x="13054" y="296"/>
                    <a:pt x="13484" y="594"/>
                    <a:pt x="13609" y="1006"/>
                  </a:cubicBezTo>
                  <a:cubicBezTo>
                    <a:pt x="13764" y="1566"/>
                    <a:pt x="13490" y="2173"/>
                    <a:pt x="13014" y="2495"/>
                  </a:cubicBezTo>
                  <a:cubicBezTo>
                    <a:pt x="12655" y="2752"/>
                    <a:pt x="12212" y="2853"/>
                    <a:pt x="11766" y="2853"/>
                  </a:cubicBezTo>
                  <a:cubicBezTo>
                    <a:pt x="11634" y="2853"/>
                    <a:pt x="11501" y="2844"/>
                    <a:pt x="11371" y="2828"/>
                  </a:cubicBezTo>
                  <a:cubicBezTo>
                    <a:pt x="10811" y="2768"/>
                    <a:pt x="10275" y="2566"/>
                    <a:pt x="9728" y="2399"/>
                  </a:cubicBezTo>
                  <a:cubicBezTo>
                    <a:pt x="8022" y="1866"/>
                    <a:pt x="6335" y="1637"/>
                    <a:pt x="4636" y="1637"/>
                  </a:cubicBezTo>
                  <a:cubicBezTo>
                    <a:pt x="3120" y="1637"/>
                    <a:pt x="1593" y="1820"/>
                    <a:pt x="32" y="2131"/>
                  </a:cubicBezTo>
                  <a:lnTo>
                    <a:pt x="32" y="2131"/>
                  </a:lnTo>
                  <a:cubicBezTo>
                    <a:pt x="526" y="2033"/>
                    <a:pt x="1042" y="1988"/>
                    <a:pt x="1572" y="1988"/>
                  </a:cubicBezTo>
                  <a:cubicBezTo>
                    <a:pt x="4876" y="1988"/>
                    <a:pt x="8713" y="3734"/>
                    <a:pt x="11240" y="5269"/>
                  </a:cubicBezTo>
                  <a:cubicBezTo>
                    <a:pt x="11457" y="5403"/>
                    <a:pt x="13064" y="6496"/>
                    <a:pt x="13755" y="6496"/>
                  </a:cubicBezTo>
                  <a:cubicBezTo>
                    <a:pt x="14047" y="6496"/>
                    <a:pt x="14175" y="6301"/>
                    <a:pt x="13966" y="5757"/>
                  </a:cubicBezTo>
                  <a:cubicBezTo>
                    <a:pt x="13835" y="5412"/>
                    <a:pt x="13478" y="5114"/>
                    <a:pt x="13145" y="4935"/>
                  </a:cubicBezTo>
                  <a:cubicBezTo>
                    <a:pt x="14193" y="4935"/>
                    <a:pt x="15216" y="4483"/>
                    <a:pt x="15705" y="3507"/>
                  </a:cubicBezTo>
                  <a:cubicBezTo>
                    <a:pt x="16193" y="2542"/>
                    <a:pt x="15990" y="1292"/>
                    <a:pt x="15228" y="530"/>
                  </a:cubicBezTo>
                  <a:cubicBezTo>
                    <a:pt x="14847" y="155"/>
                    <a:pt x="14341" y="0"/>
                    <a:pt x="13812"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2550" y="1079125"/>
              <a:ext cx="659625" cy="681975"/>
            </a:xfrm>
            <a:custGeom>
              <a:avLst/>
              <a:gdLst/>
              <a:ahLst/>
              <a:cxnLst/>
              <a:rect l="l" t="t" r="r" b="b"/>
              <a:pathLst>
                <a:path w="26385" h="27279" extrusionOk="0">
                  <a:moveTo>
                    <a:pt x="18801" y="2358"/>
                  </a:moveTo>
                  <a:cubicBezTo>
                    <a:pt x="17693" y="4335"/>
                    <a:pt x="16753" y="6430"/>
                    <a:pt x="16241" y="8657"/>
                  </a:cubicBezTo>
                  <a:cubicBezTo>
                    <a:pt x="15729" y="10859"/>
                    <a:pt x="15479" y="13133"/>
                    <a:pt x="15038" y="15384"/>
                  </a:cubicBezTo>
                  <a:cubicBezTo>
                    <a:pt x="14586" y="17610"/>
                    <a:pt x="13955" y="19872"/>
                    <a:pt x="12693" y="21825"/>
                  </a:cubicBezTo>
                  <a:cubicBezTo>
                    <a:pt x="12062" y="22789"/>
                    <a:pt x="11312" y="23670"/>
                    <a:pt x="10419" y="24397"/>
                  </a:cubicBezTo>
                  <a:cubicBezTo>
                    <a:pt x="9966" y="24754"/>
                    <a:pt x="9478" y="25063"/>
                    <a:pt x="8966" y="25337"/>
                  </a:cubicBezTo>
                  <a:cubicBezTo>
                    <a:pt x="8454" y="25587"/>
                    <a:pt x="7918" y="25802"/>
                    <a:pt x="7359" y="25933"/>
                  </a:cubicBezTo>
                  <a:cubicBezTo>
                    <a:pt x="7918" y="25754"/>
                    <a:pt x="8430" y="25528"/>
                    <a:pt x="8930" y="25266"/>
                  </a:cubicBezTo>
                  <a:cubicBezTo>
                    <a:pt x="9418" y="24980"/>
                    <a:pt x="9883" y="24647"/>
                    <a:pt x="10311" y="24278"/>
                  </a:cubicBezTo>
                  <a:cubicBezTo>
                    <a:pt x="10740" y="23908"/>
                    <a:pt x="11133" y="23504"/>
                    <a:pt x="11502" y="23075"/>
                  </a:cubicBezTo>
                  <a:cubicBezTo>
                    <a:pt x="11859" y="22646"/>
                    <a:pt x="12181" y="22182"/>
                    <a:pt x="12478" y="21694"/>
                  </a:cubicBezTo>
                  <a:cubicBezTo>
                    <a:pt x="13669" y="19753"/>
                    <a:pt x="14300" y="17539"/>
                    <a:pt x="14729" y="15324"/>
                  </a:cubicBezTo>
                  <a:cubicBezTo>
                    <a:pt x="15193" y="13086"/>
                    <a:pt x="15431" y="10812"/>
                    <a:pt x="16003" y="8597"/>
                  </a:cubicBezTo>
                  <a:cubicBezTo>
                    <a:pt x="16300" y="7478"/>
                    <a:pt x="16681" y="6394"/>
                    <a:pt x="17158" y="5347"/>
                  </a:cubicBezTo>
                  <a:cubicBezTo>
                    <a:pt x="17634" y="4311"/>
                    <a:pt x="18193" y="3311"/>
                    <a:pt x="18801" y="2358"/>
                  </a:cubicBezTo>
                  <a:close/>
                  <a:moveTo>
                    <a:pt x="1" y="26837"/>
                  </a:moveTo>
                  <a:cubicBezTo>
                    <a:pt x="10" y="26838"/>
                    <a:pt x="20" y="26838"/>
                    <a:pt x="30" y="26838"/>
                  </a:cubicBezTo>
                  <a:lnTo>
                    <a:pt x="30" y="26838"/>
                  </a:lnTo>
                  <a:cubicBezTo>
                    <a:pt x="20" y="26838"/>
                    <a:pt x="10" y="26838"/>
                    <a:pt x="1" y="26837"/>
                  </a:cubicBezTo>
                  <a:close/>
                  <a:moveTo>
                    <a:pt x="20194" y="1"/>
                  </a:moveTo>
                  <a:cubicBezTo>
                    <a:pt x="18169" y="2775"/>
                    <a:pt x="13228" y="1596"/>
                    <a:pt x="13490" y="6275"/>
                  </a:cubicBezTo>
                  <a:cubicBezTo>
                    <a:pt x="11990" y="5049"/>
                    <a:pt x="11454" y="4870"/>
                    <a:pt x="9609" y="4323"/>
                  </a:cubicBezTo>
                  <a:lnTo>
                    <a:pt x="9609" y="4323"/>
                  </a:lnTo>
                  <a:cubicBezTo>
                    <a:pt x="10978" y="6299"/>
                    <a:pt x="11157" y="7621"/>
                    <a:pt x="11157" y="7621"/>
                  </a:cubicBezTo>
                  <a:cubicBezTo>
                    <a:pt x="10478" y="7406"/>
                    <a:pt x="9490" y="7311"/>
                    <a:pt x="9490" y="7311"/>
                  </a:cubicBezTo>
                  <a:lnTo>
                    <a:pt x="9490" y="7311"/>
                  </a:lnTo>
                  <a:cubicBezTo>
                    <a:pt x="11514" y="9847"/>
                    <a:pt x="12716" y="12621"/>
                    <a:pt x="12633" y="15860"/>
                  </a:cubicBezTo>
                  <a:cubicBezTo>
                    <a:pt x="12200" y="15250"/>
                    <a:pt x="11458" y="14830"/>
                    <a:pt x="10734" y="14830"/>
                  </a:cubicBezTo>
                  <a:cubicBezTo>
                    <a:pt x="10483" y="14830"/>
                    <a:pt x="10235" y="14880"/>
                    <a:pt x="10002" y="14991"/>
                  </a:cubicBezTo>
                  <a:cubicBezTo>
                    <a:pt x="9085" y="15419"/>
                    <a:pt x="8585" y="16550"/>
                    <a:pt x="8847" y="17527"/>
                  </a:cubicBezTo>
                  <a:cubicBezTo>
                    <a:pt x="8937" y="16893"/>
                    <a:pt x="9674" y="16404"/>
                    <a:pt x="10338" y="16404"/>
                  </a:cubicBezTo>
                  <a:cubicBezTo>
                    <a:pt x="10460" y="16404"/>
                    <a:pt x="10580" y="16420"/>
                    <a:pt x="10692" y="16455"/>
                  </a:cubicBezTo>
                  <a:cubicBezTo>
                    <a:pt x="11431" y="16658"/>
                    <a:pt x="11931" y="17324"/>
                    <a:pt x="12228" y="18027"/>
                  </a:cubicBezTo>
                  <a:cubicBezTo>
                    <a:pt x="13062" y="20051"/>
                    <a:pt x="10907" y="22361"/>
                    <a:pt x="9549" y="23611"/>
                  </a:cubicBezTo>
                  <a:cubicBezTo>
                    <a:pt x="7148" y="25842"/>
                    <a:pt x="3755" y="26845"/>
                    <a:pt x="499" y="26845"/>
                  </a:cubicBezTo>
                  <a:cubicBezTo>
                    <a:pt x="342" y="26845"/>
                    <a:pt x="186" y="26843"/>
                    <a:pt x="30" y="26838"/>
                  </a:cubicBezTo>
                  <a:lnTo>
                    <a:pt x="30" y="26838"/>
                  </a:lnTo>
                  <a:cubicBezTo>
                    <a:pt x="1514" y="26886"/>
                    <a:pt x="2950" y="27279"/>
                    <a:pt x="4452" y="27279"/>
                  </a:cubicBezTo>
                  <a:cubicBezTo>
                    <a:pt x="4603" y="27279"/>
                    <a:pt x="4754" y="27275"/>
                    <a:pt x="4906" y="27266"/>
                  </a:cubicBezTo>
                  <a:cubicBezTo>
                    <a:pt x="5835" y="27218"/>
                    <a:pt x="6704" y="27087"/>
                    <a:pt x="7525" y="26885"/>
                  </a:cubicBezTo>
                  <a:cubicBezTo>
                    <a:pt x="11526" y="25861"/>
                    <a:pt x="14383" y="22956"/>
                    <a:pt x="16205" y="18967"/>
                  </a:cubicBezTo>
                  <a:cubicBezTo>
                    <a:pt x="18348" y="14264"/>
                    <a:pt x="21468" y="8704"/>
                    <a:pt x="26385" y="6466"/>
                  </a:cubicBezTo>
                  <a:cubicBezTo>
                    <a:pt x="26259" y="6458"/>
                    <a:pt x="26135" y="6455"/>
                    <a:pt x="26011" y="6455"/>
                  </a:cubicBezTo>
                  <a:cubicBezTo>
                    <a:pt x="24341" y="6455"/>
                    <a:pt x="22837" y="7112"/>
                    <a:pt x="21396" y="7966"/>
                  </a:cubicBezTo>
                  <a:cubicBezTo>
                    <a:pt x="23373" y="5692"/>
                    <a:pt x="18301" y="2596"/>
                    <a:pt x="20194"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11550" y="1219025"/>
              <a:ext cx="462275" cy="353650"/>
            </a:xfrm>
            <a:custGeom>
              <a:avLst/>
              <a:gdLst/>
              <a:ahLst/>
              <a:cxnLst/>
              <a:rect l="l" t="t" r="r" b="b"/>
              <a:pathLst>
                <a:path w="18491" h="14146" extrusionOk="0">
                  <a:moveTo>
                    <a:pt x="14026" y="3727"/>
                  </a:moveTo>
                  <a:lnTo>
                    <a:pt x="14026" y="3727"/>
                  </a:lnTo>
                  <a:cubicBezTo>
                    <a:pt x="12990" y="4085"/>
                    <a:pt x="11954" y="4442"/>
                    <a:pt x="10954" y="4870"/>
                  </a:cubicBezTo>
                  <a:cubicBezTo>
                    <a:pt x="9954" y="5287"/>
                    <a:pt x="8977" y="5763"/>
                    <a:pt x="8072" y="6299"/>
                  </a:cubicBezTo>
                  <a:cubicBezTo>
                    <a:pt x="7144" y="6823"/>
                    <a:pt x="6263" y="7430"/>
                    <a:pt x="5453" y="8085"/>
                  </a:cubicBezTo>
                  <a:cubicBezTo>
                    <a:pt x="4632" y="8740"/>
                    <a:pt x="3858" y="9442"/>
                    <a:pt x="3131" y="10169"/>
                  </a:cubicBezTo>
                  <a:cubicBezTo>
                    <a:pt x="3762" y="9371"/>
                    <a:pt x="4477" y="8621"/>
                    <a:pt x="5286" y="7942"/>
                  </a:cubicBezTo>
                  <a:cubicBezTo>
                    <a:pt x="6084" y="7252"/>
                    <a:pt x="6965" y="6632"/>
                    <a:pt x="7894" y="6073"/>
                  </a:cubicBezTo>
                  <a:cubicBezTo>
                    <a:pt x="8823" y="5537"/>
                    <a:pt x="9823" y="5061"/>
                    <a:pt x="10847" y="4680"/>
                  </a:cubicBezTo>
                  <a:cubicBezTo>
                    <a:pt x="11882" y="4287"/>
                    <a:pt x="12954" y="3965"/>
                    <a:pt x="14026" y="3727"/>
                  </a:cubicBezTo>
                  <a:close/>
                  <a:moveTo>
                    <a:pt x="13728" y="1"/>
                  </a:moveTo>
                  <a:lnTo>
                    <a:pt x="13728" y="1"/>
                  </a:lnTo>
                  <a:cubicBezTo>
                    <a:pt x="8584" y="810"/>
                    <a:pt x="2024" y="9942"/>
                    <a:pt x="0" y="14145"/>
                  </a:cubicBezTo>
                  <a:cubicBezTo>
                    <a:pt x="4929" y="8740"/>
                    <a:pt x="11430" y="4799"/>
                    <a:pt x="18490" y="2918"/>
                  </a:cubicBezTo>
                  <a:cubicBezTo>
                    <a:pt x="17507" y="2426"/>
                    <a:pt x="16278" y="2184"/>
                    <a:pt x="15034" y="2184"/>
                  </a:cubicBezTo>
                  <a:cubicBezTo>
                    <a:pt x="13508" y="2184"/>
                    <a:pt x="11959" y="2548"/>
                    <a:pt x="10811" y="3263"/>
                  </a:cubicBezTo>
                  <a:cubicBezTo>
                    <a:pt x="11240" y="2346"/>
                    <a:pt x="13704" y="215"/>
                    <a:pt x="13728"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42125" y="1477700"/>
              <a:ext cx="217625" cy="215525"/>
            </a:xfrm>
            <a:custGeom>
              <a:avLst/>
              <a:gdLst/>
              <a:ahLst/>
              <a:cxnLst/>
              <a:rect l="l" t="t" r="r" b="b"/>
              <a:pathLst>
                <a:path w="8705" h="8621" extrusionOk="0">
                  <a:moveTo>
                    <a:pt x="5552" y="0"/>
                  </a:moveTo>
                  <a:cubicBezTo>
                    <a:pt x="3058" y="0"/>
                    <a:pt x="1" y="8620"/>
                    <a:pt x="1" y="8620"/>
                  </a:cubicBezTo>
                  <a:cubicBezTo>
                    <a:pt x="1" y="8620"/>
                    <a:pt x="8704" y="1834"/>
                    <a:pt x="6145" y="179"/>
                  </a:cubicBezTo>
                  <a:cubicBezTo>
                    <a:pt x="5952" y="57"/>
                    <a:pt x="5754" y="0"/>
                    <a:pt x="5552"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35575" y="1439000"/>
              <a:ext cx="156300" cy="225950"/>
            </a:xfrm>
            <a:custGeom>
              <a:avLst/>
              <a:gdLst/>
              <a:ahLst/>
              <a:cxnLst/>
              <a:rect l="l" t="t" r="r" b="b"/>
              <a:pathLst>
                <a:path w="6252" h="9038" extrusionOk="0">
                  <a:moveTo>
                    <a:pt x="3132" y="0"/>
                  </a:moveTo>
                  <a:cubicBezTo>
                    <a:pt x="0" y="0"/>
                    <a:pt x="3132" y="9037"/>
                    <a:pt x="3132" y="9037"/>
                  </a:cubicBezTo>
                  <a:cubicBezTo>
                    <a:pt x="3132" y="9037"/>
                    <a:pt x="6251" y="0"/>
                    <a:pt x="3132"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96450" y="1459075"/>
              <a:ext cx="424500" cy="246975"/>
            </a:xfrm>
            <a:custGeom>
              <a:avLst/>
              <a:gdLst/>
              <a:ahLst/>
              <a:cxnLst/>
              <a:rect l="l" t="t" r="r" b="b"/>
              <a:pathLst>
                <a:path w="16980" h="9879" extrusionOk="0">
                  <a:moveTo>
                    <a:pt x="10943" y="1177"/>
                  </a:moveTo>
                  <a:cubicBezTo>
                    <a:pt x="11257" y="1177"/>
                    <a:pt x="11568" y="1198"/>
                    <a:pt x="11871" y="1233"/>
                  </a:cubicBezTo>
                  <a:cubicBezTo>
                    <a:pt x="11038" y="1269"/>
                    <a:pt x="10228" y="1341"/>
                    <a:pt x="9454" y="1591"/>
                  </a:cubicBezTo>
                  <a:cubicBezTo>
                    <a:pt x="8978" y="1757"/>
                    <a:pt x="8526" y="1983"/>
                    <a:pt x="8109" y="2233"/>
                  </a:cubicBezTo>
                  <a:cubicBezTo>
                    <a:pt x="7704" y="2626"/>
                    <a:pt x="7383" y="3055"/>
                    <a:pt x="7109" y="3519"/>
                  </a:cubicBezTo>
                  <a:cubicBezTo>
                    <a:pt x="6752" y="4150"/>
                    <a:pt x="6513" y="4865"/>
                    <a:pt x="6442" y="5627"/>
                  </a:cubicBezTo>
                  <a:cubicBezTo>
                    <a:pt x="6263" y="4865"/>
                    <a:pt x="6454" y="4031"/>
                    <a:pt x="6847" y="3353"/>
                  </a:cubicBezTo>
                  <a:cubicBezTo>
                    <a:pt x="6918" y="3198"/>
                    <a:pt x="7025" y="3067"/>
                    <a:pt x="7109" y="2936"/>
                  </a:cubicBezTo>
                  <a:lnTo>
                    <a:pt x="7109" y="2936"/>
                  </a:lnTo>
                  <a:cubicBezTo>
                    <a:pt x="6549" y="3388"/>
                    <a:pt x="6013" y="3900"/>
                    <a:pt x="5430" y="4365"/>
                  </a:cubicBezTo>
                  <a:cubicBezTo>
                    <a:pt x="4787" y="4900"/>
                    <a:pt x="4061" y="5377"/>
                    <a:pt x="3239" y="5603"/>
                  </a:cubicBezTo>
                  <a:cubicBezTo>
                    <a:pt x="4001" y="5258"/>
                    <a:pt x="4656" y="4746"/>
                    <a:pt x="5263" y="4198"/>
                  </a:cubicBezTo>
                  <a:cubicBezTo>
                    <a:pt x="5882" y="3650"/>
                    <a:pt x="6454" y="3055"/>
                    <a:pt x="7133" y="2531"/>
                  </a:cubicBezTo>
                  <a:cubicBezTo>
                    <a:pt x="7799" y="2007"/>
                    <a:pt x="8561" y="1579"/>
                    <a:pt x="9371" y="1376"/>
                  </a:cubicBezTo>
                  <a:cubicBezTo>
                    <a:pt x="9885" y="1235"/>
                    <a:pt x="10418" y="1177"/>
                    <a:pt x="10943" y="1177"/>
                  </a:cubicBezTo>
                  <a:close/>
                  <a:moveTo>
                    <a:pt x="11345" y="0"/>
                  </a:moveTo>
                  <a:cubicBezTo>
                    <a:pt x="9104" y="0"/>
                    <a:pt x="6872" y="767"/>
                    <a:pt x="5120" y="2162"/>
                  </a:cubicBezTo>
                  <a:cubicBezTo>
                    <a:pt x="4347" y="2769"/>
                    <a:pt x="3656" y="3484"/>
                    <a:pt x="2811" y="3996"/>
                  </a:cubicBezTo>
                  <a:cubicBezTo>
                    <a:pt x="2274" y="4313"/>
                    <a:pt x="1633" y="4525"/>
                    <a:pt x="1016" y="4525"/>
                  </a:cubicBezTo>
                  <a:cubicBezTo>
                    <a:pt x="661" y="4525"/>
                    <a:pt x="314" y="4454"/>
                    <a:pt x="1" y="4293"/>
                  </a:cubicBezTo>
                  <a:lnTo>
                    <a:pt x="1" y="4293"/>
                  </a:lnTo>
                  <a:cubicBezTo>
                    <a:pt x="548" y="5424"/>
                    <a:pt x="1120" y="6496"/>
                    <a:pt x="2322" y="6853"/>
                  </a:cubicBezTo>
                  <a:cubicBezTo>
                    <a:pt x="2750" y="6981"/>
                    <a:pt x="3197" y="7045"/>
                    <a:pt x="3644" y="7045"/>
                  </a:cubicBezTo>
                  <a:cubicBezTo>
                    <a:pt x="4317" y="7045"/>
                    <a:pt x="4989" y="6901"/>
                    <a:pt x="5597" y="6615"/>
                  </a:cubicBezTo>
                  <a:lnTo>
                    <a:pt x="5597" y="6615"/>
                  </a:lnTo>
                  <a:cubicBezTo>
                    <a:pt x="5287" y="6948"/>
                    <a:pt x="5204" y="7651"/>
                    <a:pt x="5466" y="8008"/>
                  </a:cubicBezTo>
                  <a:cubicBezTo>
                    <a:pt x="5691" y="8329"/>
                    <a:pt x="6089" y="8483"/>
                    <a:pt x="6496" y="8483"/>
                  </a:cubicBezTo>
                  <a:cubicBezTo>
                    <a:pt x="6692" y="8483"/>
                    <a:pt x="6891" y="8447"/>
                    <a:pt x="7073" y="8377"/>
                  </a:cubicBezTo>
                  <a:cubicBezTo>
                    <a:pt x="7621" y="8187"/>
                    <a:pt x="8061" y="7758"/>
                    <a:pt x="8502" y="7353"/>
                  </a:cubicBezTo>
                  <a:lnTo>
                    <a:pt x="8502" y="7353"/>
                  </a:lnTo>
                  <a:cubicBezTo>
                    <a:pt x="8383" y="8139"/>
                    <a:pt x="8573" y="9032"/>
                    <a:pt x="9228" y="9496"/>
                  </a:cubicBezTo>
                  <a:cubicBezTo>
                    <a:pt x="9585" y="9749"/>
                    <a:pt x="10019" y="9878"/>
                    <a:pt x="10454" y="9878"/>
                  </a:cubicBezTo>
                  <a:cubicBezTo>
                    <a:pt x="10818" y="9878"/>
                    <a:pt x="11182" y="9788"/>
                    <a:pt x="11502" y="9603"/>
                  </a:cubicBezTo>
                  <a:cubicBezTo>
                    <a:pt x="10240" y="8306"/>
                    <a:pt x="9823" y="6091"/>
                    <a:pt x="10490" y="4424"/>
                  </a:cubicBezTo>
                  <a:cubicBezTo>
                    <a:pt x="11157" y="2757"/>
                    <a:pt x="12883" y="1555"/>
                    <a:pt x="14705" y="1495"/>
                  </a:cubicBezTo>
                  <a:cubicBezTo>
                    <a:pt x="14849" y="1489"/>
                    <a:pt x="14992" y="1486"/>
                    <a:pt x="15134" y="1486"/>
                  </a:cubicBezTo>
                  <a:cubicBezTo>
                    <a:pt x="15796" y="1486"/>
                    <a:pt x="16420" y="1559"/>
                    <a:pt x="16979" y="1745"/>
                  </a:cubicBezTo>
                  <a:cubicBezTo>
                    <a:pt x="15586" y="793"/>
                    <a:pt x="13943" y="198"/>
                    <a:pt x="12252" y="43"/>
                  </a:cubicBezTo>
                  <a:cubicBezTo>
                    <a:pt x="11950" y="14"/>
                    <a:pt x="11647" y="0"/>
                    <a:pt x="11345"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1900" y="1343925"/>
              <a:ext cx="960250" cy="388225"/>
            </a:xfrm>
            <a:custGeom>
              <a:avLst/>
              <a:gdLst/>
              <a:ahLst/>
              <a:cxnLst/>
              <a:rect l="l" t="t" r="r" b="b"/>
              <a:pathLst>
                <a:path w="38410" h="15529" extrusionOk="0">
                  <a:moveTo>
                    <a:pt x="9537" y="1696"/>
                  </a:moveTo>
                  <a:lnTo>
                    <a:pt x="9537" y="1696"/>
                  </a:lnTo>
                  <a:cubicBezTo>
                    <a:pt x="8334" y="2208"/>
                    <a:pt x="7215" y="2910"/>
                    <a:pt x="6191" y="3732"/>
                  </a:cubicBezTo>
                  <a:cubicBezTo>
                    <a:pt x="5179" y="4553"/>
                    <a:pt x="4227" y="5458"/>
                    <a:pt x="3453" y="6494"/>
                  </a:cubicBezTo>
                  <a:cubicBezTo>
                    <a:pt x="2655" y="7530"/>
                    <a:pt x="2072" y="8697"/>
                    <a:pt x="1703" y="9947"/>
                  </a:cubicBezTo>
                  <a:cubicBezTo>
                    <a:pt x="1322" y="11185"/>
                    <a:pt x="1131" y="12495"/>
                    <a:pt x="1024" y="13805"/>
                  </a:cubicBezTo>
                  <a:cubicBezTo>
                    <a:pt x="1000" y="12495"/>
                    <a:pt x="1131" y="11161"/>
                    <a:pt x="1476" y="9876"/>
                  </a:cubicBezTo>
                  <a:cubicBezTo>
                    <a:pt x="1822" y="8602"/>
                    <a:pt x="2393" y="7363"/>
                    <a:pt x="3215" y="6304"/>
                  </a:cubicBezTo>
                  <a:cubicBezTo>
                    <a:pt x="4036" y="5268"/>
                    <a:pt x="4989" y="4327"/>
                    <a:pt x="6060" y="3541"/>
                  </a:cubicBezTo>
                  <a:cubicBezTo>
                    <a:pt x="7132" y="2744"/>
                    <a:pt x="8287" y="2089"/>
                    <a:pt x="9537" y="1696"/>
                  </a:cubicBezTo>
                  <a:close/>
                  <a:moveTo>
                    <a:pt x="15825" y="1"/>
                  </a:moveTo>
                  <a:cubicBezTo>
                    <a:pt x="12154" y="1"/>
                    <a:pt x="8476" y="813"/>
                    <a:pt x="5489" y="2887"/>
                  </a:cubicBezTo>
                  <a:cubicBezTo>
                    <a:pt x="1703" y="5518"/>
                    <a:pt x="0" y="9614"/>
                    <a:pt x="464" y="14078"/>
                  </a:cubicBezTo>
                  <a:cubicBezTo>
                    <a:pt x="500" y="14471"/>
                    <a:pt x="584" y="14876"/>
                    <a:pt x="834" y="15186"/>
                  </a:cubicBezTo>
                  <a:cubicBezTo>
                    <a:pt x="1024" y="15423"/>
                    <a:pt x="1263" y="15528"/>
                    <a:pt x="1501" y="15528"/>
                  </a:cubicBezTo>
                  <a:cubicBezTo>
                    <a:pt x="1858" y="15528"/>
                    <a:pt x="2210" y="15291"/>
                    <a:pt x="2381" y="14912"/>
                  </a:cubicBezTo>
                  <a:cubicBezTo>
                    <a:pt x="2572" y="14483"/>
                    <a:pt x="2489" y="13995"/>
                    <a:pt x="2643" y="13638"/>
                  </a:cubicBezTo>
                  <a:cubicBezTo>
                    <a:pt x="3034" y="14386"/>
                    <a:pt x="3558" y="14712"/>
                    <a:pt x="4119" y="14712"/>
                  </a:cubicBezTo>
                  <a:cubicBezTo>
                    <a:pt x="5426" y="14712"/>
                    <a:pt x="6937" y="12954"/>
                    <a:pt x="7453" y="10673"/>
                  </a:cubicBezTo>
                  <a:cubicBezTo>
                    <a:pt x="8226" y="7291"/>
                    <a:pt x="9608" y="4162"/>
                    <a:pt x="12629" y="2089"/>
                  </a:cubicBezTo>
                  <a:lnTo>
                    <a:pt x="12629" y="2089"/>
                  </a:lnTo>
                  <a:cubicBezTo>
                    <a:pt x="12082" y="2526"/>
                    <a:pt x="12154" y="3305"/>
                    <a:pt x="12668" y="3863"/>
                  </a:cubicBezTo>
                  <a:cubicBezTo>
                    <a:pt x="13104" y="4346"/>
                    <a:pt x="13767" y="4543"/>
                    <a:pt x="14427" y="4543"/>
                  </a:cubicBezTo>
                  <a:cubicBezTo>
                    <a:pt x="14597" y="4543"/>
                    <a:pt x="14765" y="4530"/>
                    <a:pt x="14931" y="4506"/>
                  </a:cubicBezTo>
                  <a:cubicBezTo>
                    <a:pt x="15740" y="4387"/>
                    <a:pt x="16526" y="4125"/>
                    <a:pt x="17288" y="3875"/>
                  </a:cubicBezTo>
                  <a:cubicBezTo>
                    <a:pt x="18038" y="3637"/>
                    <a:pt x="18800" y="3434"/>
                    <a:pt x="19598" y="3339"/>
                  </a:cubicBezTo>
                  <a:cubicBezTo>
                    <a:pt x="20230" y="3282"/>
                    <a:pt x="20865" y="3255"/>
                    <a:pt x="21500" y="3255"/>
                  </a:cubicBezTo>
                  <a:cubicBezTo>
                    <a:pt x="22577" y="3255"/>
                    <a:pt x="23654" y="3331"/>
                    <a:pt x="24717" y="3458"/>
                  </a:cubicBezTo>
                  <a:cubicBezTo>
                    <a:pt x="29718" y="4089"/>
                    <a:pt x="35183" y="6613"/>
                    <a:pt x="38410" y="10638"/>
                  </a:cubicBezTo>
                  <a:cubicBezTo>
                    <a:pt x="33302" y="4268"/>
                    <a:pt x="26730" y="994"/>
                    <a:pt x="18586" y="148"/>
                  </a:cubicBezTo>
                  <a:cubicBezTo>
                    <a:pt x="17673" y="52"/>
                    <a:pt x="16749" y="1"/>
                    <a:pt x="15825"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46700" y="1274250"/>
              <a:ext cx="404850" cy="162425"/>
            </a:xfrm>
            <a:custGeom>
              <a:avLst/>
              <a:gdLst/>
              <a:ahLst/>
              <a:cxnLst/>
              <a:rect l="l" t="t" r="r" b="b"/>
              <a:pathLst>
                <a:path w="16194" h="6497" extrusionOk="0">
                  <a:moveTo>
                    <a:pt x="3851" y="354"/>
                  </a:moveTo>
                  <a:cubicBezTo>
                    <a:pt x="3881" y="369"/>
                    <a:pt x="3912" y="384"/>
                    <a:pt x="3942" y="399"/>
                  </a:cubicBezTo>
                  <a:cubicBezTo>
                    <a:pt x="3912" y="382"/>
                    <a:pt x="3882" y="367"/>
                    <a:pt x="3851" y="354"/>
                  </a:cubicBezTo>
                  <a:close/>
                  <a:moveTo>
                    <a:pt x="16162" y="2131"/>
                  </a:moveTo>
                  <a:cubicBezTo>
                    <a:pt x="16172" y="2133"/>
                    <a:pt x="16183" y="2135"/>
                    <a:pt x="16193" y="2137"/>
                  </a:cubicBezTo>
                  <a:cubicBezTo>
                    <a:pt x="16183" y="2135"/>
                    <a:pt x="16172" y="2133"/>
                    <a:pt x="16162" y="2131"/>
                  </a:cubicBezTo>
                  <a:close/>
                  <a:moveTo>
                    <a:pt x="2382" y="0"/>
                  </a:moveTo>
                  <a:cubicBezTo>
                    <a:pt x="1852" y="0"/>
                    <a:pt x="1346" y="155"/>
                    <a:pt x="965" y="530"/>
                  </a:cubicBezTo>
                  <a:cubicBezTo>
                    <a:pt x="203" y="1292"/>
                    <a:pt x="1" y="2542"/>
                    <a:pt x="489" y="3507"/>
                  </a:cubicBezTo>
                  <a:cubicBezTo>
                    <a:pt x="977" y="4483"/>
                    <a:pt x="2013" y="4935"/>
                    <a:pt x="3049" y="4935"/>
                  </a:cubicBezTo>
                  <a:cubicBezTo>
                    <a:pt x="2727" y="5114"/>
                    <a:pt x="2370" y="5412"/>
                    <a:pt x="2227" y="5757"/>
                  </a:cubicBezTo>
                  <a:cubicBezTo>
                    <a:pt x="2022" y="6301"/>
                    <a:pt x="2152" y="6496"/>
                    <a:pt x="2444" y="6496"/>
                  </a:cubicBezTo>
                  <a:cubicBezTo>
                    <a:pt x="3135" y="6496"/>
                    <a:pt x="4736" y="5403"/>
                    <a:pt x="4954" y="5269"/>
                  </a:cubicBezTo>
                  <a:cubicBezTo>
                    <a:pt x="7481" y="3734"/>
                    <a:pt x="11318" y="1988"/>
                    <a:pt x="14622" y="1988"/>
                  </a:cubicBezTo>
                  <a:cubicBezTo>
                    <a:pt x="15151" y="1988"/>
                    <a:pt x="15667" y="2033"/>
                    <a:pt x="16162" y="2131"/>
                  </a:cubicBezTo>
                  <a:lnTo>
                    <a:pt x="16162" y="2131"/>
                  </a:lnTo>
                  <a:cubicBezTo>
                    <a:pt x="14601" y="1820"/>
                    <a:pt x="13074" y="1637"/>
                    <a:pt x="11559" y="1637"/>
                  </a:cubicBezTo>
                  <a:cubicBezTo>
                    <a:pt x="9861" y="1637"/>
                    <a:pt x="8178" y="1866"/>
                    <a:pt x="6478" y="2399"/>
                  </a:cubicBezTo>
                  <a:cubicBezTo>
                    <a:pt x="5918" y="2566"/>
                    <a:pt x="5383" y="2768"/>
                    <a:pt x="4823" y="2828"/>
                  </a:cubicBezTo>
                  <a:cubicBezTo>
                    <a:pt x="4692" y="2844"/>
                    <a:pt x="4560" y="2853"/>
                    <a:pt x="4428" y="2853"/>
                  </a:cubicBezTo>
                  <a:cubicBezTo>
                    <a:pt x="3982" y="2853"/>
                    <a:pt x="3538" y="2752"/>
                    <a:pt x="3180" y="2495"/>
                  </a:cubicBezTo>
                  <a:cubicBezTo>
                    <a:pt x="2704" y="2173"/>
                    <a:pt x="2430" y="1566"/>
                    <a:pt x="2585" y="1006"/>
                  </a:cubicBezTo>
                  <a:cubicBezTo>
                    <a:pt x="2710" y="594"/>
                    <a:pt x="3139" y="296"/>
                    <a:pt x="3552" y="296"/>
                  </a:cubicBezTo>
                  <a:cubicBezTo>
                    <a:pt x="3654" y="296"/>
                    <a:pt x="3755" y="315"/>
                    <a:pt x="3851" y="354"/>
                  </a:cubicBezTo>
                  <a:lnTo>
                    <a:pt x="3851" y="354"/>
                  </a:lnTo>
                  <a:cubicBezTo>
                    <a:pt x="3396" y="136"/>
                    <a:pt x="2878" y="0"/>
                    <a:pt x="2382"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15850" y="1079425"/>
              <a:ext cx="659625" cy="682200"/>
            </a:xfrm>
            <a:custGeom>
              <a:avLst/>
              <a:gdLst/>
              <a:ahLst/>
              <a:cxnLst/>
              <a:rect l="l" t="t" r="r" b="b"/>
              <a:pathLst>
                <a:path w="26385" h="27288" extrusionOk="0">
                  <a:moveTo>
                    <a:pt x="7561" y="2334"/>
                  </a:moveTo>
                  <a:cubicBezTo>
                    <a:pt x="8168" y="3299"/>
                    <a:pt x="8728" y="4299"/>
                    <a:pt x="9204" y="5323"/>
                  </a:cubicBezTo>
                  <a:cubicBezTo>
                    <a:pt x="9680" y="6359"/>
                    <a:pt x="10061" y="7454"/>
                    <a:pt x="10359" y="8561"/>
                  </a:cubicBezTo>
                  <a:cubicBezTo>
                    <a:pt x="10919" y="10788"/>
                    <a:pt x="11169" y="13062"/>
                    <a:pt x="11633" y="15288"/>
                  </a:cubicBezTo>
                  <a:cubicBezTo>
                    <a:pt x="12062" y="17515"/>
                    <a:pt x="12681" y="19729"/>
                    <a:pt x="13883" y="21658"/>
                  </a:cubicBezTo>
                  <a:cubicBezTo>
                    <a:pt x="14181" y="22134"/>
                    <a:pt x="14502" y="22599"/>
                    <a:pt x="14860" y="23051"/>
                  </a:cubicBezTo>
                  <a:cubicBezTo>
                    <a:pt x="15217" y="23480"/>
                    <a:pt x="15622" y="23885"/>
                    <a:pt x="16050" y="24254"/>
                  </a:cubicBezTo>
                  <a:cubicBezTo>
                    <a:pt x="16491" y="24623"/>
                    <a:pt x="16943" y="24956"/>
                    <a:pt x="17443" y="25230"/>
                  </a:cubicBezTo>
                  <a:cubicBezTo>
                    <a:pt x="17931" y="25504"/>
                    <a:pt x="18467" y="25730"/>
                    <a:pt x="19003" y="25909"/>
                  </a:cubicBezTo>
                  <a:cubicBezTo>
                    <a:pt x="18455" y="25766"/>
                    <a:pt x="17920" y="25563"/>
                    <a:pt x="17396" y="25313"/>
                  </a:cubicBezTo>
                  <a:cubicBezTo>
                    <a:pt x="16884" y="25039"/>
                    <a:pt x="16396" y="24730"/>
                    <a:pt x="15955" y="24373"/>
                  </a:cubicBezTo>
                  <a:cubicBezTo>
                    <a:pt x="15062" y="23646"/>
                    <a:pt x="14300" y="22765"/>
                    <a:pt x="13669" y="21801"/>
                  </a:cubicBezTo>
                  <a:cubicBezTo>
                    <a:pt x="12407" y="19860"/>
                    <a:pt x="11788" y="17586"/>
                    <a:pt x="11323" y="15348"/>
                  </a:cubicBezTo>
                  <a:cubicBezTo>
                    <a:pt x="10895" y="13121"/>
                    <a:pt x="10633" y="10847"/>
                    <a:pt x="10121" y="8621"/>
                  </a:cubicBezTo>
                  <a:cubicBezTo>
                    <a:pt x="9609" y="6406"/>
                    <a:pt x="8668" y="4311"/>
                    <a:pt x="7561" y="2334"/>
                  </a:cubicBezTo>
                  <a:close/>
                  <a:moveTo>
                    <a:pt x="26385" y="26837"/>
                  </a:moveTo>
                  <a:lnTo>
                    <a:pt x="26385" y="26837"/>
                  </a:lnTo>
                  <a:cubicBezTo>
                    <a:pt x="26374" y="26838"/>
                    <a:pt x="26363" y="26838"/>
                    <a:pt x="26353" y="26838"/>
                  </a:cubicBezTo>
                  <a:lnTo>
                    <a:pt x="26353" y="26838"/>
                  </a:lnTo>
                  <a:cubicBezTo>
                    <a:pt x="26363" y="26838"/>
                    <a:pt x="26374" y="26838"/>
                    <a:pt x="26385" y="26837"/>
                  </a:cubicBezTo>
                  <a:close/>
                  <a:moveTo>
                    <a:pt x="6180" y="1"/>
                  </a:moveTo>
                  <a:lnTo>
                    <a:pt x="6180" y="1"/>
                  </a:lnTo>
                  <a:cubicBezTo>
                    <a:pt x="8073" y="2596"/>
                    <a:pt x="3001" y="5692"/>
                    <a:pt x="4977" y="7966"/>
                  </a:cubicBezTo>
                  <a:cubicBezTo>
                    <a:pt x="3536" y="7107"/>
                    <a:pt x="2043" y="6452"/>
                    <a:pt x="405" y="6452"/>
                  </a:cubicBezTo>
                  <a:cubicBezTo>
                    <a:pt x="271" y="6452"/>
                    <a:pt x="136" y="6457"/>
                    <a:pt x="1" y="6466"/>
                  </a:cubicBezTo>
                  <a:cubicBezTo>
                    <a:pt x="4906" y="8716"/>
                    <a:pt x="8049" y="14252"/>
                    <a:pt x="10180" y="18967"/>
                  </a:cubicBezTo>
                  <a:cubicBezTo>
                    <a:pt x="11978" y="22944"/>
                    <a:pt x="14848" y="25849"/>
                    <a:pt x="18848" y="26885"/>
                  </a:cubicBezTo>
                  <a:cubicBezTo>
                    <a:pt x="19682" y="27099"/>
                    <a:pt x="20551" y="27230"/>
                    <a:pt x="21468" y="27278"/>
                  </a:cubicBezTo>
                  <a:cubicBezTo>
                    <a:pt x="21602" y="27285"/>
                    <a:pt x="21736" y="27288"/>
                    <a:pt x="21869" y="27288"/>
                  </a:cubicBezTo>
                  <a:cubicBezTo>
                    <a:pt x="23390" y="27288"/>
                    <a:pt x="24842" y="26887"/>
                    <a:pt x="26353" y="26838"/>
                  </a:cubicBezTo>
                  <a:lnTo>
                    <a:pt x="26353" y="26838"/>
                  </a:lnTo>
                  <a:cubicBezTo>
                    <a:pt x="26198" y="26843"/>
                    <a:pt x="26042" y="26845"/>
                    <a:pt x="25887" y="26845"/>
                  </a:cubicBezTo>
                  <a:cubicBezTo>
                    <a:pt x="22630" y="26845"/>
                    <a:pt x="19237" y="25842"/>
                    <a:pt x="16824" y="23611"/>
                  </a:cubicBezTo>
                  <a:cubicBezTo>
                    <a:pt x="15467" y="22349"/>
                    <a:pt x="13312" y="20051"/>
                    <a:pt x="14145" y="18027"/>
                  </a:cubicBezTo>
                  <a:cubicBezTo>
                    <a:pt x="14431" y="17336"/>
                    <a:pt x="14955" y="16657"/>
                    <a:pt x="15681" y="16455"/>
                  </a:cubicBezTo>
                  <a:cubicBezTo>
                    <a:pt x="15791" y="16423"/>
                    <a:pt x="15907" y="16407"/>
                    <a:pt x="16025" y="16407"/>
                  </a:cubicBezTo>
                  <a:cubicBezTo>
                    <a:pt x="16689" y="16407"/>
                    <a:pt x="17426" y="16890"/>
                    <a:pt x="17527" y="17527"/>
                  </a:cubicBezTo>
                  <a:cubicBezTo>
                    <a:pt x="17812" y="16562"/>
                    <a:pt x="17289" y="15431"/>
                    <a:pt x="16384" y="14991"/>
                  </a:cubicBezTo>
                  <a:cubicBezTo>
                    <a:pt x="16145" y="14879"/>
                    <a:pt x="15892" y="14828"/>
                    <a:pt x="15637" y="14828"/>
                  </a:cubicBezTo>
                  <a:cubicBezTo>
                    <a:pt x="14911" y="14828"/>
                    <a:pt x="14172" y="15243"/>
                    <a:pt x="13740" y="15860"/>
                  </a:cubicBezTo>
                  <a:cubicBezTo>
                    <a:pt x="13657" y="12633"/>
                    <a:pt x="14860" y="9847"/>
                    <a:pt x="16884" y="7311"/>
                  </a:cubicBezTo>
                  <a:lnTo>
                    <a:pt x="16884" y="7311"/>
                  </a:lnTo>
                  <a:cubicBezTo>
                    <a:pt x="16884" y="7311"/>
                    <a:pt x="15907" y="7383"/>
                    <a:pt x="15217" y="7621"/>
                  </a:cubicBezTo>
                  <a:cubicBezTo>
                    <a:pt x="15217" y="7621"/>
                    <a:pt x="15407" y="6299"/>
                    <a:pt x="16765" y="4323"/>
                  </a:cubicBezTo>
                  <a:lnTo>
                    <a:pt x="16765" y="4323"/>
                  </a:lnTo>
                  <a:cubicBezTo>
                    <a:pt x="14919" y="4870"/>
                    <a:pt x="14383" y="5061"/>
                    <a:pt x="12883" y="6275"/>
                  </a:cubicBezTo>
                  <a:cubicBezTo>
                    <a:pt x="13145" y="1596"/>
                    <a:pt x="8204" y="2775"/>
                    <a:pt x="6180"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53325" y="1219025"/>
              <a:ext cx="462275" cy="353650"/>
            </a:xfrm>
            <a:custGeom>
              <a:avLst/>
              <a:gdLst/>
              <a:ahLst/>
              <a:cxnLst/>
              <a:rect l="l" t="t" r="r" b="b"/>
              <a:pathLst>
                <a:path w="18491" h="14146" extrusionOk="0">
                  <a:moveTo>
                    <a:pt x="4465" y="3727"/>
                  </a:moveTo>
                  <a:lnTo>
                    <a:pt x="4465" y="3727"/>
                  </a:lnTo>
                  <a:cubicBezTo>
                    <a:pt x="5561" y="3977"/>
                    <a:pt x="6608" y="4287"/>
                    <a:pt x="7644" y="4680"/>
                  </a:cubicBezTo>
                  <a:cubicBezTo>
                    <a:pt x="8668" y="5061"/>
                    <a:pt x="9668" y="5537"/>
                    <a:pt x="10597" y="6073"/>
                  </a:cubicBezTo>
                  <a:cubicBezTo>
                    <a:pt x="11526" y="6632"/>
                    <a:pt x="12419" y="7240"/>
                    <a:pt x="13204" y="7942"/>
                  </a:cubicBezTo>
                  <a:cubicBezTo>
                    <a:pt x="14002" y="8621"/>
                    <a:pt x="14728" y="9383"/>
                    <a:pt x="15359" y="10169"/>
                  </a:cubicBezTo>
                  <a:cubicBezTo>
                    <a:pt x="14621" y="9442"/>
                    <a:pt x="13859" y="8728"/>
                    <a:pt x="13038" y="8085"/>
                  </a:cubicBezTo>
                  <a:cubicBezTo>
                    <a:pt x="12216" y="7430"/>
                    <a:pt x="11359" y="6835"/>
                    <a:pt x="10418" y="6299"/>
                  </a:cubicBezTo>
                  <a:cubicBezTo>
                    <a:pt x="9502" y="5751"/>
                    <a:pt x="8525" y="5287"/>
                    <a:pt x="7537" y="4870"/>
                  </a:cubicBezTo>
                  <a:cubicBezTo>
                    <a:pt x="6549" y="4442"/>
                    <a:pt x="5513" y="4085"/>
                    <a:pt x="4465" y="3727"/>
                  </a:cubicBezTo>
                  <a:close/>
                  <a:moveTo>
                    <a:pt x="4763" y="1"/>
                  </a:moveTo>
                  <a:lnTo>
                    <a:pt x="4763" y="1"/>
                  </a:lnTo>
                  <a:cubicBezTo>
                    <a:pt x="4787" y="215"/>
                    <a:pt x="7251" y="2346"/>
                    <a:pt x="7680" y="3263"/>
                  </a:cubicBezTo>
                  <a:cubicBezTo>
                    <a:pt x="6545" y="2548"/>
                    <a:pt x="4998" y="2184"/>
                    <a:pt x="3470" y="2184"/>
                  </a:cubicBezTo>
                  <a:cubicBezTo>
                    <a:pt x="2224" y="2184"/>
                    <a:pt x="990" y="2426"/>
                    <a:pt x="0" y="2918"/>
                  </a:cubicBezTo>
                  <a:cubicBezTo>
                    <a:pt x="7073" y="4799"/>
                    <a:pt x="13573" y="8740"/>
                    <a:pt x="18491" y="14145"/>
                  </a:cubicBezTo>
                  <a:cubicBezTo>
                    <a:pt x="16479" y="9942"/>
                    <a:pt x="9918" y="810"/>
                    <a:pt x="4763"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67700" y="1477700"/>
              <a:ext cx="217900" cy="215525"/>
            </a:xfrm>
            <a:custGeom>
              <a:avLst/>
              <a:gdLst/>
              <a:ahLst/>
              <a:cxnLst/>
              <a:rect l="l" t="t" r="r" b="b"/>
              <a:pathLst>
                <a:path w="8716" h="8621" extrusionOk="0">
                  <a:moveTo>
                    <a:pt x="3155" y="0"/>
                  </a:moveTo>
                  <a:cubicBezTo>
                    <a:pt x="2953" y="0"/>
                    <a:pt x="2754" y="57"/>
                    <a:pt x="2560" y="179"/>
                  </a:cubicBezTo>
                  <a:cubicBezTo>
                    <a:pt x="0" y="1834"/>
                    <a:pt x="8716" y="8620"/>
                    <a:pt x="8716" y="8620"/>
                  </a:cubicBezTo>
                  <a:cubicBezTo>
                    <a:pt x="8716" y="8620"/>
                    <a:pt x="5659" y="0"/>
                    <a:pt x="3155"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9100" y="1642900"/>
              <a:ext cx="1315075" cy="2425600"/>
            </a:xfrm>
            <a:custGeom>
              <a:avLst/>
              <a:gdLst/>
              <a:ahLst/>
              <a:cxnLst/>
              <a:rect l="l" t="t" r="r" b="b"/>
              <a:pathLst>
                <a:path w="52603" h="97024" extrusionOk="0">
                  <a:moveTo>
                    <a:pt x="1" y="0"/>
                  </a:moveTo>
                  <a:lnTo>
                    <a:pt x="1" y="2691"/>
                  </a:lnTo>
                  <a:lnTo>
                    <a:pt x="39327" y="2691"/>
                  </a:lnTo>
                  <a:cubicBezTo>
                    <a:pt x="39958" y="8227"/>
                    <a:pt x="44364" y="12633"/>
                    <a:pt x="49900" y="13264"/>
                  </a:cubicBezTo>
                  <a:lnTo>
                    <a:pt x="49900" y="83749"/>
                  </a:lnTo>
                  <a:cubicBezTo>
                    <a:pt x="44364" y="84368"/>
                    <a:pt x="39958" y="88773"/>
                    <a:pt x="39327" y="94309"/>
                  </a:cubicBezTo>
                  <a:lnTo>
                    <a:pt x="1" y="94309"/>
                  </a:lnTo>
                  <a:lnTo>
                    <a:pt x="1" y="97024"/>
                  </a:lnTo>
                  <a:lnTo>
                    <a:pt x="41970" y="97024"/>
                  </a:lnTo>
                  <a:lnTo>
                    <a:pt x="41970" y="95667"/>
                  </a:lnTo>
                  <a:cubicBezTo>
                    <a:pt x="41970" y="90547"/>
                    <a:pt x="46138" y="86380"/>
                    <a:pt x="51257" y="86380"/>
                  </a:cubicBezTo>
                  <a:lnTo>
                    <a:pt x="52603" y="86380"/>
                  </a:lnTo>
                  <a:lnTo>
                    <a:pt x="52603" y="10644"/>
                  </a:lnTo>
                  <a:lnTo>
                    <a:pt x="51257" y="10644"/>
                  </a:lnTo>
                  <a:cubicBezTo>
                    <a:pt x="46138" y="10644"/>
                    <a:pt x="41970" y="6477"/>
                    <a:pt x="41970" y="1357"/>
                  </a:cubicBezTo>
                  <a:lnTo>
                    <a:pt x="41970"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43250" y="1642900"/>
              <a:ext cx="1315375" cy="2426200"/>
            </a:xfrm>
            <a:custGeom>
              <a:avLst/>
              <a:gdLst/>
              <a:ahLst/>
              <a:cxnLst/>
              <a:rect l="l" t="t" r="r" b="b"/>
              <a:pathLst>
                <a:path w="52615" h="97048" extrusionOk="0">
                  <a:moveTo>
                    <a:pt x="10645" y="0"/>
                  </a:moveTo>
                  <a:lnTo>
                    <a:pt x="10645" y="1357"/>
                  </a:lnTo>
                  <a:cubicBezTo>
                    <a:pt x="10645" y="6477"/>
                    <a:pt x="6478" y="10644"/>
                    <a:pt x="1358" y="10644"/>
                  </a:cubicBezTo>
                  <a:lnTo>
                    <a:pt x="1" y="10644"/>
                  </a:lnTo>
                  <a:lnTo>
                    <a:pt x="1" y="86416"/>
                  </a:lnTo>
                  <a:lnTo>
                    <a:pt x="1358" y="86416"/>
                  </a:lnTo>
                  <a:cubicBezTo>
                    <a:pt x="6478" y="86416"/>
                    <a:pt x="10645" y="90583"/>
                    <a:pt x="10645" y="95702"/>
                  </a:cubicBezTo>
                  <a:lnTo>
                    <a:pt x="10645" y="97048"/>
                  </a:lnTo>
                  <a:lnTo>
                    <a:pt x="52615" y="97048"/>
                  </a:lnTo>
                  <a:lnTo>
                    <a:pt x="52615" y="94345"/>
                  </a:lnTo>
                  <a:lnTo>
                    <a:pt x="13288" y="94345"/>
                  </a:lnTo>
                  <a:cubicBezTo>
                    <a:pt x="12669" y="88809"/>
                    <a:pt x="8264" y="84403"/>
                    <a:pt x="2727" y="83772"/>
                  </a:cubicBezTo>
                  <a:lnTo>
                    <a:pt x="2727" y="13276"/>
                  </a:lnTo>
                  <a:cubicBezTo>
                    <a:pt x="8264" y="12656"/>
                    <a:pt x="12669" y="8239"/>
                    <a:pt x="13288" y="2715"/>
                  </a:cubicBezTo>
                  <a:lnTo>
                    <a:pt x="52615" y="2715"/>
                  </a:lnTo>
                  <a:lnTo>
                    <a:pt x="52615"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69100" y="1565800"/>
              <a:ext cx="1392175" cy="2580400"/>
            </a:xfrm>
            <a:custGeom>
              <a:avLst/>
              <a:gdLst/>
              <a:ahLst/>
              <a:cxnLst/>
              <a:rect l="l" t="t" r="r" b="b"/>
              <a:pathLst>
                <a:path w="55687" h="103216" extrusionOk="0">
                  <a:moveTo>
                    <a:pt x="1" y="0"/>
                  </a:moveTo>
                  <a:lnTo>
                    <a:pt x="1" y="691"/>
                  </a:lnTo>
                  <a:lnTo>
                    <a:pt x="44364" y="691"/>
                  </a:lnTo>
                  <a:lnTo>
                    <a:pt x="44364" y="4441"/>
                  </a:lnTo>
                  <a:cubicBezTo>
                    <a:pt x="44364" y="8240"/>
                    <a:pt x="47459" y="11323"/>
                    <a:pt x="51257" y="11323"/>
                  </a:cubicBezTo>
                  <a:lnTo>
                    <a:pt x="55008" y="11323"/>
                  </a:lnTo>
                  <a:lnTo>
                    <a:pt x="55008" y="91893"/>
                  </a:lnTo>
                  <a:lnTo>
                    <a:pt x="51257" y="91893"/>
                  </a:lnTo>
                  <a:cubicBezTo>
                    <a:pt x="47459" y="91893"/>
                    <a:pt x="44364" y="94988"/>
                    <a:pt x="44364" y="98774"/>
                  </a:cubicBezTo>
                  <a:lnTo>
                    <a:pt x="44364" y="102537"/>
                  </a:lnTo>
                  <a:lnTo>
                    <a:pt x="1" y="102537"/>
                  </a:lnTo>
                  <a:lnTo>
                    <a:pt x="1" y="103216"/>
                  </a:lnTo>
                  <a:lnTo>
                    <a:pt x="45042" y="103216"/>
                  </a:lnTo>
                  <a:lnTo>
                    <a:pt x="45042" y="98786"/>
                  </a:lnTo>
                  <a:cubicBezTo>
                    <a:pt x="45042" y="95357"/>
                    <a:pt x="47828" y="92571"/>
                    <a:pt x="51257" y="92571"/>
                  </a:cubicBezTo>
                  <a:lnTo>
                    <a:pt x="55686" y="92571"/>
                  </a:lnTo>
                  <a:lnTo>
                    <a:pt x="55686" y="10645"/>
                  </a:lnTo>
                  <a:lnTo>
                    <a:pt x="51257" y="10645"/>
                  </a:lnTo>
                  <a:cubicBezTo>
                    <a:pt x="47828" y="10645"/>
                    <a:pt x="45042" y="7859"/>
                    <a:pt x="45042" y="4441"/>
                  </a:cubicBezTo>
                  <a:lnTo>
                    <a:pt x="45042"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6175" y="1565500"/>
              <a:ext cx="1392450" cy="2580400"/>
            </a:xfrm>
            <a:custGeom>
              <a:avLst/>
              <a:gdLst/>
              <a:ahLst/>
              <a:cxnLst/>
              <a:rect l="l" t="t" r="r" b="b"/>
              <a:pathLst>
                <a:path w="55698" h="103216" extrusionOk="0">
                  <a:moveTo>
                    <a:pt x="10644" y="1"/>
                  </a:moveTo>
                  <a:lnTo>
                    <a:pt x="10644" y="4442"/>
                  </a:lnTo>
                  <a:cubicBezTo>
                    <a:pt x="10644" y="7859"/>
                    <a:pt x="7858" y="10645"/>
                    <a:pt x="4441" y="10645"/>
                  </a:cubicBezTo>
                  <a:lnTo>
                    <a:pt x="0" y="10645"/>
                  </a:lnTo>
                  <a:lnTo>
                    <a:pt x="0" y="92571"/>
                  </a:lnTo>
                  <a:lnTo>
                    <a:pt x="4441" y="92571"/>
                  </a:lnTo>
                  <a:cubicBezTo>
                    <a:pt x="7858" y="92571"/>
                    <a:pt x="10644" y="95357"/>
                    <a:pt x="10644" y="98775"/>
                  </a:cubicBezTo>
                  <a:lnTo>
                    <a:pt x="10644" y="103216"/>
                  </a:lnTo>
                  <a:lnTo>
                    <a:pt x="55698" y="103216"/>
                  </a:lnTo>
                  <a:lnTo>
                    <a:pt x="55698" y="102525"/>
                  </a:lnTo>
                  <a:lnTo>
                    <a:pt x="11323" y="102525"/>
                  </a:lnTo>
                  <a:lnTo>
                    <a:pt x="11323" y="98775"/>
                  </a:lnTo>
                  <a:cubicBezTo>
                    <a:pt x="11323" y="94988"/>
                    <a:pt x="8227" y="91893"/>
                    <a:pt x="4441" y="91893"/>
                  </a:cubicBezTo>
                  <a:lnTo>
                    <a:pt x="691" y="91893"/>
                  </a:lnTo>
                  <a:lnTo>
                    <a:pt x="691" y="11323"/>
                  </a:lnTo>
                  <a:lnTo>
                    <a:pt x="4441" y="11323"/>
                  </a:lnTo>
                  <a:cubicBezTo>
                    <a:pt x="8227" y="11323"/>
                    <a:pt x="11323" y="8228"/>
                    <a:pt x="11323" y="4442"/>
                  </a:cubicBezTo>
                  <a:lnTo>
                    <a:pt x="11323" y="691"/>
                  </a:lnTo>
                  <a:lnTo>
                    <a:pt x="55698" y="691"/>
                  </a:lnTo>
                  <a:lnTo>
                    <a:pt x="55698"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6177" y="114913"/>
            <a:ext cx="8991497" cy="4900595"/>
            <a:chOff x="76177" y="114913"/>
            <a:chExt cx="8991497" cy="4900595"/>
          </a:xfrm>
        </p:grpSpPr>
        <p:grpSp>
          <p:nvGrpSpPr>
            <p:cNvPr id="43" name="Google Shape;43;p2"/>
            <p:cNvGrpSpPr/>
            <p:nvPr/>
          </p:nvGrpSpPr>
          <p:grpSpPr>
            <a:xfrm>
              <a:off x="4477110" y="4842845"/>
              <a:ext cx="189780" cy="172662"/>
              <a:chOff x="4520653" y="4806269"/>
              <a:chExt cx="189780" cy="172662"/>
            </a:xfrm>
          </p:grpSpPr>
          <p:sp>
            <p:nvSpPr>
              <p:cNvPr id="44" name="Google Shape;44;p2"/>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a:off x="194306" y="1034696"/>
              <a:ext cx="213648" cy="3005896"/>
              <a:chOff x="194306" y="1034696"/>
              <a:chExt cx="213648" cy="3005896"/>
            </a:xfrm>
          </p:grpSpPr>
          <p:sp>
            <p:nvSpPr>
              <p:cNvPr id="48" name="Google Shape;48;p2"/>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1018925" y="4718372"/>
              <a:ext cx="3295960" cy="211904"/>
              <a:chOff x="1018925" y="4669812"/>
              <a:chExt cx="3295960" cy="211904"/>
            </a:xfrm>
          </p:grpSpPr>
          <p:sp>
            <p:nvSpPr>
              <p:cNvPr id="53" name="Google Shape;53;p2"/>
              <p:cNvSpPr/>
              <p:nvPr/>
            </p:nvSpPr>
            <p:spPr>
              <a:xfrm>
                <a:off x="1149795"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18925" y="4669812"/>
                <a:ext cx="143950" cy="211904"/>
              </a:xfrm>
              <a:custGeom>
                <a:avLst/>
                <a:gdLst/>
                <a:ahLst/>
                <a:cxnLst/>
                <a:rect l="l" t="t" r="r" b="b"/>
                <a:pathLst>
                  <a:path w="4457" h="6561" extrusionOk="0">
                    <a:moveTo>
                      <a:pt x="2642" y="1"/>
                    </a:moveTo>
                    <a:cubicBezTo>
                      <a:pt x="1992" y="1"/>
                      <a:pt x="1397" y="230"/>
                      <a:pt x="913" y="625"/>
                    </a:cubicBezTo>
                    <a:cubicBezTo>
                      <a:pt x="440" y="1029"/>
                      <a:pt x="105" y="1606"/>
                      <a:pt x="24" y="2217"/>
                    </a:cubicBezTo>
                    <a:cubicBezTo>
                      <a:pt x="1" y="2368"/>
                      <a:pt x="1" y="2518"/>
                      <a:pt x="1" y="2679"/>
                    </a:cubicBezTo>
                    <a:lnTo>
                      <a:pt x="24" y="3106"/>
                    </a:lnTo>
                    <a:lnTo>
                      <a:pt x="93" y="3522"/>
                    </a:lnTo>
                    <a:cubicBezTo>
                      <a:pt x="139" y="3660"/>
                      <a:pt x="174" y="3799"/>
                      <a:pt x="209" y="3926"/>
                    </a:cubicBezTo>
                    <a:cubicBezTo>
                      <a:pt x="405" y="4468"/>
                      <a:pt x="705" y="4953"/>
                      <a:pt x="1097" y="5346"/>
                    </a:cubicBezTo>
                    <a:cubicBezTo>
                      <a:pt x="1824" y="6116"/>
                      <a:pt x="2864" y="6561"/>
                      <a:pt x="3900" y="6561"/>
                    </a:cubicBezTo>
                    <a:cubicBezTo>
                      <a:pt x="3951" y="6561"/>
                      <a:pt x="4002" y="6560"/>
                      <a:pt x="4052" y="6557"/>
                    </a:cubicBezTo>
                    <a:cubicBezTo>
                      <a:pt x="4179" y="6557"/>
                      <a:pt x="4283" y="6442"/>
                      <a:pt x="4272" y="6327"/>
                    </a:cubicBezTo>
                    <a:cubicBezTo>
                      <a:pt x="4272" y="6177"/>
                      <a:pt x="4179" y="6096"/>
                      <a:pt x="4052" y="6096"/>
                    </a:cubicBezTo>
                    <a:cubicBezTo>
                      <a:pt x="3083" y="6061"/>
                      <a:pt x="2171" y="5599"/>
                      <a:pt x="1594" y="4884"/>
                    </a:cubicBezTo>
                    <a:cubicBezTo>
                      <a:pt x="1305" y="4514"/>
                      <a:pt x="1074" y="4122"/>
                      <a:pt x="959" y="3672"/>
                    </a:cubicBezTo>
                    <a:cubicBezTo>
                      <a:pt x="936" y="3556"/>
                      <a:pt x="913" y="3453"/>
                      <a:pt x="890" y="3337"/>
                    </a:cubicBezTo>
                    <a:lnTo>
                      <a:pt x="844" y="3002"/>
                    </a:lnTo>
                    <a:lnTo>
                      <a:pt x="844" y="2679"/>
                    </a:lnTo>
                    <a:cubicBezTo>
                      <a:pt x="855" y="2575"/>
                      <a:pt x="855" y="2471"/>
                      <a:pt x="890" y="2368"/>
                    </a:cubicBezTo>
                    <a:cubicBezTo>
                      <a:pt x="970" y="1987"/>
                      <a:pt x="1224" y="1640"/>
                      <a:pt x="1536" y="1409"/>
                    </a:cubicBezTo>
                    <a:cubicBezTo>
                      <a:pt x="1809" y="1200"/>
                      <a:pt x="2187" y="1095"/>
                      <a:pt x="2513" y="1095"/>
                    </a:cubicBezTo>
                    <a:cubicBezTo>
                      <a:pt x="2546" y="1095"/>
                      <a:pt x="2578" y="1096"/>
                      <a:pt x="2610" y="1098"/>
                    </a:cubicBezTo>
                    <a:cubicBezTo>
                      <a:pt x="2898" y="1132"/>
                      <a:pt x="3129" y="1363"/>
                      <a:pt x="3187" y="1617"/>
                    </a:cubicBezTo>
                    <a:cubicBezTo>
                      <a:pt x="3198" y="1675"/>
                      <a:pt x="3198" y="1756"/>
                      <a:pt x="3198" y="1813"/>
                    </a:cubicBezTo>
                    <a:cubicBezTo>
                      <a:pt x="3198" y="1825"/>
                      <a:pt x="3187" y="1848"/>
                      <a:pt x="3175" y="1848"/>
                    </a:cubicBezTo>
                    <a:cubicBezTo>
                      <a:pt x="3141" y="1883"/>
                      <a:pt x="3117" y="1883"/>
                      <a:pt x="3083" y="1883"/>
                    </a:cubicBezTo>
                    <a:cubicBezTo>
                      <a:pt x="3020" y="1865"/>
                      <a:pt x="2957" y="1856"/>
                      <a:pt x="2895" y="1856"/>
                    </a:cubicBezTo>
                    <a:cubicBezTo>
                      <a:pt x="2600" y="1856"/>
                      <a:pt x="2324" y="2049"/>
                      <a:pt x="2229" y="2344"/>
                    </a:cubicBezTo>
                    <a:cubicBezTo>
                      <a:pt x="2136" y="2702"/>
                      <a:pt x="2333" y="3083"/>
                      <a:pt x="2690" y="3199"/>
                    </a:cubicBezTo>
                    <a:cubicBezTo>
                      <a:pt x="2771" y="3210"/>
                      <a:pt x="2829" y="3222"/>
                      <a:pt x="2898" y="3222"/>
                    </a:cubicBezTo>
                    <a:lnTo>
                      <a:pt x="3083" y="3222"/>
                    </a:lnTo>
                    <a:cubicBezTo>
                      <a:pt x="3579" y="3222"/>
                      <a:pt x="4041" y="2933"/>
                      <a:pt x="4272" y="2529"/>
                    </a:cubicBezTo>
                    <a:cubicBezTo>
                      <a:pt x="4387" y="2333"/>
                      <a:pt x="4456" y="2079"/>
                      <a:pt x="4456" y="1848"/>
                    </a:cubicBezTo>
                    <a:cubicBezTo>
                      <a:pt x="4456" y="1652"/>
                      <a:pt x="4422" y="1467"/>
                      <a:pt x="4364" y="1294"/>
                    </a:cubicBezTo>
                    <a:cubicBezTo>
                      <a:pt x="4133" y="555"/>
                      <a:pt x="3441" y="36"/>
                      <a:pt x="2690" y="1"/>
                    </a:cubicBezTo>
                    <a:cubicBezTo>
                      <a:pt x="2674" y="1"/>
                      <a:pt x="2658" y="1"/>
                      <a:pt x="2642"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4856159" y="4718372"/>
              <a:ext cx="3296315" cy="211904"/>
              <a:chOff x="4856159" y="4669812"/>
              <a:chExt cx="3296315" cy="211904"/>
            </a:xfrm>
          </p:grpSpPr>
          <p:sp>
            <p:nvSpPr>
              <p:cNvPr id="56" name="Google Shape;56;p2"/>
              <p:cNvSpPr/>
              <p:nvPr/>
            </p:nvSpPr>
            <p:spPr>
              <a:xfrm>
                <a:off x="4856159"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008169" y="4669812"/>
                <a:ext cx="144305" cy="211904"/>
              </a:xfrm>
              <a:custGeom>
                <a:avLst/>
                <a:gdLst/>
                <a:ahLst/>
                <a:cxnLst/>
                <a:rect l="l" t="t" r="r" b="b"/>
                <a:pathLst>
                  <a:path w="4468" h="6561" extrusionOk="0">
                    <a:moveTo>
                      <a:pt x="1815" y="1"/>
                    </a:moveTo>
                    <a:cubicBezTo>
                      <a:pt x="1799" y="1"/>
                      <a:pt x="1783" y="1"/>
                      <a:pt x="1767" y="1"/>
                    </a:cubicBezTo>
                    <a:cubicBezTo>
                      <a:pt x="1016" y="36"/>
                      <a:pt x="324" y="555"/>
                      <a:pt x="93" y="1294"/>
                    </a:cubicBezTo>
                    <a:cubicBezTo>
                      <a:pt x="35" y="1467"/>
                      <a:pt x="1" y="1652"/>
                      <a:pt x="1" y="1848"/>
                    </a:cubicBezTo>
                    <a:cubicBezTo>
                      <a:pt x="1" y="2079"/>
                      <a:pt x="81" y="2333"/>
                      <a:pt x="197" y="2529"/>
                    </a:cubicBezTo>
                    <a:cubicBezTo>
                      <a:pt x="428" y="2933"/>
                      <a:pt x="889" y="3222"/>
                      <a:pt x="1374" y="3222"/>
                    </a:cubicBezTo>
                    <a:lnTo>
                      <a:pt x="1559" y="3222"/>
                    </a:lnTo>
                    <a:cubicBezTo>
                      <a:pt x="1640" y="3222"/>
                      <a:pt x="1697" y="3210"/>
                      <a:pt x="1767" y="3199"/>
                    </a:cubicBezTo>
                    <a:cubicBezTo>
                      <a:pt x="2124" y="3083"/>
                      <a:pt x="2332" y="2702"/>
                      <a:pt x="2228" y="2344"/>
                    </a:cubicBezTo>
                    <a:cubicBezTo>
                      <a:pt x="2133" y="2049"/>
                      <a:pt x="1857" y="1856"/>
                      <a:pt x="1562" y="1856"/>
                    </a:cubicBezTo>
                    <a:cubicBezTo>
                      <a:pt x="1500" y="1856"/>
                      <a:pt x="1437" y="1865"/>
                      <a:pt x="1374" y="1883"/>
                    </a:cubicBezTo>
                    <a:cubicBezTo>
                      <a:pt x="1351" y="1883"/>
                      <a:pt x="1317" y="1883"/>
                      <a:pt x="1293" y="1848"/>
                    </a:cubicBezTo>
                    <a:cubicBezTo>
                      <a:pt x="1270" y="1848"/>
                      <a:pt x="1259" y="1825"/>
                      <a:pt x="1259" y="1813"/>
                    </a:cubicBezTo>
                    <a:cubicBezTo>
                      <a:pt x="1259" y="1756"/>
                      <a:pt x="1259" y="1675"/>
                      <a:pt x="1270" y="1617"/>
                    </a:cubicBezTo>
                    <a:cubicBezTo>
                      <a:pt x="1328" y="1363"/>
                      <a:pt x="1559" y="1132"/>
                      <a:pt x="1847" y="1098"/>
                    </a:cubicBezTo>
                    <a:cubicBezTo>
                      <a:pt x="1879" y="1096"/>
                      <a:pt x="1911" y="1095"/>
                      <a:pt x="1944" y="1095"/>
                    </a:cubicBezTo>
                    <a:cubicBezTo>
                      <a:pt x="2270" y="1095"/>
                      <a:pt x="2648" y="1200"/>
                      <a:pt x="2921" y="1409"/>
                    </a:cubicBezTo>
                    <a:cubicBezTo>
                      <a:pt x="3233" y="1640"/>
                      <a:pt x="3487" y="1987"/>
                      <a:pt x="3567" y="2368"/>
                    </a:cubicBezTo>
                    <a:cubicBezTo>
                      <a:pt x="3602" y="2471"/>
                      <a:pt x="3602" y="2575"/>
                      <a:pt x="3613" y="2679"/>
                    </a:cubicBezTo>
                    <a:lnTo>
                      <a:pt x="3613" y="3002"/>
                    </a:lnTo>
                    <a:lnTo>
                      <a:pt x="3567" y="3337"/>
                    </a:lnTo>
                    <a:cubicBezTo>
                      <a:pt x="3544" y="3453"/>
                      <a:pt x="3521" y="3556"/>
                      <a:pt x="3498" y="3672"/>
                    </a:cubicBezTo>
                    <a:cubicBezTo>
                      <a:pt x="3383" y="4122"/>
                      <a:pt x="3152" y="4514"/>
                      <a:pt x="2863" y="4884"/>
                    </a:cubicBezTo>
                    <a:cubicBezTo>
                      <a:pt x="2286" y="5599"/>
                      <a:pt x="1374" y="6061"/>
                      <a:pt x="405" y="6096"/>
                    </a:cubicBezTo>
                    <a:cubicBezTo>
                      <a:pt x="278" y="6096"/>
                      <a:pt x="197" y="6177"/>
                      <a:pt x="197" y="6327"/>
                    </a:cubicBezTo>
                    <a:cubicBezTo>
                      <a:pt x="174" y="6442"/>
                      <a:pt x="278" y="6557"/>
                      <a:pt x="405" y="6557"/>
                    </a:cubicBezTo>
                    <a:cubicBezTo>
                      <a:pt x="455" y="6560"/>
                      <a:pt x="506" y="6561"/>
                      <a:pt x="557" y="6561"/>
                    </a:cubicBezTo>
                    <a:cubicBezTo>
                      <a:pt x="1593" y="6561"/>
                      <a:pt x="2634" y="6116"/>
                      <a:pt x="3371" y="5346"/>
                    </a:cubicBezTo>
                    <a:cubicBezTo>
                      <a:pt x="3752" y="4953"/>
                      <a:pt x="4064" y="4468"/>
                      <a:pt x="4248" y="3926"/>
                    </a:cubicBezTo>
                    <a:cubicBezTo>
                      <a:pt x="4283" y="3799"/>
                      <a:pt x="4318" y="3660"/>
                      <a:pt x="4364" y="3522"/>
                    </a:cubicBezTo>
                    <a:lnTo>
                      <a:pt x="4433" y="3106"/>
                    </a:lnTo>
                    <a:lnTo>
                      <a:pt x="4468" y="2679"/>
                    </a:lnTo>
                    <a:cubicBezTo>
                      <a:pt x="4468" y="2518"/>
                      <a:pt x="4468" y="2368"/>
                      <a:pt x="4433" y="2217"/>
                    </a:cubicBezTo>
                    <a:cubicBezTo>
                      <a:pt x="4341" y="1606"/>
                      <a:pt x="4017" y="1029"/>
                      <a:pt x="3533" y="625"/>
                    </a:cubicBezTo>
                    <a:cubicBezTo>
                      <a:pt x="3059" y="230"/>
                      <a:pt x="2476" y="1"/>
                      <a:pt x="1815"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1005226" y="213208"/>
              <a:ext cx="7133549" cy="211872"/>
              <a:chOff x="1018925" y="199492"/>
              <a:chExt cx="7133549" cy="211872"/>
            </a:xfrm>
          </p:grpSpPr>
          <p:grpSp>
            <p:nvGrpSpPr>
              <p:cNvPr id="59" name="Google Shape;59;p2"/>
              <p:cNvGrpSpPr/>
              <p:nvPr/>
            </p:nvGrpSpPr>
            <p:grpSpPr>
              <a:xfrm>
                <a:off x="4856159" y="199492"/>
                <a:ext cx="3296315" cy="211872"/>
                <a:chOff x="4856159" y="254356"/>
                <a:chExt cx="3296315" cy="211872"/>
              </a:xfrm>
            </p:grpSpPr>
            <p:sp>
              <p:nvSpPr>
                <p:cNvPr id="60" name="Google Shape;60;p2"/>
                <p:cNvSpPr/>
                <p:nvPr/>
              </p:nvSpPr>
              <p:spPr>
                <a:xfrm>
                  <a:off x="4856159"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08169" y="254356"/>
                  <a:ext cx="144305" cy="211872"/>
                </a:xfrm>
                <a:custGeom>
                  <a:avLst/>
                  <a:gdLst/>
                  <a:ahLst/>
                  <a:cxnLst/>
                  <a:rect l="l" t="t" r="r" b="b"/>
                  <a:pathLst>
                    <a:path w="4468" h="6560" extrusionOk="0">
                      <a:moveTo>
                        <a:pt x="524" y="1"/>
                      </a:moveTo>
                      <a:cubicBezTo>
                        <a:pt x="484" y="1"/>
                        <a:pt x="444" y="2"/>
                        <a:pt x="405" y="3"/>
                      </a:cubicBezTo>
                      <a:cubicBezTo>
                        <a:pt x="278" y="3"/>
                        <a:pt x="174" y="118"/>
                        <a:pt x="197" y="234"/>
                      </a:cubicBezTo>
                      <a:cubicBezTo>
                        <a:pt x="197" y="372"/>
                        <a:pt x="278" y="476"/>
                        <a:pt x="405" y="476"/>
                      </a:cubicBezTo>
                      <a:cubicBezTo>
                        <a:pt x="1374" y="499"/>
                        <a:pt x="2286" y="961"/>
                        <a:pt x="2863" y="1688"/>
                      </a:cubicBezTo>
                      <a:cubicBezTo>
                        <a:pt x="3152" y="2046"/>
                        <a:pt x="3383" y="2450"/>
                        <a:pt x="3498" y="2900"/>
                      </a:cubicBezTo>
                      <a:cubicBezTo>
                        <a:pt x="3521" y="3004"/>
                        <a:pt x="3544" y="3108"/>
                        <a:pt x="3567" y="3223"/>
                      </a:cubicBezTo>
                      <a:lnTo>
                        <a:pt x="3613" y="3558"/>
                      </a:lnTo>
                      <a:lnTo>
                        <a:pt x="3613" y="3893"/>
                      </a:lnTo>
                      <a:cubicBezTo>
                        <a:pt x="3602" y="3985"/>
                        <a:pt x="3602" y="4089"/>
                        <a:pt x="3567" y="4193"/>
                      </a:cubicBezTo>
                      <a:cubicBezTo>
                        <a:pt x="3487" y="4585"/>
                        <a:pt x="3233" y="4931"/>
                        <a:pt x="2921" y="5162"/>
                      </a:cubicBezTo>
                      <a:cubicBezTo>
                        <a:pt x="2651" y="5370"/>
                        <a:pt x="2277" y="5466"/>
                        <a:pt x="1953" y="5466"/>
                      </a:cubicBezTo>
                      <a:cubicBezTo>
                        <a:pt x="1917" y="5466"/>
                        <a:pt x="1882" y="5465"/>
                        <a:pt x="1847" y="5462"/>
                      </a:cubicBezTo>
                      <a:cubicBezTo>
                        <a:pt x="1559" y="5428"/>
                        <a:pt x="1328" y="5197"/>
                        <a:pt x="1270" y="4943"/>
                      </a:cubicBezTo>
                      <a:cubicBezTo>
                        <a:pt x="1259" y="4885"/>
                        <a:pt x="1259" y="4816"/>
                        <a:pt x="1259" y="4758"/>
                      </a:cubicBezTo>
                      <a:cubicBezTo>
                        <a:pt x="1259" y="4735"/>
                        <a:pt x="1270" y="4712"/>
                        <a:pt x="1293" y="4712"/>
                      </a:cubicBezTo>
                      <a:cubicBezTo>
                        <a:pt x="1317" y="4678"/>
                        <a:pt x="1351" y="4678"/>
                        <a:pt x="1374" y="4678"/>
                      </a:cubicBezTo>
                      <a:cubicBezTo>
                        <a:pt x="1439" y="4696"/>
                        <a:pt x="1504" y="4705"/>
                        <a:pt x="1568" y="4705"/>
                      </a:cubicBezTo>
                      <a:cubicBezTo>
                        <a:pt x="1861" y="4705"/>
                        <a:pt x="2134" y="4519"/>
                        <a:pt x="2228" y="4216"/>
                      </a:cubicBezTo>
                      <a:cubicBezTo>
                        <a:pt x="2332" y="3858"/>
                        <a:pt x="2124" y="3489"/>
                        <a:pt x="1767" y="3373"/>
                      </a:cubicBezTo>
                      <a:cubicBezTo>
                        <a:pt x="1697" y="3350"/>
                        <a:pt x="1640" y="3339"/>
                        <a:pt x="1559" y="3339"/>
                      </a:cubicBezTo>
                      <a:lnTo>
                        <a:pt x="1374" y="3339"/>
                      </a:lnTo>
                      <a:cubicBezTo>
                        <a:pt x="889" y="3339"/>
                        <a:pt x="428" y="3627"/>
                        <a:pt x="197" y="4031"/>
                      </a:cubicBezTo>
                      <a:cubicBezTo>
                        <a:pt x="81" y="4239"/>
                        <a:pt x="1" y="4481"/>
                        <a:pt x="1" y="4712"/>
                      </a:cubicBezTo>
                      <a:cubicBezTo>
                        <a:pt x="1" y="4908"/>
                        <a:pt x="35" y="5105"/>
                        <a:pt x="93" y="5278"/>
                      </a:cubicBezTo>
                      <a:cubicBezTo>
                        <a:pt x="324" y="6005"/>
                        <a:pt x="1016" y="6524"/>
                        <a:pt x="1767" y="6559"/>
                      </a:cubicBezTo>
                      <a:cubicBezTo>
                        <a:pt x="1783" y="6559"/>
                        <a:pt x="1799" y="6559"/>
                        <a:pt x="1815" y="6559"/>
                      </a:cubicBezTo>
                      <a:cubicBezTo>
                        <a:pt x="2476" y="6559"/>
                        <a:pt x="3059" y="6330"/>
                        <a:pt x="3533" y="5936"/>
                      </a:cubicBezTo>
                      <a:cubicBezTo>
                        <a:pt x="4017" y="5532"/>
                        <a:pt x="4341" y="4955"/>
                        <a:pt x="4433" y="4354"/>
                      </a:cubicBezTo>
                      <a:cubicBezTo>
                        <a:pt x="4468" y="4193"/>
                        <a:pt x="4468" y="4054"/>
                        <a:pt x="4468" y="3893"/>
                      </a:cubicBezTo>
                      <a:lnTo>
                        <a:pt x="4433" y="3454"/>
                      </a:lnTo>
                      <a:lnTo>
                        <a:pt x="4364" y="3039"/>
                      </a:lnTo>
                      <a:cubicBezTo>
                        <a:pt x="4318" y="2912"/>
                        <a:pt x="4283" y="2761"/>
                        <a:pt x="4248" y="2635"/>
                      </a:cubicBezTo>
                      <a:cubicBezTo>
                        <a:pt x="4064" y="2104"/>
                        <a:pt x="3752" y="1607"/>
                        <a:pt x="3371" y="1215"/>
                      </a:cubicBezTo>
                      <a:cubicBezTo>
                        <a:pt x="2626" y="436"/>
                        <a:pt x="1571" y="1"/>
                        <a:pt x="524"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018925" y="199492"/>
                <a:ext cx="3295960" cy="211872"/>
                <a:chOff x="1018925" y="254356"/>
                <a:chExt cx="3295960" cy="211872"/>
              </a:xfrm>
            </p:grpSpPr>
            <p:sp>
              <p:nvSpPr>
                <p:cNvPr id="63" name="Google Shape;63;p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 name="Google Shape;65;p2"/>
            <p:cNvGrpSpPr/>
            <p:nvPr/>
          </p:nvGrpSpPr>
          <p:grpSpPr>
            <a:xfrm>
              <a:off x="91453" y="114937"/>
              <a:ext cx="750045" cy="777207"/>
              <a:chOff x="54877" y="169801"/>
              <a:chExt cx="750045" cy="777207"/>
            </a:xfrm>
          </p:grpSpPr>
          <p:sp>
            <p:nvSpPr>
              <p:cNvPr id="66" name="Google Shape;66;p2"/>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76177" y="4248700"/>
              <a:ext cx="779177" cy="746654"/>
              <a:chOff x="39601" y="4212124"/>
              <a:chExt cx="779177" cy="746654"/>
            </a:xfrm>
          </p:grpSpPr>
          <p:sp>
            <p:nvSpPr>
              <p:cNvPr id="86" name="Google Shape;86;p2"/>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8735864" y="1034696"/>
              <a:ext cx="213293" cy="3005896"/>
              <a:chOff x="8735864" y="1034696"/>
              <a:chExt cx="213293" cy="3005896"/>
            </a:xfrm>
          </p:grpSpPr>
          <p:sp>
            <p:nvSpPr>
              <p:cNvPr id="106" name="Google Shape;106;p2"/>
              <p:cNvSpPr/>
              <p:nvPr/>
            </p:nvSpPr>
            <p:spPr>
              <a:xfrm>
                <a:off x="8932717" y="1165533"/>
                <a:ext cx="14954" cy="1487494"/>
              </a:xfrm>
              <a:custGeom>
                <a:avLst/>
                <a:gdLst/>
                <a:ahLst/>
                <a:cxnLst/>
                <a:rect l="l" t="t" r="r" b="b"/>
                <a:pathLst>
                  <a:path w="463"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35864" y="1034696"/>
                <a:ext cx="213293" cy="143918"/>
              </a:xfrm>
              <a:custGeom>
                <a:avLst/>
                <a:gdLst/>
                <a:ahLst/>
                <a:cxnLst/>
                <a:rect l="l" t="t" r="r" b="b"/>
                <a:pathLst>
                  <a:path w="6604" h="4456" extrusionOk="0">
                    <a:moveTo>
                      <a:pt x="2679" y="0"/>
                    </a:moveTo>
                    <a:cubicBezTo>
                      <a:pt x="2517" y="0"/>
                      <a:pt x="2379" y="0"/>
                      <a:pt x="2217" y="35"/>
                    </a:cubicBezTo>
                    <a:cubicBezTo>
                      <a:pt x="1617" y="116"/>
                      <a:pt x="1040" y="451"/>
                      <a:pt x="636" y="924"/>
                    </a:cubicBezTo>
                    <a:cubicBezTo>
                      <a:pt x="232" y="1420"/>
                      <a:pt x="1" y="2020"/>
                      <a:pt x="12" y="2701"/>
                    </a:cubicBezTo>
                    <a:cubicBezTo>
                      <a:pt x="36" y="3452"/>
                      <a:pt x="555" y="4144"/>
                      <a:pt x="1294" y="4375"/>
                    </a:cubicBezTo>
                    <a:cubicBezTo>
                      <a:pt x="1467" y="4433"/>
                      <a:pt x="1652" y="4456"/>
                      <a:pt x="1859" y="4456"/>
                    </a:cubicBezTo>
                    <a:cubicBezTo>
                      <a:pt x="2090" y="4456"/>
                      <a:pt x="2333" y="4387"/>
                      <a:pt x="2540" y="4271"/>
                    </a:cubicBezTo>
                    <a:cubicBezTo>
                      <a:pt x="2944" y="4040"/>
                      <a:pt x="3233" y="3579"/>
                      <a:pt x="3233" y="3094"/>
                    </a:cubicBezTo>
                    <a:lnTo>
                      <a:pt x="3233" y="2898"/>
                    </a:lnTo>
                    <a:cubicBezTo>
                      <a:pt x="3233" y="2828"/>
                      <a:pt x="3210" y="2771"/>
                      <a:pt x="3198" y="2701"/>
                    </a:cubicBezTo>
                    <a:cubicBezTo>
                      <a:pt x="3103" y="2406"/>
                      <a:pt x="2835" y="2213"/>
                      <a:pt x="2536" y="2213"/>
                    </a:cubicBezTo>
                    <a:cubicBezTo>
                      <a:pt x="2473" y="2213"/>
                      <a:pt x="2409" y="2222"/>
                      <a:pt x="2344" y="2240"/>
                    </a:cubicBezTo>
                    <a:cubicBezTo>
                      <a:pt x="1986" y="2355"/>
                      <a:pt x="1790" y="2725"/>
                      <a:pt x="1882" y="3094"/>
                    </a:cubicBezTo>
                    <a:cubicBezTo>
                      <a:pt x="1882" y="3117"/>
                      <a:pt x="1882" y="3152"/>
                      <a:pt x="1859" y="3175"/>
                    </a:cubicBezTo>
                    <a:cubicBezTo>
                      <a:pt x="1859" y="3186"/>
                      <a:pt x="1825" y="3209"/>
                      <a:pt x="1813" y="3209"/>
                    </a:cubicBezTo>
                    <a:cubicBezTo>
                      <a:pt x="1755" y="3209"/>
                      <a:pt x="1686" y="3209"/>
                      <a:pt x="1628" y="3186"/>
                    </a:cubicBezTo>
                    <a:cubicBezTo>
                      <a:pt x="1363" y="3128"/>
                      <a:pt x="1132" y="2898"/>
                      <a:pt x="1109" y="2609"/>
                    </a:cubicBezTo>
                    <a:cubicBezTo>
                      <a:pt x="1074" y="2263"/>
                      <a:pt x="1178" y="1847"/>
                      <a:pt x="1409" y="1547"/>
                    </a:cubicBezTo>
                    <a:cubicBezTo>
                      <a:pt x="1640" y="1224"/>
                      <a:pt x="1986" y="982"/>
                      <a:pt x="2379" y="901"/>
                    </a:cubicBezTo>
                    <a:cubicBezTo>
                      <a:pt x="2483" y="866"/>
                      <a:pt x="2575" y="866"/>
                      <a:pt x="2679" y="855"/>
                    </a:cubicBezTo>
                    <a:lnTo>
                      <a:pt x="3014" y="855"/>
                    </a:lnTo>
                    <a:lnTo>
                      <a:pt x="3348" y="901"/>
                    </a:lnTo>
                    <a:cubicBezTo>
                      <a:pt x="3464" y="924"/>
                      <a:pt x="3556" y="935"/>
                      <a:pt x="3671" y="970"/>
                    </a:cubicBezTo>
                    <a:cubicBezTo>
                      <a:pt x="4122" y="1085"/>
                      <a:pt x="4526" y="1316"/>
                      <a:pt x="4883" y="1605"/>
                    </a:cubicBezTo>
                    <a:cubicBezTo>
                      <a:pt x="5611" y="2182"/>
                      <a:pt x="6072" y="3094"/>
                      <a:pt x="6095" y="4052"/>
                    </a:cubicBezTo>
                    <a:cubicBezTo>
                      <a:pt x="6119" y="4167"/>
                      <a:pt x="6199" y="4271"/>
                      <a:pt x="6326" y="4271"/>
                    </a:cubicBezTo>
                    <a:cubicBezTo>
                      <a:pt x="6333" y="4272"/>
                      <a:pt x="6339" y="4272"/>
                      <a:pt x="6346" y="4272"/>
                    </a:cubicBezTo>
                    <a:cubicBezTo>
                      <a:pt x="6454" y="4272"/>
                      <a:pt x="6557" y="4183"/>
                      <a:pt x="6557" y="4052"/>
                    </a:cubicBezTo>
                    <a:cubicBezTo>
                      <a:pt x="6603" y="2978"/>
                      <a:pt x="6153" y="1859"/>
                      <a:pt x="5345" y="1097"/>
                    </a:cubicBezTo>
                    <a:cubicBezTo>
                      <a:pt x="4964" y="705"/>
                      <a:pt x="4468" y="404"/>
                      <a:pt x="3937" y="220"/>
                    </a:cubicBezTo>
                    <a:cubicBezTo>
                      <a:pt x="3810" y="174"/>
                      <a:pt x="3660" y="151"/>
                      <a:pt x="3533" y="104"/>
                    </a:cubicBezTo>
                    <a:lnTo>
                      <a:pt x="3117" y="35"/>
                    </a:lnTo>
                    <a:lnTo>
                      <a:pt x="2679" y="0"/>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32717" y="2421874"/>
                <a:ext cx="14954" cy="1487494"/>
              </a:xfrm>
              <a:custGeom>
                <a:avLst/>
                <a:gdLst/>
                <a:ahLst/>
                <a:cxnLst/>
                <a:rect l="l" t="t" r="r" b="b"/>
                <a:pathLst>
                  <a:path w="463"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35864" y="3896287"/>
                <a:ext cx="213293" cy="144305"/>
              </a:xfrm>
              <a:custGeom>
                <a:avLst/>
                <a:gdLst/>
                <a:ahLst/>
                <a:cxnLst/>
                <a:rect l="l" t="t" r="r" b="b"/>
                <a:pathLst>
                  <a:path w="6604" h="4468" extrusionOk="0">
                    <a:moveTo>
                      <a:pt x="1859" y="0"/>
                    </a:moveTo>
                    <a:cubicBezTo>
                      <a:pt x="1652" y="0"/>
                      <a:pt x="1467" y="35"/>
                      <a:pt x="1294" y="93"/>
                    </a:cubicBezTo>
                    <a:cubicBezTo>
                      <a:pt x="555" y="324"/>
                      <a:pt x="36" y="1016"/>
                      <a:pt x="12" y="1766"/>
                    </a:cubicBezTo>
                    <a:cubicBezTo>
                      <a:pt x="1" y="2447"/>
                      <a:pt x="232" y="3048"/>
                      <a:pt x="636" y="3544"/>
                    </a:cubicBezTo>
                    <a:cubicBezTo>
                      <a:pt x="1040" y="4017"/>
                      <a:pt x="1617" y="4352"/>
                      <a:pt x="2217" y="4433"/>
                    </a:cubicBezTo>
                    <a:cubicBezTo>
                      <a:pt x="2379" y="4467"/>
                      <a:pt x="2517" y="4467"/>
                      <a:pt x="2679" y="4467"/>
                    </a:cubicBezTo>
                    <a:lnTo>
                      <a:pt x="3117" y="4433"/>
                    </a:lnTo>
                    <a:lnTo>
                      <a:pt x="3533" y="4364"/>
                    </a:lnTo>
                    <a:cubicBezTo>
                      <a:pt x="3660" y="4317"/>
                      <a:pt x="3810" y="4294"/>
                      <a:pt x="3937" y="4248"/>
                    </a:cubicBezTo>
                    <a:cubicBezTo>
                      <a:pt x="4468" y="4063"/>
                      <a:pt x="4964" y="3752"/>
                      <a:pt x="5345" y="3371"/>
                    </a:cubicBezTo>
                    <a:cubicBezTo>
                      <a:pt x="6153" y="2598"/>
                      <a:pt x="6603" y="1489"/>
                      <a:pt x="6557" y="404"/>
                    </a:cubicBezTo>
                    <a:cubicBezTo>
                      <a:pt x="6557" y="289"/>
                      <a:pt x="6463" y="193"/>
                      <a:pt x="6359" y="193"/>
                    </a:cubicBezTo>
                    <a:cubicBezTo>
                      <a:pt x="6348" y="193"/>
                      <a:pt x="6337" y="194"/>
                      <a:pt x="6326" y="197"/>
                    </a:cubicBezTo>
                    <a:cubicBezTo>
                      <a:pt x="6199" y="197"/>
                      <a:pt x="6119" y="289"/>
                      <a:pt x="6095" y="404"/>
                    </a:cubicBezTo>
                    <a:cubicBezTo>
                      <a:pt x="6072" y="1374"/>
                      <a:pt x="5611" y="2286"/>
                      <a:pt x="4883" y="2863"/>
                    </a:cubicBezTo>
                    <a:cubicBezTo>
                      <a:pt x="4526" y="3152"/>
                      <a:pt x="4122" y="3382"/>
                      <a:pt x="3671" y="3498"/>
                    </a:cubicBezTo>
                    <a:cubicBezTo>
                      <a:pt x="3556" y="3521"/>
                      <a:pt x="3464" y="3544"/>
                      <a:pt x="3348" y="3567"/>
                    </a:cubicBezTo>
                    <a:lnTo>
                      <a:pt x="3014" y="3613"/>
                    </a:lnTo>
                    <a:lnTo>
                      <a:pt x="2679" y="3613"/>
                    </a:lnTo>
                    <a:cubicBezTo>
                      <a:pt x="2575" y="3602"/>
                      <a:pt x="2483" y="3602"/>
                      <a:pt x="2379" y="3567"/>
                    </a:cubicBezTo>
                    <a:cubicBezTo>
                      <a:pt x="1986" y="3486"/>
                      <a:pt x="1640" y="3232"/>
                      <a:pt x="1409" y="2921"/>
                    </a:cubicBezTo>
                    <a:cubicBezTo>
                      <a:pt x="1178" y="2621"/>
                      <a:pt x="1074" y="2194"/>
                      <a:pt x="1109" y="1847"/>
                    </a:cubicBezTo>
                    <a:cubicBezTo>
                      <a:pt x="1132" y="1559"/>
                      <a:pt x="1363" y="1328"/>
                      <a:pt x="1628" y="1270"/>
                    </a:cubicBezTo>
                    <a:cubicBezTo>
                      <a:pt x="1686" y="1259"/>
                      <a:pt x="1755" y="1259"/>
                      <a:pt x="1813" y="1259"/>
                    </a:cubicBezTo>
                    <a:cubicBezTo>
                      <a:pt x="1825" y="1259"/>
                      <a:pt x="1859" y="1270"/>
                      <a:pt x="1859" y="1293"/>
                    </a:cubicBezTo>
                    <a:cubicBezTo>
                      <a:pt x="1882" y="1316"/>
                      <a:pt x="1882" y="1351"/>
                      <a:pt x="1882" y="1374"/>
                    </a:cubicBezTo>
                    <a:cubicBezTo>
                      <a:pt x="1790" y="1732"/>
                      <a:pt x="1986" y="2113"/>
                      <a:pt x="2344" y="2228"/>
                    </a:cubicBezTo>
                    <a:cubicBezTo>
                      <a:pt x="2409" y="2246"/>
                      <a:pt x="2473" y="2255"/>
                      <a:pt x="2536" y="2255"/>
                    </a:cubicBezTo>
                    <a:cubicBezTo>
                      <a:pt x="2835" y="2255"/>
                      <a:pt x="3103" y="2062"/>
                      <a:pt x="3198" y="1766"/>
                    </a:cubicBezTo>
                    <a:cubicBezTo>
                      <a:pt x="3210" y="1697"/>
                      <a:pt x="3233" y="1639"/>
                      <a:pt x="3233" y="1559"/>
                    </a:cubicBezTo>
                    <a:lnTo>
                      <a:pt x="3233" y="1374"/>
                    </a:lnTo>
                    <a:cubicBezTo>
                      <a:pt x="3233" y="889"/>
                      <a:pt x="2944" y="427"/>
                      <a:pt x="2540" y="197"/>
                    </a:cubicBezTo>
                    <a:cubicBezTo>
                      <a:pt x="2333" y="81"/>
                      <a:pt x="2090" y="0"/>
                      <a:pt x="1859"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8302319" y="114937"/>
              <a:ext cx="750045" cy="777046"/>
              <a:chOff x="8338895" y="169801"/>
              <a:chExt cx="750045" cy="777046"/>
            </a:xfrm>
          </p:grpSpPr>
          <p:sp>
            <p:nvSpPr>
              <p:cNvPr id="111" name="Google Shape;111;p2"/>
              <p:cNvSpPr/>
              <p:nvPr/>
            </p:nvSpPr>
            <p:spPr>
              <a:xfrm>
                <a:off x="8423095" y="169801"/>
                <a:ext cx="179348" cy="271428"/>
              </a:xfrm>
              <a:custGeom>
                <a:avLst/>
                <a:gdLst/>
                <a:ahLst/>
                <a:cxnLst/>
                <a:rect l="l" t="t" r="r" b="b"/>
                <a:pathLst>
                  <a:path w="5553" h="8404" extrusionOk="0">
                    <a:moveTo>
                      <a:pt x="3013" y="1"/>
                    </a:moveTo>
                    <a:lnTo>
                      <a:pt x="3013" y="1"/>
                    </a:lnTo>
                    <a:cubicBezTo>
                      <a:pt x="2390" y="301"/>
                      <a:pt x="1951" y="1259"/>
                      <a:pt x="2090" y="1928"/>
                    </a:cubicBezTo>
                    <a:cubicBezTo>
                      <a:pt x="1836" y="1710"/>
                      <a:pt x="1505" y="1611"/>
                      <a:pt x="1165" y="1611"/>
                    </a:cubicBezTo>
                    <a:cubicBezTo>
                      <a:pt x="748" y="1611"/>
                      <a:pt x="318" y="1760"/>
                      <a:pt x="1" y="2021"/>
                    </a:cubicBezTo>
                    <a:cubicBezTo>
                      <a:pt x="113" y="1985"/>
                      <a:pt x="228" y="1968"/>
                      <a:pt x="343" y="1968"/>
                    </a:cubicBezTo>
                    <a:cubicBezTo>
                      <a:pt x="785" y="1968"/>
                      <a:pt x="1231" y="2213"/>
                      <a:pt x="1524" y="2552"/>
                    </a:cubicBezTo>
                    <a:cubicBezTo>
                      <a:pt x="1905" y="2990"/>
                      <a:pt x="2078" y="3544"/>
                      <a:pt x="2194" y="4110"/>
                    </a:cubicBezTo>
                    <a:cubicBezTo>
                      <a:pt x="2309" y="4675"/>
                      <a:pt x="2367" y="5241"/>
                      <a:pt x="2540" y="5783"/>
                    </a:cubicBezTo>
                    <a:cubicBezTo>
                      <a:pt x="2967" y="7111"/>
                      <a:pt x="4179" y="8150"/>
                      <a:pt x="5553" y="8404"/>
                    </a:cubicBezTo>
                    <a:cubicBezTo>
                      <a:pt x="4814" y="8265"/>
                      <a:pt x="3313" y="7157"/>
                      <a:pt x="3186" y="4375"/>
                    </a:cubicBezTo>
                    <a:cubicBezTo>
                      <a:pt x="3083" y="2148"/>
                      <a:pt x="2540" y="1490"/>
                      <a:pt x="3013"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547247" y="224966"/>
                <a:ext cx="96214" cy="213648"/>
              </a:xfrm>
              <a:custGeom>
                <a:avLst/>
                <a:gdLst/>
                <a:ahLst/>
                <a:cxnLst/>
                <a:rect l="l" t="t" r="r" b="b"/>
                <a:pathLst>
                  <a:path w="2979" h="6615" extrusionOk="0">
                    <a:moveTo>
                      <a:pt x="1709" y="520"/>
                    </a:moveTo>
                    <a:cubicBezTo>
                      <a:pt x="1697" y="751"/>
                      <a:pt x="1662" y="959"/>
                      <a:pt x="1628" y="1190"/>
                    </a:cubicBezTo>
                    <a:cubicBezTo>
                      <a:pt x="1582" y="1409"/>
                      <a:pt x="1512" y="1628"/>
                      <a:pt x="1420" y="1848"/>
                    </a:cubicBezTo>
                    <a:cubicBezTo>
                      <a:pt x="1247" y="2263"/>
                      <a:pt x="1028" y="2656"/>
                      <a:pt x="843" y="3071"/>
                    </a:cubicBezTo>
                    <a:cubicBezTo>
                      <a:pt x="658" y="3475"/>
                      <a:pt x="497" y="3891"/>
                      <a:pt x="450" y="4341"/>
                    </a:cubicBezTo>
                    <a:cubicBezTo>
                      <a:pt x="419" y="4742"/>
                      <a:pt x="484" y="5172"/>
                      <a:pt x="707" y="5517"/>
                    </a:cubicBezTo>
                    <a:lnTo>
                      <a:pt x="707" y="5517"/>
                    </a:lnTo>
                    <a:cubicBezTo>
                      <a:pt x="665" y="5455"/>
                      <a:pt x="627" y="5391"/>
                      <a:pt x="589" y="5322"/>
                    </a:cubicBezTo>
                    <a:cubicBezTo>
                      <a:pt x="543" y="5218"/>
                      <a:pt x="497" y="5114"/>
                      <a:pt x="474" y="4999"/>
                    </a:cubicBezTo>
                    <a:cubicBezTo>
                      <a:pt x="416" y="4780"/>
                      <a:pt x="393" y="4560"/>
                      <a:pt x="416" y="4318"/>
                    </a:cubicBezTo>
                    <a:cubicBezTo>
                      <a:pt x="439" y="3856"/>
                      <a:pt x="601" y="3429"/>
                      <a:pt x="785" y="3025"/>
                    </a:cubicBezTo>
                    <a:cubicBezTo>
                      <a:pt x="970" y="2621"/>
                      <a:pt x="1201" y="2229"/>
                      <a:pt x="1374" y="1813"/>
                    </a:cubicBezTo>
                    <a:cubicBezTo>
                      <a:pt x="1547" y="1409"/>
                      <a:pt x="1651" y="959"/>
                      <a:pt x="1709" y="520"/>
                    </a:cubicBezTo>
                    <a:close/>
                    <a:moveTo>
                      <a:pt x="1801" y="1"/>
                    </a:moveTo>
                    <a:cubicBezTo>
                      <a:pt x="1801" y="636"/>
                      <a:pt x="624" y="532"/>
                      <a:pt x="670" y="1121"/>
                    </a:cubicBezTo>
                    <a:cubicBezTo>
                      <a:pt x="497" y="774"/>
                      <a:pt x="324" y="486"/>
                      <a:pt x="23" y="290"/>
                    </a:cubicBezTo>
                    <a:lnTo>
                      <a:pt x="23" y="290"/>
                    </a:lnTo>
                    <a:cubicBezTo>
                      <a:pt x="543" y="1224"/>
                      <a:pt x="393" y="2460"/>
                      <a:pt x="185" y="3464"/>
                    </a:cubicBezTo>
                    <a:cubicBezTo>
                      <a:pt x="0" y="4306"/>
                      <a:pt x="116" y="5103"/>
                      <a:pt x="647" y="5738"/>
                    </a:cubicBezTo>
                    <a:cubicBezTo>
                      <a:pt x="739" y="5865"/>
                      <a:pt x="866" y="6003"/>
                      <a:pt x="1016" y="6119"/>
                    </a:cubicBezTo>
                    <a:cubicBezTo>
                      <a:pt x="1264" y="6322"/>
                      <a:pt x="1568" y="6426"/>
                      <a:pt x="1830" y="6603"/>
                    </a:cubicBezTo>
                    <a:lnTo>
                      <a:pt x="1830" y="6603"/>
                    </a:lnTo>
                    <a:cubicBezTo>
                      <a:pt x="1295" y="6233"/>
                      <a:pt x="842" y="5638"/>
                      <a:pt x="716" y="4987"/>
                    </a:cubicBezTo>
                    <a:cubicBezTo>
                      <a:pt x="635" y="4630"/>
                      <a:pt x="566" y="4006"/>
                      <a:pt x="947" y="3787"/>
                    </a:cubicBezTo>
                    <a:cubicBezTo>
                      <a:pt x="1037" y="3738"/>
                      <a:pt x="1145" y="3694"/>
                      <a:pt x="1250" y="3694"/>
                    </a:cubicBezTo>
                    <a:cubicBezTo>
                      <a:pt x="1292" y="3694"/>
                      <a:pt x="1334" y="3701"/>
                      <a:pt x="1374" y="3718"/>
                    </a:cubicBezTo>
                    <a:cubicBezTo>
                      <a:pt x="1524" y="3775"/>
                      <a:pt x="1605" y="3983"/>
                      <a:pt x="1547" y="4110"/>
                    </a:cubicBezTo>
                    <a:cubicBezTo>
                      <a:pt x="1709" y="3995"/>
                      <a:pt x="1755" y="3752"/>
                      <a:pt x="1662" y="3579"/>
                    </a:cubicBezTo>
                    <a:cubicBezTo>
                      <a:pt x="1585" y="3449"/>
                      <a:pt x="1435" y="3384"/>
                      <a:pt x="1288" y="3384"/>
                    </a:cubicBezTo>
                    <a:cubicBezTo>
                      <a:pt x="1238" y="3384"/>
                      <a:pt x="1189" y="3392"/>
                      <a:pt x="1143" y="3406"/>
                    </a:cubicBezTo>
                    <a:cubicBezTo>
                      <a:pt x="1501" y="2887"/>
                      <a:pt x="2020" y="2575"/>
                      <a:pt x="2644" y="2402"/>
                    </a:cubicBezTo>
                    <a:cubicBezTo>
                      <a:pt x="2644" y="2402"/>
                      <a:pt x="2494" y="2309"/>
                      <a:pt x="2343" y="2263"/>
                    </a:cubicBezTo>
                    <a:cubicBezTo>
                      <a:pt x="2343" y="2263"/>
                      <a:pt x="2528" y="2079"/>
                      <a:pt x="2978" y="1917"/>
                    </a:cubicBezTo>
                    <a:cubicBezTo>
                      <a:pt x="2663" y="1805"/>
                      <a:pt x="2545" y="1765"/>
                      <a:pt x="2252" y="1765"/>
                    </a:cubicBezTo>
                    <a:cubicBezTo>
                      <a:pt x="2213" y="1765"/>
                      <a:pt x="2171" y="1766"/>
                      <a:pt x="2124" y="1767"/>
                    </a:cubicBezTo>
                    <a:cubicBezTo>
                      <a:pt x="2713" y="1063"/>
                      <a:pt x="1801" y="670"/>
                      <a:pt x="1801" y="1"/>
                    </a:cubicBezTo>
                    <a:close/>
                    <a:moveTo>
                      <a:pt x="1830" y="6603"/>
                    </a:moveTo>
                    <a:lnTo>
                      <a:pt x="1830" y="6603"/>
                    </a:lnTo>
                    <a:cubicBezTo>
                      <a:pt x="1835" y="6607"/>
                      <a:pt x="1841" y="6611"/>
                      <a:pt x="1847" y="6615"/>
                    </a:cubicBezTo>
                    <a:cubicBezTo>
                      <a:pt x="1841" y="6611"/>
                      <a:pt x="1836" y="6607"/>
                      <a:pt x="1830" y="6603"/>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534554" y="264853"/>
                <a:ext cx="13823" cy="78321"/>
              </a:xfrm>
              <a:custGeom>
                <a:avLst/>
                <a:gdLst/>
                <a:ahLst/>
                <a:cxnLst/>
                <a:rect l="l" t="t" r="r" b="b"/>
                <a:pathLst>
                  <a:path w="428" h="2425" extrusionOk="0">
                    <a:moveTo>
                      <a:pt x="1" y="1"/>
                    </a:moveTo>
                    <a:lnTo>
                      <a:pt x="128" y="2425"/>
                    </a:lnTo>
                    <a:cubicBezTo>
                      <a:pt x="428" y="1617"/>
                      <a:pt x="370" y="786"/>
                      <a:pt x="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408174" y="405799"/>
                <a:ext cx="77223" cy="101802"/>
              </a:xfrm>
              <a:custGeom>
                <a:avLst/>
                <a:gdLst/>
                <a:ahLst/>
                <a:cxnLst/>
                <a:rect l="l" t="t" r="r" b="b"/>
                <a:pathLst>
                  <a:path w="2391" h="3152" extrusionOk="0">
                    <a:moveTo>
                      <a:pt x="370" y="762"/>
                    </a:moveTo>
                    <a:cubicBezTo>
                      <a:pt x="509" y="877"/>
                      <a:pt x="659" y="958"/>
                      <a:pt x="832" y="1039"/>
                    </a:cubicBezTo>
                    <a:cubicBezTo>
                      <a:pt x="994" y="1108"/>
                      <a:pt x="1167" y="1177"/>
                      <a:pt x="1328" y="1270"/>
                    </a:cubicBezTo>
                    <a:cubicBezTo>
                      <a:pt x="1490" y="1351"/>
                      <a:pt x="1640" y="1466"/>
                      <a:pt x="1755" y="1616"/>
                    </a:cubicBezTo>
                    <a:cubicBezTo>
                      <a:pt x="1871" y="1755"/>
                      <a:pt x="1952" y="1928"/>
                      <a:pt x="2009" y="2101"/>
                    </a:cubicBezTo>
                    <a:cubicBezTo>
                      <a:pt x="1929" y="1939"/>
                      <a:pt x="1836" y="1789"/>
                      <a:pt x="1721" y="1651"/>
                    </a:cubicBezTo>
                    <a:cubicBezTo>
                      <a:pt x="1640" y="1570"/>
                      <a:pt x="1559" y="1512"/>
                      <a:pt x="1467" y="1443"/>
                    </a:cubicBezTo>
                    <a:cubicBezTo>
                      <a:pt x="1351" y="1397"/>
                      <a:pt x="1236" y="1362"/>
                      <a:pt x="1121" y="1351"/>
                    </a:cubicBezTo>
                    <a:cubicBezTo>
                      <a:pt x="1087" y="1348"/>
                      <a:pt x="1053" y="1347"/>
                      <a:pt x="1018" y="1347"/>
                    </a:cubicBezTo>
                    <a:cubicBezTo>
                      <a:pt x="898" y="1347"/>
                      <a:pt x="773" y="1364"/>
                      <a:pt x="647" y="1408"/>
                    </a:cubicBezTo>
                    <a:cubicBezTo>
                      <a:pt x="749" y="1325"/>
                      <a:pt x="896" y="1286"/>
                      <a:pt x="1040" y="1286"/>
                    </a:cubicBezTo>
                    <a:cubicBezTo>
                      <a:pt x="1075" y="1286"/>
                      <a:pt x="1110" y="1288"/>
                      <a:pt x="1144" y="1293"/>
                    </a:cubicBezTo>
                    <a:cubicBezTo>
                      <a:pt x="1167" y="1293"/>
                      <a:pt x="1213" y="1304"/>
                      <a:pt x="1236" y="1304"/>
                    </a:cubicBezTo>
                    <a:cubicBezTo>
                      <a:pt x="1097" y="1235"/>
                      <a:pt x="947" y="1177"/>
                      <a:pt x="809" y="1108"/>
                    </a:cubicBezTo>
                    <a:cubicBezTo>
                      <a:pt x="647" y="1004"/>
                      <a:pt x="486" y="900"/>
                      <a:pt x="370" y="762"/>
                    </a:cubicBezTo>
                    <a:close/>
                    <a:moveTo>
                      <a:pt x="347" y="0"/>
                    </a:moveTo>
                    <a:lnTo>
                      <a:pt x="347" y="0"/>
                    </a:lnTo>
                    <a:cubicBezTo>
                      <a:pt x="174" y="208"/>
                      <a:pt x="1" y="416"/>
                      <a:pt x="47" y="693"/>
                    </a:cubicBezTo>
                    <a:cubicBezTo>
                      <a:pt x="70" y="935"/>
                      <a:pt x="197" y="1166"/>
                      <a:pt x="370" y="1327"/>
                    </a:cubicBezTo>
                    <a:cubicBezTo>
                      <a:pt x="349" y="1320"/>
                      <a:pt x="325" y="1316"/>
                      <a:pt x="300" y="1316"/>
                    </a:cubicBezTo>
                    <a:cubicBezTo>
                      <a:pt x="215" y="1316"/>
                      <a:pt x="117" y="1358"/>
                      <a:pt x="82" y="1420"/>
                    </a:cubicBezTo>
                    <a:cubicBezTo>
                      <a:pt x="12" y="1535"/>
                      <a:pt x="59" y="1685"/>
                      <a:pt x="163" y="1766"/>
                    </a:cubicBezTo>
                    <a:cubicBezTo>
                      <a:pt x="243" y="1858"/>
                      <a:pt x="370" y="1916"/>
                      <a:pt x="486" y="1962"/>
                    </a:cubicBezTo>
                    <a:cubicBezTo>
                      <a:pt x="313" y="1997"/>
                      <a:pt x="163" y="2112"/>
                      <a:pt x="128" y="2286"/>
                    </a:cubicBezTo>
                    <a:cubicBezTo>
                      <a:pt x="105" y="2459"/>
                      <a:pt x="174" y="2655"/>
                      <a:pt x="301" y="2747"/>
                    </a:cubicBezTo>
                    <a:cubicBezTo>
                      <a:pt x="451" y="2389"/>
                      <a:pt x="855" y="2101"/>
                      <a:pt x="1236" y="2101"/>
                    </a:cubicBezTo>
                    <a:cubicBezTo>
                      <a:pt x="1245" y="2101"/>
                      <a:pt x="1254" y="2100"/>
                      <a:pt x="1263" y="2100"/>
                    </a:cubicBezTo>
                    <a:cubicBezTo>
                      <a:pt x="1646" y="2100"/>
                      <a:pt x="2025" y="2340"/>
                      <a:pt x="2194" y="2678"/>
                    </a:cubicBezTo>
                    <a:cubicBezTo>
                      <a:pt x="2263" y="2840"/>
                      <a:pt x="2321" y="3001"/>
                      <a:pt x="2333" y="3151"/>
                    </a:cubicBezTo>
                    <a:cubicBezTo>
                      <a:pt x="2390" y="2793"/>
                      <a:pt x="2379" y="2424"/>
                      <a:pt x="2263" y="2055"/>
                    </a:cubicBezTo>
                    <a:cubicBezTo>
                      <a:pt x="2090" y="1535"/>
                      <a:pt x="1698" y="1074"/>
                      <a:pt x="1224" y="820"/>
                    </a:cubicBezTo>
                    <a:cubicBezTo>
                      <a:pt x="1040" y="716"/>
                      <a:pt x="832" y="646"/>
                      <a:pt x="659" y="520"/>
                    </a:cubicBezTo>
                    <a:cubicBezTo>
                      <a:pt x="474" y="416"/>
                      <a:pt x="336" y="208"/>
                      <a:pt x="347"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341092" y="325669"/>
                <a:ext cx="166268" cy="246430"/>
              </a:xfrm>
              <a:custGeom>
                <a:avLst/>
                <a:gdLst/>
                <a:ahLst/>
                <a:cxnLst/>
                <a:rect l="l" t="t" r="r" b="b"/>
                <a:pathLst>
                  <a:path w="5148" h="7630" extrusionOk="0">
                    <a:moveTo>
                      <a:pt x="1550" y="164"/>
                    </a:moveTo>
                    <a:cubicBezTo>
                      <a:pt x="1715" y="164"/>
                      <a:pt x="1879" y="184"/>
                      <a:pt x="2043" y="230"/>
                    </a:cubicBezTo>
                    <a:cubicBezTo>
                      <a:pt x="2320" y="300"/>
                      <a:pt x="2597" y="403"/>
                      <a:pt x="2840" y="542"/>
                    </a:cubicBezTo>
                    <a:cubicBezTo>
                      <a:pt x="3082" y="692"/>
                      <a:pt x="3313" y="865"/>
                      <a:pt x="3521" y="1073"/>
                    </a:cubicBezTo>
                    <a:cubicBezTo>
                      <a:pt x="3301" y="888"/>
                      <a:pt x="3071" y="715"/>
                      <a:pt x="2828" y="588"/>
                    </a:cubicBezTo>
                    <a:cubicBezTo>
                      <a:pt x="2586" y="461"/>
                      <a:pt x="2309" y="357"/>
                      <a:pt x="2032" y="288"/>
                    </a:cubicBezTo>
                    <a:cubicBezTo>
                      <a:pt x="1861" y="238"/>
                      <a:pt x="1687" y="215"/>
                      <a:pt x="1516" y="215"/>
                    </a:cubicBezTo>
                    <a:cubicBezTo>
                      <a:pt x="1409" y="215"/>
                      <a:pt x="1303" y="224"/>
                      <a:pt x="1201" y="242"/>
                    </a:cubicBezTo>
                    <a:cubicBezTo>
                      <a:pt x="912" y="288"/>
                      <a:pt x="635" y="369"/>
                      <a:pt x="358" y="461"/>
                    </a:cubicBezTo>
                    <a:cubicBezTo>
                      <a:pt x="624" y="346"/>
                      <a:pt x="889" y="242"/>
                      <a:pt x="1178" y="196"/>
                    </a:cubicBezTo>
                    <a:cubicBezTo>
                      <a:pt x="1302" y="176"/>
                      <a:pt x="1426" y="164"/>
                      <a:pt x="1550" y="164"/>
                    </a:cubicBezTo>
                    <a:close/>
                    <a:moveTo>
                      <a:pt x="1581" y="1"/>
                    </a:moveTo>
                    <a:cubicBezTo>
                      <a:pt x="1132" y="1"/>
                      <a:pt x="679" y="128"/>
                      <a:pt x="254" y="369"/>
                    </a:cubicBezTo>
                    <a:cubicBezTo>
                      <a:pt x="185" y="415"/>
                      <a:pt x="116" y="473"/>
                      <a:pt x="69" y="542"/>
                    </a:cubicBezTo>
                    <a:cubicBezTo>
                      <a:pt x="0" y="692"/>
                      <a:pt x="116" y="831"/>
                      <a:pt x="254" y="831"/>
                    </a:cubicBezTo>
                    <a:cubicBezTo>
                      <a:pt x="358" y="831"/>
                      <a:pt x="450" y="773"/>
                      <a:pt x="531" y="773"/>
                    </a:cubicBezTo>
                    <a:cubicBezTo>
                      <a:pt x="219" y="1173"/>
                      <a:pt x="650" y="1499"/>
                      <a:pt x="1223" y="1499"/>
                    </a:cubicBezTo>
                    <a:cubicBezTo>
                      <a:pt x="1328" y="1499"/>
                      <a:pt x="1437" y="1488"/>
                      <a:pt x="1547" y="1465"/>
                    </a:cubicBezTo>
                    <a:cubicBezTo>
                      <a:pt x="1817" y="1416"/>
                      <a:pt x="2088" y="1384"/>
                      <a:pt x="2357" y="1384"/>
                    </a:cubicBezTo>
                    <a:cubicBezTo>
                      <a:pt x="2828" y="1384"/>
                      <a:pt x="3290" y="1482"/>
                      <a:pt x="3721" y="1753"/>
                    </a:cubicBezTo>
                    <a:lnTo>
                      <a:pt x="3721" y="1753"/>
                    </a:lnTo>
                    <a:cubicBezTo>
                      <a:pt x="3681" y="1730"/>
                      <a:pt x="3640" y="1719"/>
                      <a:pt x="3600" y="1719"/>
                    </a:cubicBezTo>
                    <a:cubicBezTo>
                      <a:pt x="3494" y="1719"/>
                      <a:pt x="3396" y="1795"/>
                      <a:pt x="3348" y="1916"/>
                    </a:cubicBezTo>
                    <a:cubicBezTo>
                      <a:pt x="3278" y="2089"/>
                      <a:pt x="3313" y="2273"/>
                      <a:pt x="3417" y="2423"/>
                    </a:cubicBezTo>
                    <a:cubicBezTo>
                      <a:pt x="3521" y="2562"/>
                      <a:pt x="3636" y="2712"/>
                      <a:pt x="3752" y="2839"/>
                    </a:cubicBezTo>
                    <a:cubicBezTo>
                      <a:pt x="3867" y="2966"/>
                      <a:pt x="3971" y="3093"/>
                      <a:pt x="4052" y="3254"/>
                    </a:cubicBezTo>
                    <a:cubicBezTo>
                      <a:pt x="4236" y="3578"/>
                      <a:pt x="4375" y="3935"/>
                      <a:pt x="4490" y="4282"/>
                    </a:cubicBezTo>
                    <a:cubicBezTo>
                      <a:pt x="4801" y="5329"/>
                      <a:pt x="4779" y="6628"/>
                      <a:pt x="4265" y="7619"/>
                    </a:cubicBezTo>
                    <a:lnTo>
                      <a:pt x="4265" y="7619"/>
                    </a:lnTo>
                    <a:cubicBezTo>
                      <a:pt x="5079" y="6052"/>
                      <a:pt x="5147" y="4451"/>
                      <a:pt x="4606" y="2770"/>
                    </a:cubicBezTo>
                    <a:cubicBezTo>
                      <a:pt x="4294" y="1823"/>
                      <a:pt x="3752" y="923"/>
                      <a:pt x="2897" y="403"/>
                    </a:cubicBezTo>
                    <a:cubicBezTo>
                      <a:pt x="2485" y="131"/>
                      <a:pt x="2035" y="1"/>
                      <a:pt x="1581" y="1"/>
                    </a:cubicBezTo>
                    <a:close/>
                    <a:moveTo>
                      <a:pt x="4265" y="7619"/>
                    </a:moveTo>
                    <a:cubicBezTo>
                      <a:pt x="4263" y="7622"/>
                      <a:pt x="4261" y="7626"/>
                      <a:pt x="4259" y="7629"/>
                    </a:cubicBezTo>
                    <a:cubicBezTo>
                      <a:pt x="4261" y="7626"/>
                      <a:pt x="4263" y="7622"/>
                      <a:pt x="4265" y="7619"/>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410047" y="289722"/>
                <a:ext cx="76836" cy="103417"/>
              </a:xfrm>
              <a:custGeom>
                <a:avLst/>
                <a:gdLst/>
                <a:ahLst/>
                <a:cxnLst/>
                <a:rect l="l" t="t" r="r" b="b"/>
                <a:pathLst>
                  <a:path w="2379" h="3202" extrusionOk="0">
                    <a:moveTo>
                      <a:pt x="1642" y="584"/>
                    </a:moveTo>
                    <a:cubicBezTo>
                      <a:pt x="1642" y="595"/>
                      <a:pt x="1641" y="605"/>
                      <a:pt x="1640" y="616"/>
                    </a:cubicBezTo>
                    <a:cubicBezTo>
                      <a:pt x="1642" y="605"/>
                      <a:pt x="1642" y="594"/>
                      <a:pt x="1642" y="584"/>
                    </a:cubicBezTo>
                    <a:close/>
                    <a:moveTo>
                      <a:pt x="1161" y="0"/>
                    </a:moveTo>
                    <a:cubicBezTo>
                      <a:pt x="995" y="0"/>
                      <a:pt x="823" y="77"/>
                      <a:pt x="716" y="201"/>
                    </a:cubicBezTo>
                    <a:cubicBezTo>
                      <a:pt x="578" y="385"/>
                      <a:pt x="578" y="628"/>
                      <a:pt x="659" y="835"/>
                    </a:cubicBezTo>
                    <a:cubicBezTo>
                      <a:pt x="606" y="793"/>
                      <a:pt x="524" y="742"/>
                      <a:pt x="449" y="742"/>
                    </a:cubicBezTo>
                    <a:cubicBezTo>
                      <a:pt x="442" y="742"/>
                      <a:pt x="435" y="742"/>
                      <a:pt x="428" y="743"/>
                    </a:cubicBezTo>
                    <a:cubicBezTo>
                      <a:pt x="1" y="778"/>
                      <a:pt x="705" y="1193"/>
                      <a:pt x="762" y="1251"/>
                    </a:cubicBezTo>
                    <a:cubicBezTo>
                      <a:pt x="1384" y="1666"/>
                      <a:pt x="2201" y="2413"/>
                      <a:pt x="2377" y="3196"/>
                    </a:cubicBezTo>
                    <a:lnTo>
                      <a:pt x="2377" y="3196"/>
                    </a:lnTo>
                    <a:cubicBezTo>
                      <a:pt x="2216" y="2471"/>
                      <a:pt x="1962" y="1838"/>
                      <a:pt x="1467" y="1297"/>
                    </a:cubicBezTo>
                    <a:cubicBezTo>
                      <a:pt x="1386" y="1205"/>
                      <a:pt x="1293" y="1112"/>
                      <a:pt x="1236" y="1009"/>
                    </a:cubicBezTo>
                    <a:cubicBezTo>
                      <a:pt x="1178" y="905"/>
                      <a:pt x="1143" y="778"/>
                      <a:pt x="1155" y="651"/>
                    </a:cubicBezTo>
                    <a:cubicBezTo>
                      <a:pt x="1178" y="535"/>
                      <a:pt x="1270" y="420"/>
                      <a:pt x="1397" y="397"/>
                    </a:cubicBezTo>
                    <a:cubicBezTo>
                      <a:pt x="1404" y="396"/>
                      <a:pt x="1410" y="396"/>
                      <a:pt x="1417" y="396"/>
                    </a:cubicBezTo>
                    <a:cubicBezTo>
                      <a:pt x="1527" y="396"/>
                      <a:pt x="1639" y="478"/>
                      <a:pt x="1642" y="584"/>
                    </a:cubicBezTo>
                    <a:lnTo>
                      <a:pt x="1642" y="584"/>
                    </a:lnTo>
                    <a:cubicBezTo>
                      <a:pt x="1654" y="362"/>
                      <a:pt x="1560" y="127"/>
                      <a:pt x="1351" y="39"/>
                    </a:cubicBezTo>
                    <a:cubicBezTo>
                      <a:pt x="1292" y="13"/>
                      <a:pt x="1227" y="0"/>
                      <a:pt x="1161" y="0"/>
                    </a:cubicBezTo>
                    <a:close/>
                    <a:moveTo>
                      <a:pt x="2377" y="3196"/>
                    </a:moveTo>
                    <a:lnTo>
                      <a:pt x="2377" y="3196"/>
                    </a:lnTo>
                    <a:cubicBezTo>
                      <a:pt x="2378" y="3198"/>
                      <a:pt x="2378" y="3200"/>
                      <a:pt x="2378" y="3202"/>
                    </a:cubicBezTo>
                    <a:cubicBezTo>
                      <a:pt x="2378" y="3200"/>
                      <a:pt x="2378" y="3198"/>
                      <a:pt x="2377" y="3196"/>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468570" y="476983"/>
                <a:ext cx="150926" cy="227439"/>
              </a:xfrm>
              <a:custGeom>
                <a:avLst/>
                <a:gdLst/>
                <a:ahLst/>
                <a:cxnLst/>
                <a:rect l="l" t="t" r="r" b="b"/>
                <a:pathLst>
                  <a:path w="4673" h="7042" extrusionOk="0">
                    <a:moveTo>
                      <a:pt x="4387" y="659"/>
                    </a:moveTo>
                    <a:lnTo>
                      <a:pt x="4387" y="659"/>
                    </a:lnTo>
                    <a:cubicBezTo>
                      <a:pt x="4386" y="661"/>
                      <a:pt x="4384" y="663"/>
                      <a:pt x="4383" y="666"/>
                    </a:cubicBezTo>
                    <a:lnTo>
                      <a:pt x="4383" y="666"/>
                    </a:lnTo>
                    <a:cubicBezTo>
                      <a:pt x="4384" y="663"/>
                      <a:pt x="4386" y="661"/>
                      <a:pt x="4387" y="659"/>
                    </a:cubicBezTo>
                    <a:close/>
                    <a:moveTo>
                      <a:pt x="3980" y="1173"/>
                    </a:moveTo>
                    <a:cubicBezTo>
                      <a:pt x="3844" y="1362"/>
                      <a:pt x="3715" y="1541"/>
                      <a:pt x="3568" y="1721"/>
                    </a:cubicBezTo>
                    <a:cubicBezTo>
                      <a:pt x="3406" y="1905"/>
                      <a:pt x="3221" y="2078"/>
                      <a:pt x="3025" y="2217"/>
                    </a:cubicBezTo>
                    <a:cubicBezTo>
                      <a:pt x="2633" y="2517"/>
                      <a:pt x="2194" y="2782"/>
                      <a:pt x="1790" y="3071"/>
                    </a:cubicBezTo>
                    <a:cubicBezTo>
                      <a:pt x="1386" y="3348"/>
                      <a:pt x="1005" y="3660"/>
                      <a:pt x="728" y="4087"/>
                    </a:cubicBezTo>
                    <a:cubicBezTo>
                      <a:pt x="659" y="4179"/>
                      <a:pt x="601" y="4283"/>
                      <a:pt x="543" y="4398"/>
                    </a:cubicBezTo>
                    <a:cubicBezTo>
                      <a:pt x="486" y="4514"/>
                      <a:pt x="439" y="4629"/>
                      <a:pt x="405" y="4745"/>
                    </a:cubicBezTo>
                    <a:cubicBezTo>
                      <a:pt x="382" y="4860"/>
                      <a:pt x="347" y="4987"/>
                      <a:pt x="336" y="5103"/>
                    </a:cubicBezTo>
                    <a:cubicBezTo>
                      <a:pt x="324" y="5241"/>
                      <a:pt x="324" y="5356"/>
                      <a:pt x="336" y="5483"/>
                    </a:cubicBezTo>
                    <a:cubicBezTo>
                      <a:pt x="324" y="5368"/>
                      <a:pt x="312" y="5241"/>
                      <a:pt x="312" y="5103"/>
                    </a:cubicBezTo>
                    <a:cubicBezTo>
                      <a:pt x="324" y="4976"/>
                      <a:pt x="336" y="4860"/>
                      <a:pt x="370" y="4733"/>
                    </a:cubicBezTo>
                    <a:cubicBezTo>
                      <a:pt x="439" y="4491"/>
                      <a:pt x="543" y="4260"/>
                      <a:pt x="682" y="4052"/>
                    </a:cubicBezTo>
                    <a:cubicBezTo>
                      <a:pt x="959" y="3637"/>
                      <a:pt x="1351" y="3302"/>
                      <a:pt x="1767" y="3013"/>
                    </a:cubicBezTo>
                    <a:cubicBezTo>
                      <a:pt x="2171" y="2736"/>
                      <a:pt x="2598" y="2494"/>
                      <a:pt x="2990" y="2194"/>
                    </a:cubicBezTo>
                    <a:cubicBezTo>
                      <a:pt x="3377" y="1918"/>
                      <a:pt x="3700" y="1558"/>
                      <a:pt x="3980" y="1173"/>
                    </a:cubicBezTo>
                    <a:close/>
                    <a:moveTo>
                      <a:pt x="2540" y="1"/>
                    </a:moveTo>
                    <a:cubicBezTo>
                      <a:pt x="2529" y="1167"/>
                      <a:pt x="1709" y="2275"/>
                      <a:pt x="959" y="3117"/>
                    </a:cubicBezTo>
                    <a:cubicBezTo>
                      <a:pt x="324" y="3821"/>
                      <a:pt x="1" y="4641"/>
                      <a:pt x="151" y="5541"/>
                    </a:cubicBezTo>
                    <a:cubicBezTo>
                      <a:pt x="174" y="5726"/>
                      <a:pt x="232" y="5911"/>
                      <a:pt x="312" y="6107"/>
                    </a:cubicBezTo>
                    <a:cubicBezTo>
                      <a:pt x="439" y="6453"/>
                      <a:pt x="670" y="6719"/>
                      <a:pt x="832" y="7042"/>
                    </a:cubicBezTo>
                    <a:cubicBezTo>
                      <a:pt x="509" y="6372"/>
                      <a:pt x="382" y="5564"/>
                      <a:pt x="624" y="4860"/>
                    </a:cubicBezTo>
                    <a:cubicBezTo>
                      <a:pt x="751" y="4491"/>
                      <a:pt x="1028" y="3856"/>
                      <a:pt x="1501" y="3833"/>
                    </a:cubicBezTo>
                    <a:cubicBezTo>
                      <a:pt x="1663" y="3833"/>
                      <a:pt x="1848" y="3879"/>
                      <a:pt x="1952" y="3994"/>
                    </a:cubicBezTo>
                    <a:cubicBezTo>
                      <a:pt x="2055" y="4121"/>
                      <a:pt x="2032" y="4375"/>
                      <a:pt x="1894" y="4456"/>
                    </a:cubicBezTo>
                    <a:cubicBezTo>
                      <a:pt x="2113" y="4433"/>
                      <a:pt x="2298" y="4225"/>
                      <a:pt x="2298" y="4006"/>
                    </a:cubicBezTo>
                    <a:cubicBezTo>
                      <a:pt x="2298" y="3798"/>
                      <a:pt x="2113" y="3602"/>
                      <a:pt x="1894" y="3567"/>
                    </a:cubicBezTo>
                    <a:cubicBezTo>
                      <a:pt x="2258" y="3389"/>
                      <a:pt x="2629" y="3313"/>
                      <a:pt x="3008" y="3313"/>
                    </a:cubicBezTo>
                    <a:cubicBezTo>
                      <a:pt x="3290" y="3313"/>
                      <a:pt x="3577" y="3355"/>
                      <a:pt x="3868" y="3429"/>
                    </a:cubicBezTo>
                    <a:cubicBezTo>
                      <a:pt x="3868" y="3429"/>
                      <a:pt x="3764" y="3244"/>
                      <a:pt x="3671" y="3129"/>
                    </a:cubicBezTo>
                    <a:cubicBezTo>
                      <a:pt x="3671" y="3129"/>
                      <a:pt x="3777" y="3101"/>
                      <a:pt x="3986" y="3101"/>
                    </a:cubicBezTo>
                    <a:cubicBezTo>
                      <a:pt x="4108" y="3101"/>
                      <a:pt x="4265" y="3111"/>
                      <a:pt x="4456" y="3140"/>
                    </a:cubicBezTo>
                    <a:cubicBezTo>
                      <a:pt x="4191" y="2829"/>
                      <a:pt x="4098" y="2736"/>
                      <a:pt x="3729" y="2540"/>
                    </a:cubicBezTo>
                    <a:cubicBezTo>
                      <a:pt x="4672" y="2184"/>
                      <a:pt x="4022" y="1300"/>
                      <a:pt x="4383" y="666"/>
                    </a:cubicBezTo>
                    <a:lnTo>
                      <a:pt x="4383" y="666"/>
                    </a:lnTo>
                    <a:cubicBezTo>
                      <a:pt x="4264" y="870"/>
                      <a:pt x="4062" y="920"/>
                      <a:pt x="3838" y="920"/>
                    </a:cubicBezTo>
                    <a:cubicBezTo>
                      <a:pt x="3625" y="920"/>
                      <a:pt x="3392" y="875"/>
                      <a:pt x="3188" y="875"/>
                    </a:cubicBezTo>
                    <a:cubicBezTo>
                      <a:pt x="2975" y="875"/>
                      <a:pt x="2795" y="923"/>
                      <a:pt x="2702" y="1120"/>
                    </a:cubicBezTo>
                    <a:cubicBezTo>
                      <a:pt x="2736" y="716"/>
                      <a:pt x="2713" y="347"/>
                      <a:pt x="2540"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488336" y="415101"/>
                <a:ext cx="61559" cy="150280"/>
              </a:xfrm>
              <a:custGeom>
                <a:avLst/>
                <a:gdLst/>
                <a:ahLst/>
                <a:cxnLst/>
                <a:rect l="l" t="t" r="r" b="b"/>
                <a:pathLst>
                  <a:path w="1906" h="4653" extrusionOk="0">
                    <a:moveTo>
                      <a:pt x="832" y="959"/>
                    </a:moveTo>
                    <a:lnTo>
                      <a:pt x="832" y="959"/>
                    </a:lnTo>
                    <a:cubicBezTo>
                      <a:pt x="878" y="1190"/>
                      <a:pt x="912" y="1443"/>
                      <a:pt x="924" y="1686"/>
                    </a:cubicBezTo>
                    <a:cubicBezTo>
                      <a:pt x="936" y="1928"/>
                      <a:pt x="924" y="2159"/>
                      <a:pt x="912" y="2390"/>
                    </a:cubicBezTo>
                    <a:cubicBezTo>
                      <a:pt x="878" y="2621"/>
                      <a:pt x="832" y="2852"/>
                      <a:pt x="762" y="3071"/>
                    </a:cubicBezTo>
                    <a:cubicBezTo>
                      <a:pt x="693" y="3290"/>
                      <a:pt x="601" y="3498"/>
                      <a:pt x="508" y="3694"/>
                    </a:cubicBezTo>
                    <a:cubicBezTo>
                      <a:pt x="589" y="3475"/>
                      <a:pt x="659" y="3267"/>
                      <a:pt x="716" y="3036"/>
                    </a:cubicBezTo>
                    <a:cubicBezTo>
                      <a:pt x="774" y="2829"/>
                      <a:pt x="820" y="2598"/>
                      <a:pt x="855" y="2367"/>
                    </a:cubicBezTo>
                    <a:cubicBezTo>
                      <a:pt x="878" y="2136"/>
                      <a:pt x="878" y="1905"/>
                      <a:pt x="878" y="1651"/>
                    </a:cubicBezTo>
                    <a:cubicBezTo>
                      <a:pt x="866" y="1443"/>
                      <a:pt x="855" y="1190"/>
                      <a:pt x="832" y="959"/>
                    </a:cubicBezTo>
                    <a:close/>
                    <a:moveTo>
                      <a:pt x="601" y="1"/>
                    </a:moveTo>
                    <a:lnTo>
                      <a:pt x="601" y="1"/>
                    </a:lnTo>
                    <a:cubicBezTo>
                      <a:pt x="855" y="1570"/>
                      <a:pt x="635" y="3210"/>
                      <a:pt x="1" y="4652"/>
                    </a:cubicBezTo>
                    <a:cubicBezTo>
                      <a:pt x="659" y="3891"/>
                      <a:pt x="1905" y="1790"/>
                      <a:pt x="1617" y="693"/>
                    </a:cubicBezTo>
                    <a:lnTo>
                      <a:pt x="1617" y="693"/>
                    </a:lnTo>
                    <a:cubicBezTo>
                      <a:pt x="1570" y="705"/>
                      <a:pt x="1374" y="1397"/>
                      <a:pt x="1224" y="1559"/>
                    </a:cubicBezTo>
                    <a:cubicBezTo>
                      <a:pt x="1282" y="1039"/>
                      <a:pt x="1005" y="335"/>
                      <a:pt x="60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824230" y="680554"/>
                <a:ext cx="264710" cy="194237"/>
              </a:xfrm>
              <a:custGeom>
                <a:avLst/>
                <a:gdLst/>
                <a:ahLst/>
                <a:cxnLst/>
                <a:rect l="l" t="t" r="r" b="b"/>
                <a:pathLst>
                  <a:path w="8196" h="6014" extrusionOk="0">
                    <a:moveTo>
                      <a:pt x="1" y="0"/>
                    </a:moveTo>
                    <a:cubicBezTo>
                      <a:pt x="127" y="1385"/>
                      <a:pt x="1086" y="2666"/>
                      <a:pt x="2378" y="3197"/>
                    </a:cubicBezTo>
                    <a:cubicBezTo>
                      <a:pt x="2921" y="3417"/>
                      <a:pt x="3475" y="3520"/>
                      <a:pt x="4029" y="3659"/>
                    </a:cubicBezTo>
                    <a:cubicBezTo>
                      <a:pt x="4571" y="3809"/>
                      <a:pt x="5137" y="4040"/>
                      <a:pt x="5541" y="4444"/>
                    </a:cubicBezTo>
                    <a:cubicBezTo>
                      <a:pt x="5945" y="4848"/>
                      <a:pt x="6164" y="5483"/>
                      <a:pt x="5945" y="6014"/>
                    </a:cubicBezTo>
                    <a:cubicBezTo>
                      <a:pt x="6464" y="5483"/>
                      <a:pt x="6638" y="4525"/>
                      <a:pt x="6187" y="3936"/>
                    </a:cubicBezTo>
                    <a:lnTo>
                      <a:pt x="6187" y="3936"/>
                    </a:lnTo>
                    <a:cubicBezTo>
                      <a:pt x="6315" y="3975"/>
                      <a:pt x="6453" y="3993"/>
                      <a:pt x="6595" y="3993"/>
                    </a:cubicBezTo>
                    <a:cubicBezTo>
                      <a:pt x="7210" y="3993"/>
                      <a:pt x="7905" y="3650"/>
                      <a:pt x="8196" y="3163"/>
                    </a:cubicBezTo>
                    <a:lnTo>
                      <a:pt x="8196" y="3163"/>
                    </a:lnTo>
                    <a:cubicBezTo>
                      <a:pt x="7868" y="3240"/>
                      <a:pt x="7582" y="3272"/>
                      <a:pt x="7312" y="3272"/>
                    </a:cubicBezTo>
                    <a:cubicBezTo>
                      <a:pt x="6335" y="3272"/>
                      <a:pt x="5574" y="2854"/>
                      <a:pt x="3856" y="2655"/>
                    </a:cubicBezTo>
                    <a:cubicBezTo>
                      <a:pt x="1051" y="2320"/>
                      <a:pt x="70" y="739"/>
                      <a:pt x="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826846" y="652584"/>
                <a:ext cx="213648" cy="98055"/>
              </a:xfrm>
              <a:custGeom>
                <a:avLst/>
                <a:gdLst/>
                <a:ahLst/>
                <a:cxnLst/>
                <a:rect l="l" t="t" r="r" b="b"/>
                <a:pathLst>
                  <a:path w="6615" h="3036" extrusionOk="0">
                    <a:moveTo>
                      <a:pt x="6611" y="1316"/>
                    </a:moveTo>
                    <a:cubicBezTo>
                      <a:pt x="6612" y="1316"/>
                      <a:pt x="6613" y="1316"/>
                      <a:pt x="6614" y="1316"/>
                    </a:cubicBezTo>
                    <a:cubicBezTo>
                      <a:pt x="6613" y="1316"/>
                      <a:pt x="6612" y="1316"/>
                      <a:pt x="6611" y="1316"/>
                    </a:cubicBezTo>
                    <a:close/>
                    <a:moveTo>
                      <a:pt x="5912" y="1335"/>
                    </a:moveTo>
                    <a:cubicBezTo>
                      <a:pt x="5969" y="1335"/>
                      <a:pt x="6026" y="1336"/>
                      <a:pt x="6083" y="1339"/>
                    </a:cubicBezTo>
                    <a:cubicBezTo>
                      <a:pt x="5633" y="1362"/>
                      <a:pt x="5183" y="1432"/>
                      <a:pt x="4756" y="1570"/>
                    </a:cubicBezTo>
                    <a:cubicBezTo>
                      <a:pt x="4317" y="1709"/>
                      <a:pt x="3913" y="1905"/>
                      <a:pt x="3498" y="2066"/>
                    </a:cubicBezTo>
                    <a:cubicBezTo>
                      <a:pt x="3100" y="2221"/>
                      <a:pt x="2670" y="2344"/>
                      <a:pt x="2229" y="2344"/>
                    </a:cubicBezTo>
                    <a:cubicBezTo>
                      <a:pt x="2209" y="2344"/>
                      <a:pt x="2190" y="2344"/>
                      <a:pt x="2170" y="2343"/>
                    </a:cubicBezTo>
                    <a:cubicBezTo>
                      <a:pt x="1939" y="2343"/>
                      <a:pt x="1709" y="2297"/>
                      <a:pt x="1512" y="2228"/>
                    </a:cubicBezTo>
                    <a:cubicBezTo>
                      <a:pt x="1409" y="2182"/>
                      <a:pt x="1293" y="2136"/>
                      <a:pt x="1201" y="2078"/>
                    </a:cubicBezTo>
                    <a:cubicBezTo>
                      <a:pt x="1108" y="2020"/>
                      <a:pt x="1016" y="1951"/>
                      <a:pt x="947" y="1870"/>
                    </a:cubicBezTo>
                    <a:lnTo>
                      <a:pt x="947" y="1870"/>
                    </a:lnTo>
                    <a:cubicBezTo>
                      <a:pt x="1293" y="2182"/>
                      <a:pt x="1755" y="2297"/>
                      <a:pt x="2182" y="2297"/>
                    </a:cubicBezTo>
                    <a:cubicBezTo>
                      <a:pt x="2632" y="2297"/>
                      <a:pt x="3071" y="2159"/>
                      <a:pt x="3486" y="2009"/>
                    </a:cubicBezTo>
                    <a:cubicBezTo>
                      <a:pt x="3902" y="1847"/>
                      <a:pt x="4306" y="1662"/>
                      <a:pt x="4744" y="1512"/>
                    </a:cubicBezTo>
                    <a:cubicBezTo>
                      <a:pt x="4952" y="1443"/>
                      <a:pt x="5171" y="1397"/>
                      <a:pt x="5402" y="1374"/>
                    </a:cubicBezTo>
                    <a:cubicBezTo>
                      <a:pt x="5575" y="1348"/>
                      <a:pt x="5742" y="1335"/>
                      <a:pt x="5912" y="1335"/>
                    </a:cubicBezTo>
                    <a:close/>
                    <a:moveTo>
                      <a:pt x="4802" y="0"/>
                    </a:moveTo>
                    <a:cubicBezTo>
                      <a:pt x="4606" y="439"/>
                      <a:pt x="4410" y="612"/>
                      <a:pt x="4410" y="612"/>
                    </a:cubicBezTo>
                    <a:cubicBezTo>
                      <a:pt x="4375" y="462"/>
                      <a:pt x="4283" y="289"/>
                      <a:pt x="4283" y="289"/>
                    </a:cubicBezTo>
                    <a:cubicBezTo>
                      <a:pt x="4063" y="901"/>
                      <a:pt x="3729" y="1385"/>
                      <a:pt x="3163" y="1709"/>
                    </a:cubicBezTo>
                    <a:cubicBezTo>
                      <a:pt x="3244" y="1512"/>
                      <a:pt x="3209" y="1282"/>
                      <a:pt x="3036" y="1166"/>
                    </a:cubicBezTo>
                    <a:cubicBezTo>
                      <a:pt x="2968" y="1130"/>
                      <a:pt x="2891" y="1111"/>
                      <a:pt x="2815" y="1111"/>
                    </a:cubicBezTo>
                    <a:cubicBezTo>
                      <a:pt x="2696" y="1111"/>
                      <a:pt x="2578" y="1156"/>
                      <a:pt x="2494" y="1247"/>
                    </a:cubicBezTo>
                    <a:cubicBezTo>
                      <a:pt x="2516" y="1236"/>
                      <a:pt x="2542" y="1232"/>
                      <a:pt x="2568" y="1232"/>
                    </a:cubicBezTo>
                    <a:cubicBezTo>
                      <a:pt x="2687" y="1232"/>
                      <a:pt x="2825" y="1330"/>
                      <a:pt x="2863" y="1443"/>
                    </a:cubicBezTo>
                    <a:cubicBezTo>
                      <a:pt x="2909" y="1593"/>
                      <a:pt x="2851" y="1743"/>
                      <a:pt x="2759" y="1859"/>
                    </a:cubicBezTo>
                    <a:cubicBezTo>
                      <a:pt x="2629" y="2036"/>
                      <a:pt x="2404" y="2093"/>
                      <a:pt x="2169" y="2093"/>
                    </a:cubicBezTo>
                    <a:cubicBezTo>
                      <a:pt x="1947" y="2093"/>
                      <a:pt x="1716" y="2042"/>
                      <a:pt x="1547" y="1997"/>
                    </a:cubicBezTo>
                    <a:cubicBezTo>
                      <a:pt x="889" y="1824"/>
                      <a:pt x="347" y="1316"/>
                      <a:pt x="0" y="727"/>
                    </a:cubicBezTo>
                    <a:lnTo>
                      <a:pt x="0" y="727"/>
                    </a:lnTo>
                    <a:cubicBezTo>
                      <a:pt x="162" y="1016"/>
                      <a:pt x="254" y="1316"/>
                      <a:pt x="450" y="1593"/>
                    </a:cubicBezTo>
                    <a:cubicBezTo>
                      <a:pt x="554" y="1732"/>
                      <a:pt x="670" y="1882"/>
                      <a:pt x="797" y="1997"/>
                    </a:cubicBezTo>
                    <a:cubicBezTo>
                      <a:pt x="1287" y="2458"/>
                      <a:pt x="1912" y="2656"/>
                      <a:pt x="2608" y="2656"/>
                    </a:cubicBezTo>
                    <a:cubicBezTo>
                      <a:pt x="2748" y="2656"/>
                      <a:pt x="2891" y="2647"/>
                      <a:pt x="3036" y="2632"/>
                    </a:cubicBezTo>
                    <a:cubicBezTo>
                      <a:pt x="3407" y="2581"/>
                      <a:pt x="3813" y="2541"/>
                      <a:pt x="4222" y="2541"/>
                    </a:cubicBezTo>
                    <a:cubicBezTo>
                      <a:pt x="4921" y="2541"/>
                      <a:pt x="5631" y="2658"/>
                      <a:pt x="6199" y="3036"/>
                    </a:cubicBezTo>
                    <a:cubicBezTo>
                      <a:pt x="6014" y="2713"/>
                      <a:pt x="5725" y="2517"/>
                      <a:pt x="5402" y="2355"/>
                    </a:cubicBezTo>
                    <a:lnTo>
                      <a:pt x="5402" y="2355"/>
                    </a:lnTo>
                    <a:cubicBezTo>
                      <a:pt x="5425" y="2358"/>
                      <a:pt x="5446" y="2360"/>
                      <a:pt x="5466" y="2360"/>
                    </a:cubicBezTo>
                    <a:cubicBezTo>
                      <a:pt x="5981" y="2360"/>
                      <a:pt x="6003" y="1315"/>
                      <a:pt x="6578" y="1315"/>
                    </a:cubicBezTo>
                    <a:cubicBezTo>
                      <a:pt x="6589" y="1315"/>
                      <a:pt x="6600" y="1315"/>
                      <a:pt x="6611" y="1316"/>
                    </a:cubicBezTo>
                    <a:lnTo>
                      <a:pt x="6611" y="1316"/>
                    </a:lnTo>
                    <a:cubicBezTo>
                      <a:pt x="6080" y="1278"/>
                      <a:pt x="5774" y="693"/>
                      <a:pt x="5308" y="693"/>
                    </a:cubicBezTo>
                    <a:cubicBezTo>
                      <a:pt x="5177" y="693"/>
                      <a:pt x="5035" y="739"/>
                      <a:pt x="4871" y="854"/>
                    </a:cubicBezTo>
                    <a:cubicBezTo>
                      <a:pt x="4917" y="474"/>
                      <a:pt x="4894" y="358"/>
                      <a:pt x="4802"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917053" y="747442"/>
                <a:ext cx="77966" cy="14405"/>
              </a:xfrm>
              <a:custGeom>
                <a:avLst/>
                <a:gdLst/>
                <a:ahLst/>
                <a:cxnLst/>
                <a:rect l="l" t="t" r="r" b="b"/>
                <a:pathLst>
                  <a:path w="2414" h="446" extrusionOk="0">
                    <a:moveTo>
                      <a:pt x="833" y="1"/>
                    </a:moveTo>
                    <a:cubicBezTo>
                      <a:pt x="556" y="1"/>
                      <a:pt x="277" y="40"/>
                      <a:pt x="1" y="122"/>
                    </a:cubicBezTo>
                    <a:cubicBezTo>
                      <a:pt x="809" y="226"/>
                      <a:pt x="1605" y="341"/>
                      <a:pt x="2413" y="445"/>
                    </a:cubicBezTo>
                    <a:cubicBezTo>
                      <a:pt x="1916" y="154"/>
                      <a:pt x="1378" y="1"/>
                      <a:pt x="833"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748169" y="792982"/>
                <a:ext cx="96957" cy="81099"/>
              </a:xfrm>
              <a:custGeom>
                <a:avLst/>
                <a:gdLst/>
                <a:ahLst/>
                <a:cxnLst/>
                <a:rect l="l" t="t" r="r" b="b"/>
                <a:pathLst>
                  <a:path w="3002" h="2511" extrusionOk="0">
                    <a:moveTo>
                      <a:pt x="1040" y="443"/>
                    </a:moveTo>
                    <a:lnTo>
                      <a:pt x="1040" y="443"/>
                    </a:lnTo>
                    <a:cubicBezTo>
                      <a:pt x="1213" y="501"/>
                      <a:pt x="1374" y="605"/>
                      <a:pt x="1501" y="732"/>
                    </a:cubicBezTo>
                    <a:cubicBezTo>
                      <a:pt x="1640" y="859"/>
                      <a:pt x="1732" y="1021"/>
                      <a:pt x="1825" y="1182"/>
                    </a:cubicBezTo>
                    <a:cubicBezTo>
                      <a:pt x="1894" y="1355"/>
                      <a:pt x="1952" y="1528"/>
                      <a:pt x="2009" y="1679"/>
                    </a:cubicBezTo>
                    <a:cubicBezTo>
                      <a:pt x="2067" y="1852"/>
                      <a:pt x="2136" y="2013"/>
                      <a:pt x="2252" y="2163"/>
                    </a:cubicBezTo>
                    <a:cubicBezTo>
                      <a:pt x="2113" y="2048"/>
                      <a:pt x="2021" y="1875"/>
                      <a:pt x="1952" y="1713"/>
                    </a:cubicBezTo>
                    <a:cubicBezTo>
                      <a:pt x="1894" y="1575"/>
                      <a:pt x="1836" y="1413"/>
                      <a:pt x="1778" y="1263"/>
                    </a:cubicBezTo>
                    <a:lnTo>
                      <a:pt x="1778" y="1263"/>
                    </a:lnTo>
                    <a:cubicBezTo>
                      <a:pt x="1778" y="1298"/>
                      <a:pt x="1790" y="1344"/>
                      <a:pt x="1790" y="1367"/>
                    </a:cubicBezTo>
                    <a:cubicBezTo>
                      <a:pt x="1790" y="1540"/>
                      <a:pt x="1755" y="1713"/>
                      <a:pt x="1640" y="1840"/>
                    </a:cubicBezTo>
                    <a:cubicBezTo>
                      <a:pt x="1698" y="1690"/>
                      <a:pt x="1721" y="1528"/>
                      <a:pt x="1721" y="1367"/>
                    </a:cubicBezTo>
                    <a:cubicBezTo>
                      <a:pt x="1721" y="1251"/>
                      <a:pt x="1686" y="1136"/>
                      <a:pt x="1663" y="1021"/>
                    </a:cubicBezTo>
                    <a:cubicBezTo>
                      <a:pt x="1605" y="940"/>
                      <a:pt x="1548" y="836"/>
                      <a:pt x="1478" y="755"/>
                    </a:cubicBezTo>
                    <a:cubicBezTo>
                      <a:pt x="1363" y="628"/>
                      <a:pt x="1201" y="524"/>
                      <a:pt x="1040" y="443"/>
                    </a:cubicBezTo>
                    <a:close/>
                    <a:moveTo>
                      <a:pt x="255" y="1"/>
                    </a:moveTo>
                    <a:cubicBezTo>
                      <a:pt x="170" y="1"/>
                      <a:pt x="85" y="6"/>
                      <a:pt x="1" y="16"/>
                    </a:cubicBezTo>
                    <a:cubicBezTo>
                      <a:pt x="162" y="39"/>
                      <a:pt x="312" y="109"/>
                      <a:pt x="463" y="201"/>
                    </a:cubicBezTo>
                    <a:cubicBezTo>
                      <a:pt x="809" y="397"/>
                      <a:pt x="1017" y="801"/>
                      <a:pt x="970" y="1194"/>
                    </a:cubicBezTo>
                    <a:cubicBezTo>
                      <a:pt x="924" y="1586"/>
                      <a:pt x="624" y="1979"/>
                      <a:pt x="255" y="2094"/>
                    </a:cubicBezTo>
                    <a:cubicBezTo>
                      <a:pt x="338" y="2218"/>
                      <a:pt x="485" y="2305"/>
                      <a:pt x="640" y="2305"/>
                    </a:cubicBezTo>
                    <a:cubicBezTo>
                      <a:pt x="658" y="2305"/>
                      <a:pt x="676" y="2304"/>
                      <a:pt x="693" y="2302"/>
                    </a:cubicBezTo>
                    <a:cubicBezTo>
                      <a:pt x="867" y="2290"/>
                      <a:pt x="993" y="2129"/>
                      <a:pt x="1063" y="1979"/>
                    </a:cubicBezTo>
                    <a:cubicBezTo>
                      <a:pt x="1097" y="2094"/>
                      <a:pt x="1144" y="2221"/>
                      <a:pt x="1236" y="2325"/>
                    </a:cubicBezTo>
                    <a:cubicBezTo>
                      <a:pt x="1292" y="2389"/>
                      <a:pt x="1382" y="2431"/>
                      <a:pt x="1470" y="2431"/>
                    </a:cubicBezTo>
                    <a:cubicBezTo>
                      <a:pt x="1509" y="2431"/>
                      <a:pt x="1547" y="2423"/>
                      <a:pt x="1582" y="2406"/>
                    </a:cubicBezTo>
                    <a:cubicBezTo>
                      <a:pt x="1663" y="2360"/>
                      <a:pt x="1721" y="2221"/>
                      <a:pt x="1698" y="2117"/>
                    </a:cubicBezTo>
                    <a:lnTo>
                      <a:pt x="1698" y="2117"/>
                    </a:lnTo>
                    <a:cubicBezTo>
                      <a:pt x="1836" y="2302"/>
                      <a:pt x="2055" y="2452"/>
                      <a:pt x="2298" y="2498"/>
                    </a:cubicBezTo>
                    <a:cubicBezTo>
                      <a:pt x="2339" y="2507"/>
                      <a:pt x="2379" y="2511"/>
                      <a:pt x="2418" y="2511"/>
                    </a:cubicBezTo>
                    <a:cubicBezTo>
                      <a:pt x="2640" y="2511"/>
                      <a:pt x="2825" y="2380"/>
                      <a:pt x="3002" y="2233"/>
                    </a:cubicBezTo>
                    <a:lnTo>
                      <a:pt x="3002" y="2233"/>
                    </a:lnTo>
                    <a:cubicBezTo>
                      <a:pt x="2994" y="2233"/>
                      <a:pt x="2987" y="2233"/>
                      <a:pt x="2979" y="2233"/>
                    </a:cubicBezTo>
                    <a:cubicBezTo>
                      <a:pt x="2782" y="2233"/>
                      <a:pt x="2617" y="2087"/>
                      <a:pt x="2506" y="1898"/>
                    </a:cubicBezTo>
                    <a:cubicBezTo>
                      <a:pt x="2390" y="1713"/>
                      <a:pt x="2332" y="1517"/>
                      <a:pt x="2240" y="1309"/>
                    </a:cubicBezTo>
                    <a:cubicBezTo>
                      <a:pt x="2021" y="801"/>
                      <a:pt x="1594" y="386"/>
                      <a:pt x="1086" y="166"/>
                    </a:cubicBezTo>
                    <a:cubicBezTo>
                      <a:pt x="827" y="60"/>
                      <a:pt x="541" y="1"/>
                      <a:pt x="255"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684446" y="777221"/>
                <a:ext cx="244201" cy="169626"/>
              </a:xfrm>
              <a:custGeom>
                <a:avLst/>
                <a:gdLst/>
                <a:ahLst/>
                <a:cxnLst/>
                <a:rect l="l" t="t" r="r" b="b"/>
                <a:pathLst>
                  <a:path w="7561" h="5252" extrusionOk="0">
                    <a:moveTo>
                      <a:pt x="13" y="499"/>
                    </a:moveTo>
                    <a:cubicBezTo>
                      <a:pt x="9" y="501"/>
                      <a:pt x="4" y="503"/>
                      <a:pt x="0" y="504"/>
                    </a:cubicBezTo>
                    <a:cubicBezTo>
                      <a:pt x="4" y="503"/>
                      <a:pt x="9" y="501"/>
                      <a:pt x="13" y="499"/>
                    </a:cubicBezTo>
                    <a:close/>
                    <a:moveTo>
                      <a:pt x="6429" y="1751"/>
                    </a:moveTo>
                    <a:lnTo>
                      <a:pt x="6429" y="1751"/>
                    </a:lnTo>
                    <a:cubicBezTo>
                      <a:pt x="6637" y="1959"/>
                      <a:pt x="6799" y="2201"/>
                      <a:pt x="6914" y="2467"/>
                    </a:cubicBezTo>
                    <a:cubicBezTo>
                      <a:pt x="7041" y="2721"/>
                      <a:pt x="7122" y="2998"/>
                      <a:pt x="7168" y="3286"/>
                    </a:cubicBezTo>
                    <a:cubicBezTo>
                      <a:pt x="7226" y="3575"/>
                      <a:pt x="7203" y="3863"/>
                      <a:pt x="7145" y="4152"/>
                    </a:cubicBezTo>
                    <a:cubicBezTo>
                      <a:pt x="7064" y="4429"/>
                      <a:pt x="6972" y="4694"/>
                      <a:pt x="6822" y="4948"/>
                    </a:cubicBezTo>
                    <a:cubicBezTo>
                      <a:pt x="6960" y="4683"/>
                      <a:pt x="7053" y="4406"/>
                      <a:pt x="7099" y="4140"/>
                    </a:cubicBezTo>
                    <a:cubicBezTo>
                      <a:pt x="7156" y="3863"/>
                      <a:pt x="7168" y="3575"/>
                      <a:pt x="7110" y="3298"/>
                    </a:cubicBezTo>
                    <a:cubicBezTo>
                      <a:pt x="7076" y="3021"/>
                      <a:pt x="6983" y="2744"/>
                      <a:pt x="6868" y="2490"/>
                    </a:cubicBezTo>
                    <a:cubicBezTo>
                      <a:pt x="6752" y="2224"/>
                      <a:pt x="6614" y="1982"/>
                      <a:pt x="6429" y="1751"/>
                    </a:cubicBezTo>
                    <a:close/>
                    <a:moveTo>
                      <a:pt x="2382" y="1"/>
                    </a:moveTo>
                    <a:cubicBezTo>
                      <a:pt x="1592" y="1"/>
                      <a:pt x="805" y="164"/>
                      <a:pt x="13" y="499"/>
                    </a:cubicBezTo>
                    <a:lnTo>
                      <a:pt x="13" y="499"/>
                    </a:lnTo>
                    <a:cubicBezTo>
                      <a:pt x="495" y="296"/>
                      <a:pt x="1040" y="203"/>
                      <a:pt x="1587" y="203"/>
                    </a:cubicBezTo>
                    <a:cubicBezTo>
                      <a:pt x="2204" y="203"/>
                      <a:pt x="2823" y="320"/>
                      <a:pt x="3359" y="527"/>
                    </a:cubicBezTo>
                    <a:cubicBezTo>
                      <a:pt x="3705" y="654"/>
                      <a:pt x="4040" y="828"/>
                      <a:pt x="4363" y="1035"/>
                    </a:cubicBezTo>
                    <a:cubicBezTo>
                      <a:pt x="4502" y="1128"/>
                      <a:pt x="4629" y="1255"/>
                      <a:pt x="4744" y="1370"/>
                    </a:cubicBezTo>
                    <a:cubicBezTo>
                      <a:pt x="4883" y="1497"/>
                      <a:pt x="4998" y="1624"/>
                      <a:pt x="5137" y="1728"/>
                    </a:cubicBezTo>
                    <a:cubicBezTo>
                      <a:pt x="5249" y="1806"/>
                      <a:pt x="5381" y="1864"/>
                      <a:pt x="5513" y="1864"/>
                    </a:cubicBezTo>
                    <a:cubicBezTo>
                      <a:pt x="5557" y="1864"/>
                      <a:pt x="5601" y="1858"/>
                      <a:pt x="5644" y="1843"/>
                    </a:cubicBezTo>
                    <a:cubicBezTo>
                      <a:pt x="5818" y="1786"/>
                      <a:pt x="5898" y="1624"/>
                      <a:pt x="5818" y="1462"/>
                    </a:cubicBezTo>
                    <a:lnTo>
                      <a:pt x="5818" y="1462"/>
                    </a:lnTo>
                    <a:cubicBezTo>
                      <a:pt x="6210" y="2190"/>
                      <a:pt x="6152" y="2940"/>
                      <a:pt x="5944" y="3679"/>
                    </a:cubicBezTo>
                    <a:cubicBezTo>
                      <a:pt x="5793" y="4257"/>
                      <a:pt x="5968" y="4827"/>
                      <a:pt x="6317" y="4827"/>
                    </a:cubicBezTo>
                    <a:cubicBezTo>
                      <a:pt x="6393" y="4827"/>
                      <a:pt x="6477" y="4800"/>
                      <a:pt x="6568" y="4741"/>
                    </a:cubicBezTo>
                    <a:lnTo>
                      <a:pt x="6568" y="4741"/>
                    </a:lnTo>
                    <a:cubicBezTo>
                      <a:pt x="6568" y="4833"/>
                      <a:pt x="6499" y="4914"/>
                      <a:pt x="6499" y="5018"/>
                    </a:cubicBezTo>
                    <a:cubicBezTo>
                      <a:pt x="6480" y="5150"/>
                      <a:pt x="6570" y="5252"/>
                      <a:pt x="6686" y="5252"/>
                    </a:cubicBezTo>
                    <a:cubicBezTo>
                      <a:pt x="6711" y="5252"/>
                      <a:pt x="6737" y="5247"/>
                      <a:pt x="6764" y="5237"/>
                    </a:cubicBezTo>
                    <a:cubicBezTo>
                      <a:pt x="6856" y="5202"/>
                      <a:pt x="6903" y="5133"/>
                      <a:pt x="6960" y="5064"/>
                    </a:cubicBezTo>
                    <a:cubicBezTo>
                      <a:pt x="7480" y="4256"/>
                      <a:pt x="7560" y="3286"/>
                      <a:pt x="7110" y="2409"/>
                    </a:cubicBezTo>
                    <a:cubicBezTo>
                      <a:pt x="6672" y="1520"/>
                      <a:pt x="5806" y="897"/>
                      <a:pt x="4883" y="527"/>
                    </a:cubicBezTo>
                    <a:cubicBezTo>
                      <a:pt x="4040" y="180"/>
                      <a:pt x="3209" y="1"/>
                      <a:pt x="2382"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863375" y="799473"/>
                <a:ext cx="102189" cy="73509"/>
              </a:xfrm>
              <a:custGeom>
                <a:avLst/>
                <a:gdLst/>
                <a:ahLst/>
                <a:cxnLst/>
                <a:rect l="l" t="t" r="r" b="b"/>
                <a:pathLst>
                  <a:path w="3164" h="2276" extrusionOk="0">
                    <a:moveTo>
                      <a:pt x="1" y="0"/>
                    </a:moveTo>
                    <a:cubicBezTo>
                      <a:pt x="762" y="231"/>
                      <a:pt x="1443" y="1097"/>
                      <a:pt x="1836" y="1778"/>
                    </a:cubicBezTo>
                    <a:cubicBezTo>
                      <a:pt x="1872" y="1831"/>
                      <a:pt x="2103" y="2276"/>
                      <a:pt x="2231" y="2276"/>
                    </a:cubicBezTo>
                    <a:cubicBezTo>
                      <a:pt x="2268" y="2276"/>
                      <a:pt x="2296" y="2239"/>
                      <a:pt x="2309" y="2147"/>
                    </a:cubicBezTo>
                    <a:cubicBezTo>
                      <a:pt x="2321" y="2066"/>
                      <a:pt x="2286" y="1974"/>
                      <a:pt x="2240" y="1905"/>
                    </a:cubicBezTo>
                    <a:lnTo>
                      <a:pt x="2240" y="1905"/>
                    </a:lnTo>
                    <a:cubicBezTo>
                      <a:pt x="2338" y="1957"/>
                      <a:pt x="2450" y="1985"/>
                      <a:pt x="2562" y="1985"/>
                    </a:cubicBezTo>
                    <a:cubicBezTo>
                      <a:pt x="2673" y="1985"/>
                      <a:pt x="2782" y="1957"/>
                      <a:pt x="2875" y="1893"/>
                    </a:cubicBezTo>
                    <a:cubicBezTo>
                      <a:pt x="3059" y="1755"/>
                      <a:pt x="3163" y="1489"/>
                      <a:pt x="3094" y="1270"/>
                    </a:cubicBezTo>
                    <a:cubicBezTo>
                      <a:pt x="3013" y="1050"/>
                      <a:pt x="2759" y="935"/>
                      <a:pt x="2528" y="935"/>
                    </a:cubicBezTo>
                    <a:cubicBezTo>
                      <a:pt x="2655" y="935"/>
                      <a:pt x="2759" y="1085"/>
                      <a:pt x="2725" y="1201"/>
                    </a:cubicBezTo>
                    <a:cubicBezTo>
                      <a:pt x="2701" y="1316"/>
                      <a:pt x="2586" y="1397"/>
                      <a:pt x="2459" y="1408"/>
                    </a:cubicBezTo>
                    <a:cubicBezTo>
                      <a:pt x="2439" y="1412"/>
                      <a:pt x="2417" y="1414"/>
                      <a:pt x="2396" y="1414"/>
                    </a:cubicBezTo>
                    <a:cubicBezTo>
                      <a:pt x="2296" y="1414"/>
                      <a:pt x="2189" y="1373"/>
                      <a:pt x="2113" y="1316"/>
                    </a:cubicBezTo>
                    <a:cubicBezTo>
                      <a:pt x="2009" y="1235"/>
                      <a:pt x="1917" y="1143"/>
                      <a:pt x="1836" y="1050"/>
                    </a:cubicBezTo>
                    <a:cubicBezTo>
                      <a:pt x="1328" y="519"/>
                      <a:pt x="705" y="208"/>
                      <a:pt x="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553577" y="660400"/>
                <a:ext cx="231153" cy="135811"/>
              </a:xfrm>
              <a:custGeom>
                <a:avLst/>
                <a:gdLst/>
                <a:ahLst/>
                <a:cxnLst/>
                <a:rect l="l" t="t" r="r" b="b"/>
                <a:pathLst>
                  <a:path w="7157" h="4205" extrusionOk="0">
                    <a:moveTo>
                      <a:pt x="6638" y="266"/>
                    </a:moveTo>
                    <a:cubicBezTo>
                      <a:pt x="6634" y="268"/>
                      <a:pt x="6631" y="269"/>
                      <a:pt x="6628" y="271"/>
                    </a:cubicBezTo>
                    <a:lnTo>
                      <a:pt x="6628" y="271"/>
                    </a:lnTo>
                    <a:cubicBezTo>
                      <a:pt x="6631" y="269"/>
                      <a:pt x="6634" y="268"/>
                      <a:pt x="6638" y="266"/>
                    </a:cubicBezTo>
                    <a:close/>
                    <a:moveTo>
                      <a:pt x="1" y="3348"/>
                    </a:moveTo>
                    <a:cubicBezTo>
                      <a:pt x="18" y="3358"/>
                      <a:pt x="35" y="3368"/>
                      <a:pt x="52" y="3378"/>
                    </a:cubicBezTo>
                    <a:lnTo>
                      <a:pt x="52" y="3378"/>
                    </a:lnTo>
                    <a:cubicBezTo>
                      <a:pt x="35" y="3368"/>
                      <a:pt x="18" y="3358"/>
                      <a:pt x="1" y="3348"/>
                    </a:cubicBezTo>
                    <a:close/>
                    <a:moveTo>
                      <a:pt x="6107" y="555"/>
                    </a:moveTo>
                    <a:lnTo>
                      <a:pt x="6107" y="555"/>
                    </a:lnTo>
                    <a:cubicBezTo>
                      <a:pt x="5680" y="809"/>
                      <a:pt x="5299" y="1132"/>
                      <a:pt x="4964" y="1490"/>
                    </a:cubicBezTo>
                    <a:cubicBezTo>
                      <a:pt x="4664" y="1882"/>
                      <a:pt x="4387" y="2298"/>
                      <a:pt x="4064" y="2679"/>
                    </a:cubicBezTo>
                    <a:cubicBezTo>
                      <a:pt x="3752" y="3048"/>
                      <a:pt x="3406" y="3429"/>
                      <a:pt x="2955" y="3671"/>
                    </a:cubicBezTo>
                    <a:cubicBezTo>
                      <a:pt x="2736" y="3787"/>
                      <a:pt x="2494" y="3891"/>
                      <a:pt x="2251" y="3925"/>
                    </a:cubicBezTo>
                    <a:cubicBezTo>
                      <a:pt x="2113" y="3948"/>
                      <a:pt x="2009" y="3960"/>
                      <a:pt x="1870" y="3960"/>
                    </a:cubicBezTo>
                    <a:cubicBezTo>
                      <a:pt x="1743" y="3960"/>
                      <a:pt x="1628" y="3948"/>
                      <a:pt x="1501" y="3902"/>
                    </a:cubicBezTo>
                    <a:lnTo>
                      <a:pt x="1501" y="3902"/>
                    </a:lnTo>
                    <a:cubicBezTo>
                      <a:pt x="1617" y="3925"/>
                      <a:pt x="1743" y="3925"/>
                      <a:pt x="1870" y="3925"/>
                    </a:cubicBezTo>
                    <a:cubicBezTo>
                      <a:pt x="2009" y="3925"/>
                      <a:pt x="2124" y="3914"/>
                      <a:pt x="2240" y="3879"/>
                    </a:cubicBezTo>
                    <a:cubicBezTo>
                      <a:pt x="2355" y="3856"/>
                      <a:pt x="2471" y="3821"/>
                      <a:pt x="2586" y="3764"/>
                    </a:cubicBezTo>
                    <a:cubicBezTo>
                      <a:pt x="2702" y="3729"/>
                      <a:pt x="2817" y="3671"/>
                      <a:pt x="2909" y="3614"/>
                    </a:cubicBezTo>
                    <a:cubicBezTo>
                      <a:pt x="3348" y="3360"/>
                      <a:pt x="3694" y="3002"/>
                      <a:pt x="3994" y="2609"/>
                    </a:cubicBezTo>
                    <a:cubicBezTo>
                      <a:pt x="4318" y="2240"/>
                      <a:pt x="4583" y="1824"/>
                      <a:pt x="4929" y="1455"/>
                    </a:cubicBezTo>
                    <a:cubicBezTo>
                      <a:pt x="5102" y="1270"/>
                      <a:pt x="5276" y="1109"/>
                      <a:pt x="5483" y="959"/>
                    </a:cubicBezTo>
                    <a:cubicBezTo>
                      <a:pt x="5680" y="809"/>
                      <a:pt x="5887" y="670"/>
                      <a:pt x="6107" y="555"/>
                    </a:cubicBezTo>
                    <a:close/>
                    <a:moveTo>
                      <a:pt x="4156" y="1"/>
                    </a:moveTo>
                    <a:lnTo>
                      <a:pt x="4156" y="1"/>
                    </a:lnTo>
                    <a:cubicBezTo>
                      <a:pt x="4214" y="520"/>
                      <a:pt x="4110" y="797"/>
                      <a:pt x="4110" y="797"/>
                    </a:cubicBezTo>
                    <a:cubicBezTo>
                      <a:pt x="3994" y="682"/>
                      <a:pt x="3821" y="566"/>
                      <a:pt x="3821" y="566"/>
                    </a:cubicBezTo>
                    <a:lnTo>
                      <a:pt x="3821" y="566"/>
                    </a:lnTo>
                    <a:cubicBezTo>
                      <a:pt x="3948" y="1259"/>
                      <a:pt x="3890" y="1917"/>
                      <a:pt x="3544" y="2529"/>
                    </a:cubicBezTo>
                    <a:cubicBezTo>
                      <a:pt x="3521" y="2309"/>
                      <a:pt x="3348" y="2113"/>
                      <a:pt x="3129" y="2090"/>
                    </a:cubicBezTo>
                    <a:cubicBezTo>
                      <a:pt x="3122" y="2090"/>
                      <a:pt x="3115" y="2089"/>
                      <a:pt x="3108" y="2089"/>
                    </a:cubicBezTo>
                    <a:cubicBezTo>
                      <a:pt x="2896" y="2089"/>
                      <a:pt x="2689" y="2258"/>
                      <a:pt x="2655" y="2471"/>
                    </a:cubicBezTo>
                    <a:cubicBezTo>
                      <a:pt x="2709" y="2406"/>
                      <a:pt x="2798" y="2374"/>
                      <a:pt x="2888" y="2374"/>
                    </a:cubicBezTo>
                    <a:cubicBezTo>
                      <a:pt x="2974" y="2374"/>
                      <a:pt x="3061" y="2403"/>
                      <a:pt x="3117" y="2459"/>
                    </a:cubicBezTo>
                    <a:cubicBezTo>
                      <a:pt x="3232" y="2575"/>
                      <a:pt x="3256" y="2748"/>
                      <a:pt x="3244" y="2921"/>
                    </a:cubicBezTo>
                    <a:cubicBezTo>
                      <a:pt x="3198" y="3394"/>
                      <a:pt x="2551" y="3614"/>
                      <a:pt x="2159" y="3706"/>
                    </a:cubicBezTo>
                    <a:cubicBezTo>
                      <a:pt x="1956" y="3761"/>
                      <a:pt x="1747" y="3787"/>
                      <a:pt x="1537" y="3787"/>
                    </a:cubicBezTo>
                    <a:cubicBezTo>
                      <a:pt x="1024" y="3787"/>
                      <a:pt x="504" y="3633"/>
                      <a:pt x="52" y="3378"/>
                    </a:cubicBezTo>
                    <a:lnTo>
                      <a:pt x="52" y="3378"/>
                    </a:lnTo>
                    <a:cubicBezTo>
                      <a:pt x="341" y="3551"/>
                      <a:pt x="584" y="3795"/>
                      <a:pt x="889" y="3937"/>
                    </a:cubicBezTo>
                    <a:cubicBezTo>
                      <a:pt x="1086" y="4029"/>
                      <a:pt x="1259" y="4087"/>
                      <a:pt x="1443" y="4133"/>
                    </a:cubicBezTo>
                    <a:cubicBezTo>
                      <a:pt x="1648" y="4181"/>
                      <a:pt x="1851" y="4205"/>
                      <a:pt x="2051" y="4205"/>
                    </a:cubicBezTo>
                    <a:cubicBezTo>
                      <a:pt x="2709" y="4205"/>
                      <a:pt x="3341" y="3952"/>
                      <a:pt x="3925" y="3510"/>
                    </a:cubicBezTo>
                    <a:cubicBezTo>
                      <a:pt x="4775" y="2858"/>
                      <a:pt x="5890" y="2143"/>
                      <a:pt x="7006" y="2143"/>
                    </a:cubicBezTo>
                    <a:cubicBezTo>
                      <a:pt x="7056" y="2143"/>
                      <a:pt x="7107" y="2145"/>
                      <a:pt x="7157" y="2148"/>
                    </a:cubicBezTo>
                    <a:cubicBezTo>
                      <a:pt x="6865" y="1946"/>
                      <a:pt x="6528" y="1903"/>
                      <a:pt x="6194" y="1903"/>
                    </a:cubicBezTo>
                    <a:cubicBezTo>
                      <a:pt x="6146" y="1903"/>
                      <a:pt x="6097" y="1904"/>
                      <a:pt x="6049" y="1905"/>
                    </a:cubicBezTo>
                    <a:cubicBezTo>
                      <a:pt x="6658" y="1676"/>
                      <a:pt x="6009" y="577"/>
                      <a:pt x="6628" y="271"/>
                    </a:cubicBezTo>
                    <a:lnTo>
                      <a:pt x="6628" y="271"/>
                    </a:lnTo>
                    <a:cubicBezTo>
                      <a:pt x="6485" y="339"/>
                      <a:pt x="6336" y="360"/>
                      <a:pt x="6185" y="360"/>
                    </a:cubicBezTo>
                    <a:cubicBezTo>
                      <a:pt x="5930" y="360"/>
                      <a:pt x="5672" y="299"/>
                      <a:pt x="5434" y="299"/>
                    </a:cubicBezTo>
                    <a:cubicBezTo>
                      <a:pt x="5146" y="299"/>
                      <a:pt x="4887" y="389"/>
                      <a:pt x="4698" y="786"/>
                    </a:cubicBezTo>
                    <a:cubicBezTo>
                      <a:pt x="4548" y="393"/>
                      <a:pt x="4456" y="301"/>
                      <a:pt x="4156"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691132" y="740595"/>
                <a:ext cx="151766" cy="44344"/>
              </a:xfrm>
              <a:custGeom>
                <a:avLst/>
                <a:gdLst/>
                <a:ahLst/>
                <a:cxnLst/>
                <a:rect l="l" t="t" r="r" b="b"/>
                <a:pathLst>
                  <a:path w="4699" h="1373" extrusionOk="0">
                    <a:moveTo>
                      <a:pt x="2344" y="634"/>
                    </a:moveTo>
                    <a:cubicBezTo>
                      <a:pt x="2575" y="634"/>
                      <a:pt x="2829" y="634"/>
                      <a:pt x="3060" y="680"/>
                    </a:cubicBezTo>
                    <a:cubicBezTo>
                      <a:pt x="3290" y="715"/>
                      <a:pt x="3533" y="750"/>
                      <a:pt x="3764" y="830"/>
                    </a:cubicBezTo>
                    <a:cubicBezTo>
                      <a:pt x="3521" y="784"/>
                      <a:pt x="3290" y="738"/>
                      <a:pt x="3060" y="727"/>
                    </a:cubicBezTo>
                    <a:cubicBezTo>
                      <a:pt x="2829" y="715"/>
                      <a:pt x="2575" y="692"/>
                      <a:pt x="2344" y="692"/>
                    </a:cubicBezTo>
                    <a:cubicBezTo>
                      <a:pt x="2113" y="692"/>
                      <a:pt x="1882" y="727"/>
                      <a:pt x="1674" y="773"/>
                    </a:cubicBezTo>
                    <a:cubicBezTo>
                      <a:pt x="1444" y="807"/>
                      <a:pt x="1224" y="865"/>
                      <a:pt x="1005" y="923"/>
                    </a:cubicBezTo>
                    <a:cubicBezTo>
                      <a:pt x="1213" y="842"/>
                      <a:pt x="1421" y="773"/>
                      <a:pt x="1651" y="727"/>
                    </a:cubicBezTo>
                    <a:cubicBezTo>
                      <a:pt x="1882" y="680"/>
                      <a:pt x="2113" y="657"/>
                      <a:pt x="2344" y="634"/>
                    </a:cubicBezTo>
                    <a:close/>
                    <a:moveTo>
                      <a:pt x="3555" y="1"/>
                    </a:moveTo>
                    <a:cubicBezTo>
                      <a:pt x="2411" y="1"/>
                      <a:pt x="703" y="869"/>
                      <a:pt x="1" y="1373"/>
                    </a:cubicBezTo>
                    <a:cubicBezTo>
                      <a:pt x="895" y="1057"/>
                      <a:pt x="1838" y="896"/>
                      <a:pt x="2785" y="896"/>
                    </a:cubicBezTo>
                    <a:cubicBezTo>
                      <a:pt x="3426" y="896"/>
                      <a:pt x="4069" y="970"/>
                      <a:pt x="4699" y="1119"/>
                    </a:cubicBezTo>
                    <a:cubicBezTo>
                      <a:pt x="4398" y="706"/>
                      <a:pt x="3762" y="391"/>
                      <a:pt x="3241" y="391"/>
                    </a:cubicBezTo>
                    <a:cubicBezTo>
                      <a:pt x="3223" y="391"/>
                      <a:pt x="3204" y="391"/>
                      <a:pt x="3187" y="392"/>
                    </a:cubicBezTo>
                    <a:cubicBezTo>
                      <a:pt x="3360" y="265"/>
                      <a:pt x="4052" y="103"/>
                      <a:pt x="4075" y="80"/>
                    </a:cubicBezTo>
                    <a:cubicBezTo>
                      <a:pt x="3923" y="25"/>
                      <a:pt x="3747" y="1"/>
                      <a:pt x="3555"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452938" y="752481"/>
                <a:ext cx="93049" cy="163942"/>
              </a:xfrm>
              <a:custGeom>
                <a:avLst/>
                <a:gdLst/>
                <a:ahLst/>
                <a:cxnLst/>
                <a:rect l="l" t="t" r="r" b="b"/>
                <a:pathLst>
                  <a:path w="2881" h="5076" extrusionOk="0">
                    <a:moveTo>
                      <a:pt x="2482" y="1"/>
                    </a:moveTo>
                    <a:cubicBezTo>
                      <a:pt x="2481" y="1"/>
                      <a:pt x="0" y="4675"/>
                      <a:pt x="1454" y="5056"/>
                    </a:cubicBezTo>
                    <a:cubicBezTo>
                      <a:pt x="1504" y="5069"/>
                      <a:pt x="1551" y="5075"/>
                      <a:pt x="1596" y="5075"/>
                    </a:cubicBezTo>
                    <a:cubicBezTo>
                      <a:pt x="2880" y="5075"/>
                      <a:pt x="2482" y="1"/>
                      <a:pt x="2482"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367188" y="750995"/>
                <a:ext cx="140203" cy="103740"/>
              </a:xfrm>
              <a:custGeom>
                <a:avLst/>
                <a:gdLst/>
                <a:ahLst/>
                <a:cxnLst/>
                <a:rect l="l" t="t" r="r" b="b"/>
                <a:pathLst>
                  <a:path w="4341" h="3212" extrusionOk="0">
                    <a:moveTo>
                      <a:pt x="4340" y="1"/>
                    </a:moveTo>
                    <a:cubicBezTo>
                      <a:pt x="4340" y="1"/>
                      <a:pt x="0" y="1870"/>
                      <a:pt x="1051" y="3013"/>
                    </a:cubicBezTo>
                    <a:cubicBezTo>
                      <a:pt x="1176" y="3151"/>
                      <a:pt x="1319" y="3212"/>
                      <a:pt x="1474" y="3212"/>
                    </a:cubicBezTo>
                    <a:cubicBezTo>
                      <a:pt x="2601" y="3212"/>
                      <a:pt x="4340" y="1"/>
                      <a:pt x="4340"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338895" y="716566"/>
                <a:ext cx="169594" cy="45184"/>
              </a:xfrm>
              <a:custGeom>
                <a:avLst/>
                <a:gdLst/>
                <a:ahLst/>
                <a:cxnLst/>
                <a:rect l="l" t="t" r="r" b="b"/>
                <a:pathLst>
                  <a:path w="5251" h="1399" extrusionOk="0">
                    <a:moveTo>
                      <a:pt x="2182" y="1"/>
                    </a:moveTo>
                    <a:cubicBezTo>
                      <a:pt x="1021" y="1"/>
                      <a:pt x="1" y="186"/>
                      <a:pt x="114" y="859"/>
                    </a:cubicBezTo>
                    <a:cubicBezTo>
                      <a:pt x="182" y="1253"/>
                      <a:pt x="574" y="1398"/>
                      <a:pt x="1114" y="1398"/>
                    </a:cubicBezTo>
                    <a:cubicBezTo>
                      <a:pt x="2612" y="1398"/>
                      <a:pt x="5251" y="282"/>
                      <a:pt x="5251" y="282"/>
                    </a:cubicBezTo>
                    <a:cubicBezTo>
                      <a:pt x="5251" y="282"/>
                      <a:pt x="3610" y="1"/>
                      <a:pt x="2182"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a:off x="8288916" y="4248700"/>
              <a:ext cx="778757" cy="746654"/>
              <a:chOff x="8325492" y="4212124"/>
              <a:chExt cx="778757" cy="746654"/>
            </a:xfrm>
          </p:grpSpPr>
          <p:sp>
            <p:nvSpPr>
              <p:cNvPr id="131" name="Google Shape;131;p2"/>
              <p:cNvSpPr/>
              <p:nvPr/>
            </p:nvSpPr>
            <p:spPr>
              <a:xfrm>
                <a:off x="8833176" y="4292577"/>
                <a:ext cx="271073" cy="179348"/>
              </a:xfrm>
              <a:custGeom>
                <a:avLst/>
                <a:gdLst/>
                <a:ahLst/>
                <a:cxnLst/>
                <a:rect l="l" t="t" r="r" b="b"/>
                <a:pathLst>
                  <a:path w="8393" h="5553" extrusionOk="0">
                    <a:moveTo>
                      <a:pt x="6372" y="0"/>
                    </a:moveTo>
                    <a:lnTo>
                      <a:pt x="6372" y="0"/>
                    </a:lnTo>
                    <a:cubicBezTo>
                      <a:pt x="6545" y="543"/>
                      <a:pt x="6268" y="1154"/>
                      <a:pt x="5841" y="1524"/>
                    </a:cubicBezTo>
                    <a:cubicBezTo>
                      <a:pt x="5403" y="1905"/>
                      <a:pt x="4848" y="2078"/>
                      <a:pt x="4283" y="2193"/>
                    </a:cubicBezTo>
                    <a:cubicBezTo>
                      <a:pt x="3717" y="2309"/>
                      <a:pt x="3163" y="2366"/>
                      <a:pt x="2609" y="2540"/>
                    </a:cubicBezTo>
                    <a:cubicBezTo>
                      <a:pt x="1294" y="2963"/>
                      <a:pt x="262" y="4156"/>
                      <a:pt x="7" y="5514"/>
                    </a:cubicBezTo>
                    <a:lnTo>
                      <a:pt x="7" y="5514"/>
                    </a:lnTo>
                    <a:cubicBezTo>
                      <a:pt x="155" y="4785"/>
                      <a:pt x="1273" y="3333"/>
                      <a:pt x="4029" y="3186"/>
                    </a:cubicBezTo>
                    <a:cubicBezTo>
                      <a:pt x="5590" y="3113"/>
                      <a:pt x="6384" y="2822"/>
                      <a:pt x="7233" y="2822"/>
                    </a:cubicBezTo>
                    <a:cubicBezTo>
                      <a:pt x="7590" y="2822"/>
                      <a:pt x="7956" y="2873"/>
                      <a:pt x="8392" y="3013"/>
                    </a:cubicBezTo>
                    <a:cubicBezTo>
                      <a:pt x="8130" y="2468"/>
                      <a:pt x="7364" y="2064"/>
                      <a:pt x="6728" y="2064"/>
                    </a:cubicBezTo>
                    <a:cubicBezTo>
                      <a:pt x="6637" y="2064"/>
                      <a:pt x="6548" y="2072"/>
                      <a:pt x="6464" y="2089"/>
                    </a:cubicBezTo>
                    <a:cubicBezTo>
                      <a:pt x="6949" y="1524"/>
                      <a:pt x="6845" y="577"/>
                      <a:pt x="6372" y="0"/>
                    </a:cubicBezTo>
                    <a:close/>
                    <a:moveTo>
                      <a:pt x="7" y="5514"/>
                    </a:moveTo>
                    <a:lnTo>
                      <a:pt x="7" y="5514"/>
                    </a:lnTo>
                    <a:cubicBezTo>
                      <a:pt x="5" y="5527"/>
                      <a:pt x="3" y="5540"/>
                      <a:pt x="1" y="5552"/>
                    </a:cubicBezTo>
                    <a:cubicBezTo>
                      <a:pt x="3" y="5540"/>
                      <a:pt x="5" y="5527"/>
                      <a:pt x="7" y="5514"/>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835050" y="4417827"/>
                <a:ext cx="214003" cy="95471"/>
              </a:xfrm>
              <a:custGeom>
                <a:avLst/>
                <a:gdLst/>
                <a:ahLst/>
                <a:cxnLst/>
                <a:rect l="l" t="t" r="r" b="b"/>
                <a:pathLst>
                  <a:path w="6626" h="2956" extrusionOk="0">
                    <a:moveTo>
                      <a:pt x="2142" y="389"/>
                    </a:moveTo>
                    <a:cubicBezTo>
                      <a:pt x="2193" y="389"/>
                      <a:pt x="2245" y="390"/>
                      <a:pt x="2297" y="393"/>
                    </a:cubicBezTo>
                    <a:cubicBezTo>
                      <a:pt x="2759" y="416"/>
                      <a:pt x="3186" y="578"/>
                      <a:pt x="3590" y="762"/>
                    </a:cubicBezTo>
                    <a:cubicBezTo>
                      <a:pt x="3994" y="959"/>
                      <a:pt x="4398" y="1189"/>
                      <a:pt x="4802" y="1363"/>
                    </a:cubicBezTo>
                    <a:cubicBezTo>
                      <a:pt x="5206" y="1536"/>
                      <a:pt x="5656" y="1628"/>
                      <a:pt x="6106" y="1686"/>
                    </a:cubicBezTo>
                    <a:cubicBezTo>
                      <a:pt x="5875" y="1674"/>
                      <a:pt x="5656" y="1651"/>
                      <a:pt x="5425" y="1605"/>
                    </a:cubicBezTo>
                    <a:cubicBezTo>
                      <a:pt x="5206" y="1559"/>
                      <a:pt x="4987" y="1490"/>
                      <a:pt x="4779" y="1397"/>
                    </a:cubicBezTo>
                    <a:cubicBezTo>
                      <a:pt x="4352" y="1224"/>
                      <a:pt x="3971" y="1016"/>
                      <a:pt x="3544" y="820"/>
                    </a:cubicBezTo>
                    <a:cubicBezTo>
                      <a:pt x="3140" y="635"/>
                      <a:pt x="2724" y="474"/>
                      <a:pt x="2274" y="439"/>
                    </a:cubicBezTo>
                    <a:cubicBezTo>
                      <a:pt x="2198" y="431"/>
                      <a:pt x="2121" y="427"/>
                      <a:pt x="2044" y="427"/>
                    </a:cubicBezTo>
                    <a:cubicBezTo>
                      <a:pt x="1719" y="427"/>
                      <a:pt x="1392" y="502"/>
                      <a:pt x="1109" y="679"/>
                    </a:cubicBezTo>
                    <a:lnTo>
                      <a:pt x="1109" y="679"/>
                    </a:lnTo>
                    <a:cubicBezTo>
                      <a:pt x="1171" y="639"/>
                      <a:pt x="1234" y="603"/>
                      <a:pt x="1293" y="566"/>
                    </a:cubicBezTo>
                    <a:cubicBezTo>
                      <a:pt x="1397" y="520"/>
                      <a:pt x="1501" y="474"/>
                      <a:pt x="1616" y="451"/>
                    </a:cubicBezTo>
                    <a:cubicBezTo>
                      <a:pt x="1786" y="406"/>
                      <a:pt x="1963" y="389"/>
                      <a:pt x="2142" y="389"/>
                    </a:cubicBezTo>
                    <a:close/>
                    <a:moveTo>
                      <a:pt x="6337" y="1"/>
                    </a:moveTo>
                    <a:cubicBezTo>
                      <a:pt x="5856" y="264"/>
                      <a:pt x="5301" y="358"/>
                      <a:pt x="4741" y="358"/>
                    </a:cubicBezTo>
                    <a:cubicBezTo>
                      <a:pt x="4199" y="358"/>
                      <a:pt x="3651" y="270"/>
                      <a:pt x="3163" y="162"/>
                    </a:cubicBezTo>
                    <a:cubicBezTo>
                      <a:pt x="2920" y="113"/>
                      <a:pt x="2683" y="87"/>
                      <a:pt x="2452" y="87"/>
                    </a:cubicBezTo>
                    <a:cubicBezTo>
                      <a:pt x="1870" y="87"/>
                      <a:pt x="1332" y="252"/>
                      <a:pt x="878" y="624"/>
                    </a:cubicBezTo>
                    <a:cubicBezTo>
                      <a:pt x="751" y="728"/>
                      <a:pt x="624" y="855"/>
                      <a:pt x="508" y="993"/>
                    </a:cubicBezTo>
                    <a:cubicBezTo>
                      <a:pt x="289" y="1259"/>
                      <a:pt x="185" y="1559"/>
                      <a:pt x="0" y="1836"/>
                    </a:cubicBezTo>
                    <a:cubicBezTo>
                      <a:pt x="370" y="1282"/>
                      <a:pt x="970" y="820"/>
                      <a:pt x="1628" y="693"/>
                    </a:cubicBezTo>
                    <a:cubicBezTo>
                      <a:pt x="1770" y="666"/>
                      <a:pt x="1954" y="638"/>
                      <a:pt x="2138" y="638"/>
                    </a:cubicBezTo>
                    <a:cubicBezTo>
                      <a:pt x="2417" y="638"/>
                      <a:pt x="2696" y="701"/>
                      <a:pt x="2828" y="924"/>
                    </a:cubicBezTo>
                    <a:cubicBezTo>
                      <a:pt x="2897" y="1051"/>
                      <a:pt x="2955" y="1212"/>
                      <a:pt x="2897" y="1363"/>
                    </a:cubicBezTo>
                    <a:cubicBezTo>
                      <a:pt x="2852" y="1472"/>
                      <a:pt x="2719" y="1553"/>
                      <a:pt x="2597" y="1553"/>
                    </a:cubicBezTo>
                    <a:cubicBezTo>
                      <a:pt x="2565" y="1553"/>
                      <a:pt x="2534" y="1548"/>
                      <a:pt x="2505" y="1536"/>
                    </a:cubicBezTo>
                    <a:lnTo>
                      <a:pt x="2505" y="1536"/>
                    </a:lnTo>
                    <a:cubicBezTo>
                      <a:pt x="2583" y="1637"/>
                      <a:pt x="2723" y="1690"/>
                      <a:pt x="2859" y="1690"/>
                    </a:cubicBezTo>
                    <a:cubicBezTo>
                      <a:pt x="2925" y="1690"/>
                      <a:pt x="2991" y="1678"/>
                      <a:pt x="3048" y="1651"/>
                    </a:cubicBezTo>
                    <a:cubicBezTo>
                      <a:pt x="3221" y="1547"/>
                      <a:pt x="3278" y="1316"/>
                      <a:pt x="3221" y="1132"/>
                    </a:cubicBezTo>
                    <a:lnTo>
                      <a:pt x="3221" y="1132"/>
                    </a:lnTo>
                    <a:cubicBezTo>
                      <a:pt x="3740" y="1490"/>
                      <a:pt x="4040" y="2009"/>
                      <a:pt x="4213" y="2632"/>
                    </a:cubicBezTo>
                    <a:cubicBezTo>
                      <a:pt x="4213" y="2632"/>
                      <a:pt x="4317" y="2471"/>
                      <a:pt x="4352" y="2321"/>
                    </a:cubicBezTo>
                    <a:cubicBezTo>
                      <a:pt x="4352" y="2321"/>
                      <a:pt x="4548" y="2517"/>
                      <a:pt x="4698" y="2955"/>
                    </a:cubicBezTo>
                    <a:cubicBezTo>
                      <a:pt x="4837" y="2598"/>
                      <a:pt x="4860" y="2494"/>
                      <a:pt x="4848" y="2113"/>
                    </a:cubicBezTo>
                    <a:lnTo>
                      <a:pt x="4848" y="2113"/>
                    </a:lnTo>
                    <a:cubicBezTo>
                      <a:pt x="5018" y="2255"/>
                      <a:pt x="5170" y="2309"/>
                      <a:pt x="5313" y="2309"/>
                    </a:cubicBezTo>
                    <a:cubicBezTo>
                      <a:pt x="5759" y="2309"/>
                      <a:pt x="6109" y="1778"/>
                      <a:pt x="6626" y="1778"/>
                    </a:cubicBezTo>
                    <a:cubicBezTo>
                      <a:pt x="6000" y="1778"/>
                      <a:pt x="6081" y="646"/>
                      <a:pt x="5520" y="646"/>
                    </a:cubicBezTo>
                    <a:cubicBezTo>
                      <a:pt x="5512" y="646"/>
                      <a:pt x="5503" y="646"/>
                      <a:pt x="5495" y="647"/>
                    </a:cubicBezTo>
                    <a:cubicBezTo>
                      <a:pt x="5841" y="474"/>
                      <a:pt x="6141" y="301"/>
                      <a:pt x="6337"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930489" y="4404391"/>
                <a:ext cx="78321" cy="10367"/>
              </a:xfrm>
              <a:custGeom>
                <a:avLst/>
                <a:gdLst/>
                <a:ahLst/>
                <a:cxnLst/>
                <a:rect l="l" t="t" r="r" b="b"/>
                <a:pathLst>
                  <a:path w="2425" h="321" extrusionOk="0">
                    <a:moveTo>
                      <a:pt x="2424" y="1"/>
                    </a:moveTo>
                    <a:lnTo>
                      <a:pt x="0" y="128"/>
                    </a:lnTo>
                    <a:cubicBezTo>
                      <a:pt x="349" y="257"/>
                      <a:pt x="704" y="320"/>
                      <a:pt x="1057" y="320"/>
                    </a:cubicBezTo>
                    <a:cubicBezTo>
                      <a:pt x="1522" y="320"/>
                      <a:pt x="1984" y="211"/>
                      <a:pt x="2424"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766062" y="4279271"/>
                <a:ext cx="102189" cy="75447"/>
              </a:xfrm>
              <a:custGeom>
                <a:avLst/>
                <a:gdLst/>
                <a:ahLst/>
                <a:cxnLst/>
                <a:rect l="l" t="t" r="r" b="b"/>
                <a:pathLst>
                  <a:path w="3164" h="2336" extrusionOk="0">
                    <a:moveTo>
                      <a:pt x="2390" y="343"/>
                    </a:moveTo>
                    <a:lnTo>
                      <a:pt x="2390" y="343"/>
                    </a:lnTo>
                    <a:cubicBezTo>
                      <a:pt x="2275" y="470"/>
                      <a:pt x="2194" y="632"/>
                      <a:pt x="2125" y="805"/>
                    </a:cubicBezTo>
                    <a:cubicBezTo>
                      <a:pt x="2044" y="955"/>
                      <a:pt x="1975" y="1128"/>
                      <a:pt x="1894" y="1289"/>
                    </a:cubicBezTo>
                    <a:cubicBezTo>
                      <a:pt x="1802" y="1451"/>
                      <a:pt x="1686" y="1613"/>
                      <a:pt x="1548" y="1728"/>
                    </a:cubicBezTo>
                    <a:cubicBezTo>
                      <a:pt x="1398" y="1843"/>
                      <a:pt x="1224" y="1913"/>
                      <a:pt x="1051" y="1970"/>
                    </a:cubicBezTo>
                    <a:cubicBezTo>
                      <a:pt x="1213" y="1901"/>
                      <a:pt x="1374" y="1797"/>
                      <a:pt x="1501" y="1682"/>
                    </a:cubicBezTo>
                    <a:cubicBezTo>
                      <a:pt x="1582" y="1613"/>
                      <a:pt x="1640" y="1520"/>
                      <a:pt x="1709" y="1439"/>
                    </a:cubicBezTo>
                    <a:cubicBezTo>
                      <a:pt x="1755" y="1324"/>
                      <a:pt x="1790" y="1209"/>
                      <a:pt x="1802" y="1093"/>
                    </a:cubicBezTo>
                    <a:cubicBezTo>
                      <a:pt x="1813" y="932"/>
                      <a:pt x="1802" y="770"/>
                      <a:pt x="1744" y="608"/>
                    </a:cubicBezTo>
                    <a:lnTo>
                      <a:pt x="1744" y="608"/>
                    </a:lnTo>
                    <a:cubicBezTo>
                      <a:pt x="1848" y="747"/>
                      <a:pt x="1882" y="932"/>
                      <a:pt x="1859" y="1105"/>
                    </a:cubicBezTo>
                    <a:cubicBezTo>
                      <a:pt x="1859" y="1128"/>
                      <a:pt x="1848" y="1174"/>
                      <a:pt x="1848" y="1209"/>
                    </a:cubicBezTo>
                    <a:cubicBezTo>
                      <a:pt x="1917" y="1059"/>
                      <a:pt x="1975" y="920"/>
                      <a:pt x="2044" y="770"/>
                    </a:cubicBezTo>
                    <a:cubicBezTo>
                      <a:pt x="2148" y="608"/>
                      <a:pt x="2252" y="458"/>
                      <a:pt x="2390" y="343"/>
                    </a:cubicBezTo>
                    <a:close/>
                    <a:moveTo>
                      <a:pt x="2558" y="1"/>
                    </a:moveTo>
                    <a:cubicBezTo>
                      <a:pt x="2529" y="1"/>
                      <a:pt x="2501" y="3"/>
                      <a:pt x="2471" y="8"/>
                    </a:cubicBezTo>
                    <a:cubicBezTo>
                      <a:pt x="2217" y="31"/>
                      <a:pt x="1986" y="170"/>
                      <a:pt x="1836" y="343"/>
                    </a:cubicBezTo>
                    <a:cubicBezTo>
                      <a:pt x="1859" y="239"/>
                      <a:pt x="1813" y="89"/>
                      <a:pt x="1732" y="54"/>
                    </a:cubicBezTo>
                    <a:cubicBezTo>
                      <a:pt x="1692" y="26"/>
                      <a:pt x="1647" y="13"/>
                      <a:pt x="1602" y="13"/>
                    </a:cubicBezTo>
                    <a:cubicBezTo>
                      <a:pt x="1520" y="13"/>
                      <a:pt x="1438" y="56"/>
                      <a:pt x="1386" y="124"/>
                    </a:cubicBezTo>
                    <a:cubicBezTo>
                      <a:pt x="1294" y="204"/>
                      <a:pt x="1236" y="343"/>
                      <a:pt x="1201" y="447"/>
                    </a:cubicBezTo>
                    <a:cubicBezTo>
                      <a:pt x="1155" y="274"/>
                      <a:pt x="1040" y="124"/>
                      <a:pt x="867" y="89"/>
                    </a:cubicBezTo>
                    <a:cubicBezTo>
                      <a:pt x="844" y="86"/>
                      <a:pt x="822" y="85"/>
                      <a:pt x="800" y="85"/>
                    </a:cubicBezTo>
                    <a:cubicBezTo>
                      <a:pt x="647" y="85"/>
                      <a:pt x="495" y="151"/>
                      <a:pt x="405" y="262"/>
                    </a:cubicBezTo>
                    <a:cubicBezTo>
                      <a:pt x="763" y="412"/>
                      <a:pt x="1051" y="816"/>
                      <a:pt x="1051" y="1209"/>
                    </a:cubicBezTo>
                    <a:cubicBezTo>
                      <a:pt x="1063" y="1590"/>
                      <a:pt x="820" y="1982"/>
                      <a:pt x="474" y="2155"/>
                    </a:cubicBezTo>
                    <a:cubicBezTo>
                      <a:pt x="313" y="2224"/>
                      <a:pt x="151" y="2282"/>
                      <a:pt x="1" y="2305"/>
                    </a:cubicBezTo>
                    <a:cubicBezTo>
                      <a:pt x="126" y="2325"/>
                      <a:pt x="252" y="2336"/>
                      <a:pt x="379" y="2336"/>
                    </a:cubicBezTo>
                    <a:cubicBezTo>
                      <a:pt x="616" y="2336"/>
                      <a:pt x="857" y="2300"/>
                      <a:pt x="1097" y="2224"/>
                    </a:cubicBezTo>
                    <a:cubicBezTo>
                      <a:pt x="1617" y="2051"/>
                      <a:pt x="2079" y="1670"/>
                      <a:pt x="2332" y="1186"/>
                    </a:cubicBezTo>
                    <a:cubicBezTo>
                      <a:pt x="2436" y="1001"/>
                      <a:pt x="2506" y="793"/>
                      <a:pt x="2633" y="632"/>
                    </a:cubicBezTo>
                    <a:cubicBezTo>
                      <a:pt x="2732" y="443"/>
                      <a:pt x="2928" y="308"/>
                      <a:pt x="3138" y="308"/>
                    </a:cubicBezTo>
                    <a:cubicBezTo>
                      <a:pt x="3146" y="308"/>
                      <a:pt x="3155" y="308"/>
                      <a:pt x="3164" y="308"/>
                    </a:cubicBezTo>
                    <a:cubicBezTo>
                      <a:pt x="2969" y="154"/>
                      <a:pt x="2783" y="1"/>
                      <a:pt x="2558"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701596" y="4212512"/>
                <a:ext cx="250919" cy="158484"/>
              </a:xfrm>
              <a:custGeom>
                <a:avLst/>
                <a:gdLst/>
                <a:ahLst/>
                <a:cxnLst/>
                <a:rect l="l" t="t" r="r" b="b"/>
                <a:pathLst>
                  <a:path w="7769" h="4907" extrusionOk="0">
                    <a:moveTo>
                      <a:pt x="7180" y="309"/>
                    </a:moveTo>
                    <a:cubicBezTo>
                      <a:pt x="7295" y="575"/>
                      <a:pt x="7387" y="852"/>
                      <a:pt x="7433" y="1140"/>
                    </a:cubicBezTo>
                    <a:cubicBezTo>
                      <a:pt x="7480" y="1429"/>
                      <a:pt x="7480" y="1717"/>
                      <a:pt x="7410" y="2006"/>
                    </a:cubicBezTo>
                    <a:cubicBezTo>
                      <a:pt x="7330" y="2271"/>
                      <a:pt x="7237" y="2548"/>
                      <a:pt x="7087" y="2791"/>
                    </a:cubicBezTo>
                    <a:cubicBezTo>
                      <a:pt x="6949" y="3045"/>
                      <a:pt x="6764" y="3276"/>
                      <a:pt x="6556" y="3472"/>
                    </a:cubicBezTo>
                    <a:cubicBezTo>
                      <a:pt x="6741" y="3253"/>
                      <a:pt x="6914" y="3022"/>
                      <a:pt x="7041" y="2779"/>
                    </a:cubicBezTo>
                    <a:cubicBezTo>
                      <a:pt x="7180" y="2537"/>
                      <a:pt x="7272" y="2260"/>
                      <a:pt x="7341" y="1983"/>
                    </a:cubicBezTo>
                    <a:cubicBezTo>
                      <a:pt x="7422" y="1717"/>
                      <a:pt x="7433" y="1429"/>
                      <a:pt x="7387" y="1152"/>
                    </a:cubicBezTo>
                    <a:cubicBezTo>
                      <a:pt x="7353" y="863"/>
                      <a:pt x="7272" y="586"/>
                      <a:pt x="7180" y="309"/>
                    </a:cubicBezTo>
                    <a:close/>
                    <a:moveTo>
                      <a:pt x="7002" y="0"/>
                    </a:moveTo>
                    <a:cubicBezTo>
                      <a:pt x="6894" y="0"/>
                      <a:pt x="6799" y="97"/>
                      <a:pt x="6799" y="217"/>
                    </a:cubicBezTo>
                    <a:cubicBezTo>
                      <a:pt x="6799" y="309"/>
                      <a:pt x="6856" y="402"/>
                      <a:pt x="6856" y="482"/>
                    </a:cubicBezTo>
                    <a:cubicBezTo>
                      <a:pt x="6764" y="411"/>
                      <a:pt x="6677" y="378"/>
                      <a:pt x="6596" y="378"/>
                    </a:cubicBezTo>
                    <a:cubicBezTo>
                      <a:pt x="6263" y="378"/>
                      <a:pt x="6052" y="931"/>
                      <a:pt x="6164" y="1498"/>
                    </a:cubicBezTo>
                    <a:cubicBezTo>
                      <a:pt x="6313" y="2244"/>
                      <a:pt x="6314" y="3001"/>
                      <a:pt x="5872" y="3679"/>
                    </a:cubicBezTo>
                    <a:lnTo>
                      <a:pt x="5872" y="3679"/>
                    </a:lnTo>
                    <a:cubicBezTo>
                      <a:pt x="5963" y="3532"/>
                      <a:pt x="5882" y="3366"/>
                      <a:pt x="5714" y="3299"/>
                    </a:cubicBezTo>
                    <a:cubicBezTo>
                      <a:pt x="5664" y="3276"/>
                      <a:pt x="5607" y="3265"/>
                      <a:pt x="5549" y="3265"/>
                    </a:cubicBezTo>
                    <a:cubicBezTo>
                      <a:pt x="5433" y="3265"/>
                      <a:pt x="5310" y="3306"/>
                      <a:pt x="5217" y="3368"/>
                    </a:cubicBezTo>
                    <a:cubicBezTo>
                      <a:pt x="5067" y="3472"/>
                      <a:pt x="4929" y="3587"/>
                      <a:pt x="4790" y="3703"/>
                    </a:cubicBezTo>
                    <a:cubicBezTo>
                      <a:pt x="4663" y="3818"/>
                      <a:pt x="4536" y="3922"/>
                      <a:pt x="4375" y="4003"/>
                    </a:cubicBezTo>
                    <a:cubicBezTo>
                      <a:pt x="4063" y="4199"/>
                      <a:pt x="3694" y="4326"/>
                      <a:pt x="3347" y="4441"/>
                    </a:cubicBezTo>
                    <a:cubicBezTo>
                      <a:pt x="2904" y="4573"/>
                      <a:pt x="2417" y="4645"/>
                      <a:pt x="1926" y="4645"/>
                    </a:cubicBezTo>
                    <a:cubicBezTo>
                      <a:pt x="1256" y="4645"/>
                      <a:pt x="580" y="4511"/>
                      <a:pt x="0" y="4211"/>
                    </a:cubicBezTo>
                    <a:lnTo>
                      <a:pt x="0" y="4211"/>
                    </a:lnTo>
                    <a:cubicBezTo>
                      <a:pt x="912" y="4683"/>
                      <a:pt x="1828" y="4906"/>
                      <a:pt x="2766" y="4906"/>
                    </a:cubicBezTo>
                    <a:cubicBezTo>
                      <a:pt x="3454" y="4906"/>
                      <a:pt x="4153" y="4786"/>
                      <a:pt x="4871" y="4557"/>
                    </a:cubicBezTo>
                    <a:cubicBezTo>
                      <a:pt x="5806" y="4245"/>
                      <a:pt x="6718" y="3703"/>
                      <a:pt x="7237" y="2849"/>
                    </a:cubicBezTo>
                    <a:cubicBezTo>
                      <a:pt x="7768" y="2029"/>
                      <a:pt x="7757" y="1059"/>
                      <a:pt x="7260" y="217"/>
                    </a:cubicBezTo>
                    <a:cubicBezTo>
                      <a:pt x="7214" y="136"/>
                      <a:pt x="7156" y="67"/>
                      <a:pt x="7087" y="21"/>
                    </a:cubicBezTo>
                    <a:cubicBezTo>
                      <a:pt x="7059" y="6"/>
                      <a:pt x="7030" y="0"/>
                      <a:pt x="7002"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880525" y="4289444"/>
                <a:ext cx="105161" cy="67276"/>
              </a:xfrm>
              <a:custGeom>
                <a:avLst/>
                <a:gdLst/>
                <a:ahLst/>
                <a:cxnLst/>
                <a:rect l="l" t="t" r="r" b="b"/>
                <a:pathLst>
                  <a:path w="3256" h="2083" extrusionOk="0">
                    <a:moveTo>
                      <a:pt x="2381" y="0"/>
                    </a:moveTo>
                    <a:cubicBezTo>
                      <a:pt x="2249" y="0"/>
                      <a:pt x="1995" y="422"/>
                      <a:pt x="1951" y="467"/>
                    </a:cubicBezTo>
                    <a:cubicBezTo>
                      <a:pt x="1547" y="1090"/>
                      <a:pt x="785" y="1909"/>
                      <a:pt x="0" y="2083"/>
                    </a:cubicBezTo>
                    <a:cubicBezTo>
                      <a:pt x="728" y="1932"/>
                      <a:pt x="1362" y="1667"/>
                      <a:pt x="1905" y="1182"/>
                    </a:cubicBezTo>
                    <a:cubicBezTo>
                      <a:pt x="1997" y="1090"/>
                      <a:pt x="2101" y="1009"/>
                      <a:pt x="2194" y="951"/>
                    </a:cubicBezTo>
                    <a:cubicBezTo>
                      <a:pt x="2287" y="900"/>
                      <a:pt x="2398" y="857"/>
                      <a:pt x="2520" y="857"/>
                    </a:cubicBezTo>
                    <a:cubicBezTo>
                      <a:pt x="2534" y="857"/>
                      <a:pt x="2548" y="858"/>
                      <a:pt x="2563" y="859"/>
                    </a:cubicBezTo>
                    <a:cubicBezTo>
                      <a:pt x="2678" y="894"/>
                      <a:pt x="2794" y="974"/>
                      <a:pt x="2805" y="1101"/>
                    </a:cubicBezTo>
                    <a:cubicBezTo>
                      <a:pt x="2816" y="1233"/>
                      <a:pt x="2723" y="1354"/>
                      <a:pt x="2605" y="1356"/>
                    </a:cubicBezTo>
                    <a:lnTo>
                      <a:pt x="2605" y="1356"/>
                    </a:lnTo>
                    <a:cubicBezTo>
                      <a:pt x="2599" y="1356"/>
                      <a:pt x="2592" y="1356"/>
                      <a:pt x="2586" y="1355"/>
                    </a:cubicBezTo>
                    <a:lnTo>
                      <a:pt x="2586" y="1355"/>
                    </a:lnTo>
                    <a:cubicBezTo>
                      <a:pt x="2591" y="1356"/>
                      <a:pt x="2597" y="1356"/>
                      <a:pt x="2602" y="1356"/>
                    </a:cubicBezTo>
                    <a:cubicBezTo>
                      <a:pt x="2603" y="1356"/>
                      <a:pt x="2604" y="1356"/>
                      <a:pt x="2605" y="1356"/>
                    </a:cubicBezTo>
                    <a:lnTo>
                      <a:pt x="2605" y="1356"/>
                    </a:lnTo>
                    <a:cubicBezTo>
                      <a:pt x="2611" y="1356"/>
                      <a:pt x="2618" y="1356"/>
                      <a:pt x="2625" y="1356"/>
                    </a:cubicBezTo>
                    <a:cubicBezTo>
                      <a:pt x="2846" y="1356"/>
                      <a:pt x="3087" y="1263"/>
                      <a:pt x="3163" y="1067"/>
                    </a:cubicBezTo>
                    <a:cubicBezTo>
                      <a:pt x="3255" y="847"/>
                      <a:pt x="3175" y="570"/>
                      <a:pt x="3002" y="432"/>
                    </a:cubicBezTo>
                    <a:cubicBezTo>
                      <a:pt x="2898" y="348"/>
                      <a:pt x="2776" y="311"/>
                      <a:pt x="2653" y="311"/>
                    </a:cubicBezTo>
                    <a:cubicBezTo>
                      <a:pt x="2556" y="311"/>
                      <a:pt x="2458" y="334"/>
                      <a:pt x="2367" y="374"/>
                    </a:cubicBezTo>
                    <a:cubicBezTo>
                      <a:pt x="2413" y="317"/>
                      <a:pt x="2471" y="213"/>
                      <a:pt x="2459" y="143"/>
                    </a:cubicBezTo>
                    <a:cubicBezTo>
                      <a:pt x="2451" y="40"/>
                      <a:pt x="2422" y="0"/>
                      <a:pt x="238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569241" y="4341734"/>
                <a:ext cx="227439" cy="140623"/>
              </a:xfrm>
              <a:custGeom>
                <a:avLst/>
                <a:gdLst/>
                <a:ahLst/>
                <a:cxnLst/>
                <a:rect l="l" t="t" r="r" b="b"/>
                <a:pathLst>
                  <a:path w="7042" h="4354" extrusionOk="0">
                    <a:moveTo>
                      <a:pt x="1940" y="210"/>
                    </a:moveTo>
                    <a:cubicBezTo>
                      <a:pt x="2066" y="221"/>
                      <a:pt x="2182" y="233"/>
                      <a:pt x="2309" y="267"/>
                    </a:cubicBezTo>
                    <a:cubicBezTo>
                      <a:pt x="2563" y="337"/>
                      <a:pt x="2782" y="440"/>
                      <a:pt x="2990" y="579"/>
                    </a:cubicBezTo>
                    <a:cubicBezTo>
                      <a:pt x="3405" y="856"/>
                      <a:pt x="3740" y="1248"/>
                      <a:pt x="4029" y="1664"/>
                    </a:cubicBezTo>
                    <a:cubicBezTo>
                      <a:pt x="4306" y="2068"/>
                      <a:pt x="4548" y="2507"/>
                      <a:pt x="4848" y="2887"/>
                    </a:cubicBezTo>
                    <a:cubicBezTo>
                      <a:pt x="5137" y="3291"/>
                      <a:pt x="5518" y="3626"/>
                      <a:pt x="5922" y="3915"/>
                    </a:cubicBezTo>
                    <a:cubicBezTo>
                      <a:pt x="5714" y="3776"/>
                      <a:pt x="5518" y="3626"/>
                      <a:pt x="5333" y="3465"/>
                    </a:cubicBezTo>
                    <a:cubicBezTo>
                      <a:pt x="5137" y="3315"/>
                      <a:pt x="4964" y="3118"/>
                      <a:pt x="4825" y="2922"/>
                    </a:cubicBezTo>
                    <a:cubicBezTo>
                      <a:pt x="4525" y="2530"/>
                      <a:pt x="4260" y="2103"/>
                      <a:pt x="3971" y="1699"/>
                    </a:cubicBezTo>
                    <a:cubicBezTo>
                      <a:pt x="3694" y="1295"/>
                      <a:pt x="3382" y="902"/>
                      <a:pt x="2967" y="625"/>
                    </a:cubicBezTo>
                    <a:cubicBezTo>
                      <a:pt x="2863" y="556"/>
                      <a:pt x="2759" y="498"/>
                      <a:pt x="2644" y="440"/>
                    </a:cubicBezTo>
                    <a:cubicBezTo>
                      <a:pt x="2528" y="383"/>
                      <a:pt x="2413" y="337"/>
                      <a:pt x="2297" y="313"/>
                    </a:cubicBezTo>
                    <a:cubicBezTo>
                      <a:pt x="2182" y="279"/>
                      <a:pt x="2055" y="256"/>
                      <a:pt x="1940" y="233"/>
                    </a:cubicBezTo>
                    <a:cubicBezTo>
                      <a:pt x="1876" y="227"/>
                      <a:pt x="1815" y="224"/>
                      <a:pt x="1753" y="224"/>
                    </a:cubicBezTo>
                    <a:cubicBezTo>
                      <a:pt x="1691" y="224"/>
                      <a:pt x="1628" y="227"/>
                      <a:pt x="1559" y="233"/>
                    </a:cubicBezTo>
                    <a:cubicBezTo>
                      <a:pt x="1674" y="221"/>
                      <a:pt x="1813" y="210"/>
                      <a:pt x="1940" y="210"/>
                    </a:cubicBezTo>
                    <a:close/>
                    <a:moveTo>
                      <a:pt x="6377" y="4269"/>
                    </a:moveTo>
                    <a:cubicBezTo>
                      <a:pt x="6379" y="4270"/>
                      <a:pt x="6381" y="4271"/>
                      <a:pt x="6383" y="4273"/>
                    </a:cubicBezTo>
                    <a:cubicBezTo>
                      <a:pt x="6381" y="4271"/>
                      <a:pt x="6379" y="4270"/>
                      <a:pt x="6377" y="4269"/>
                    </a:cubicBezTo>
                    <a:close/>
                    <a:moveTo>
                      <a:pt x="1935" y="0"/>
                    </a:moveTo>
                    <a:cubicBezTo>
                      <a:pt x="1792" y="0"/>
                      <a:pt x="1648" y="12"/>
                      <a:pt x="1501" y="36"/>
                    </a:cubicBezTo>
                    <a:cubicBezTo>
                      <a:pt x="1316" y="60"/>
                      <a:pt x="1132" y="117"/>
                      <a:pt x="947" y="198"/>
                    </a:cubicBezTo>
                    <a:cubicBezTo>
                      <a:pt x="601" y="325"/>
                      <a:pt x="324" y="556"/>
                      <a:pt x="0" y="717"/>
                    </a:cubicBezTo>
                    <a:cubicBezTo>
                      <a:pt x="430" y="510"/>
                      <a:pt x="917" y="383"/>
                      <a:pt x="1396" y="383"/>
                    </a:cubicBezTo>
                    <a:cubicBezTo>
                      <a:pt x="1664" y="383"/>
                      <a:pt x="1930" y="423"/>
                      <a:pt x="2182" y="510"/>
                    </a:cubicBezTo>
                    <a:cubicBezTo>
                      <a:pt x="2563" y="637"/>
                      <a:pt x="3198" y="914"/>
                      <a:pt x="3209" y="1387"/>
                    </a:cubicBezTo>
                    <a:cubicBezTo>
                      <a:pt x="3209" y="1549"/>
                      <a:pt x="3163" y="1733"/>
                      <a:pt x="3048" y="1837"/>
                    </a:cubicBezTo>
                    <a:cubicBezTo>
                      <a:pt x="2993" y="1882"/>
                      <a:pt x="2917" y="1905"/>
                      <a:pt x="2840" y="1905"/>
                    </a:cubicBezTo>
                    <a:cubicBezTo>
                      <a:pt x="2739" y="1905"/>
                      <a:pt x="2638" y="1865"/>
                      <a:pt x="2586" y="1779"/>
                    </a:cubicBezTo>
                    <a:lnTo>
                      <a:pt x="2586" y="1779"/>
                    </a:lnTo>
                    <a:cubicBezTo>
                      <a:pt x="2621" y="1999"/>
                      <a:pt x="2817" y="2183"/>
                      <a:pt x="3036" y="2183"/>
                    </a:cubicBezTo>
                    <a:cubicBezTo>
                      <a:pt x="3255" y="2183"/>
                      <a:pt x="3440" y="1999"/>
                      <a:pt x="3475" y="1779"/>
                    </a:cubicBezTo>
                    <a:cubicBezTo>
                      <a:pt x="3786" y="2414"/>
                      <a:pt x="3786" y="3084"/>
                      <a:pt x="3613" y="3753"/>
                    </a:cubicBezTo>
                    <a:cubicBezTo>
                      <a:pt x="3613" y="3753"/>
                      <a:pt x="3798" y="3661"/>
                      <a:pt x="3913" y="3557"/>
                    </a:cubicBezTo>
                    <a:lnTo>
                      <a:pt x="3913" y="3557"/>
                    </a:lnTo>
                    <a:cubicBezTo>
                      <a:pt x="3913" y="3557"/>
                      <a:pt x="3983" y="3834"/>
                      <a:pt x="3902" y="4353"/>
                    </a:cubicBezTo>
                    <a:cubicBezTo>
                      <a:pt x="4213" y="4076"/>
                      <a:pt x="4306" y="3984"/>
                      <a:pt x="4502" y="3615"/>
                    </a:cubicBezTo>
                    <a:cubicBezTo>
                      <a:pt x="4687" y="4088"/>
                      <a:pt x="4998" y="4160"/>
                      <a:pt x="5343" y="4160"/>
                    </a:cubicBezTo>
                    <a:cubicBezTo>
                      <a:pt x="5494" y="4160"/>
                      <a:pt x="5652" y="4146"/>
                      <a:pt x="5808" y="4146"/>
                    </a:cubicBezTo>
                    <a:cubicBezTo>
                      <a:pt x="6005" y="4146"/>
                      <a:pt x="6200" y="4168"/>
                      <a:pt x="6377" y="4269"/>
                    </a:cubicBezTo>
                    <a:lnTo>
                      <a:pt x="6377" y="4269"/>
                    </a:lnTo>
                    <a:cubicBezTo>
                      <a:pt x="5777" y="3918"/>
                      <a:pt x="6508" y="2863"/>
                      <a:pt x="5922" y="2587"/>
                    </a:cubicBezTo>
                    <a:lnTo>
                      <a:pt x="5922" y="2587"/>
                    </a:lnTo>
                    <a:cubicBezTo>
                      <a:pt x="6041" y="2598"/>
                      <a:pt x="6158" y="2605"/>
                      <a:pt x="6271" y="2605"/>
                    </a:cubicBezTo>
                    <a:cubicBezTo>
                      <a:pt x="6542" y="2605"/>
                      <a:pt x="6798" y="2564"/>
                      <a:pt x="7041" y="2426"/>
                    </a:cubicBezTo>
                    <a:cubicBezTo>
                      <a:pt x="5876" y="2414"/>
                      <a:pt x="4767" y="1595"/>
                      <a:pt x="3925" y="844"/>
                    </a:cubicBezTo>
                    <a:cubicBezTo>
                      <a:pt x="3336" y="313"/>
                      <a:pt x="2665" y="0"/>
                      <a:pt x="1935"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708282" y="4358174"/>
                <a:ext cx="150636" cy="53614"/>
              </a:xfrm>
              <a:custGeom>
                <a:avLst/>
                <a:gdLst/>
                <a:ahLst/>
                <a:cxnLst/>
                <a:rect l="l" t="t" r="r" b="b"/>
                <a:pathLst>
                  <a:path w="4664" h="1660" extrusionOk="0">
                    <a:moveTo>
                      <a:pt x="970" y="509"/>
                    </a:moveTo>
                    <a:lnTo>
                      <a:pt x="970" y="509"/>
                    </a:lnTo>
                    <a:cubicBezTo>
                      <a:pt x="1178" y="589"/>
                      <a:pt x="1386" y="670"/>
                      <a:pt x="1617" y="728"/>
                    </a:cubicBezTo>
                    <a:cubicBezTo>
                      <a:pt x="1836" y="786"/>
                      <a:pt x="2055" y="820"/>
                      <a:pt x="2298" y="855"/>
                    </a:cubicBezTo>
                    <a:cubicBezTo>
                      <a:pt x="2517" y="878"/>
                      <a:pt x="2759" y="878"/>
                      <a:pt x="3002" y="878"/>
                    </a:cubicBezTo>
                    <a:cubicBezTo>
                      <a:pt x="3221" y="866"/>
                      <a:pt x="3464" y="855"/>
                      <a:pt x="3694" y="843"/>
                    </a:cubicBezTo>
                    <a:lnTo>
                      <a:pt x="3694" y="843"/>
                    </a:lnTo>
                    <a:cubicBezTo>
                      <a:pt x="3464" y="878"/>
                      <a:pt x="3221" y="913"/>
                      <a:pt x="2967" y="924"/>
                    </a:cubicBezTo>
                    <a:cubicBezTo>
                      <a:pt x="2896" y="927"/>
                      <a:pt x="2826" y="929"/>
                      <a:pt x="2757" y="929"/>
                    </a:cubicBezTo>
                    <a:cubicBezTo>
                      <a:pt x="2590" y="929"/>
                      <a:pt x="2426" y="921"/>
                      <a:pt x="2263" y="913"/>
                    </a:cubicBezTo>
                    <a:cubicBezTo>
                      <a:pt x="2032" y="878"/>
                      <a:pt x="1801" y="843"/>
                      <a:pt x="1582" y="763"/>
                    </a:cubicBezTo>
                    <a:cubicBezTo>
                      <a:pt x="1363" y="693"/>
                      <a:pt x="1155" y="612"/>
                      <a:pt x="970" y="509"/>
                    </a:cubicBezTo>
                    <a:close/>
                    <a:moveTo>
                      <a:pt x="1" y="1"/>
                    </a:moveTo>
                    <a:cubicBezTo>
                      <a:pt x="685" y="602"/>
                      <a:pt x="2459" y="1660"/>
                      <a:pt x="3607" y="1660"/>
                    </a:cubicBezTo>
                    <a:cubicBezTo>
                      <a:pt x="3738" y="1660"/>
                      <a:pt x="3860" y="1646"/>
                      <a:pt x="3971" y="1617"/>
                    </a:cubicBezTo>
                    <a:cubicBezTo>
                      <a:pt x="3948" y="1570"/>
                      <a:pt x="3256" y="1374"/>
                      <a:pt x="3106" y="1224"/>
                    </a:cubicBezTo>
                    <a:lnTo>
                      <a:pt x="3106" y="1224"/>
                    </a:lnTo>
                    <a:cubicBezTo>
                      <a:pt x="3153" y="1229"/>
                      <a:pt x="3202" y="1232"/>
                      <a:pt x="3253" y="1232"/>
                    </a:cubicBezTo>
                    <a:cubicBezTo>
                      <a:pt x="3749" y="1232"/>
                      <a:pt x="4349" y="979"/>
                      <a:pt x="4664" y="612"/>
                    </a:cubicBezTo>
                    <a:lnTo>
                      <a:pt x="4664" y="612"/>
                    </a:lnTo>
                    <a:cubicBezTo>
                      <a:pt x="4243" y="677"/>
                      <a:pt x="3819" y="709"/>
                      <a:pt x="3394" y="709"/>
                    </a:cubicBezTo>
                    <a:cubicBezTo>
                      <a:pt x="2224" y="709"/>
                      <a:pt x="1060" y="467"/>
                      <a:pt x="1"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398872" y="4694068"/>
                <a:ext cx="194269" cy="264710"/>
              </a:xfrm>
              <a:custGeom>
                <a:avLst/>
                <a:gdLst/>
                <a:ahLst/>
                <a:cxnLst/>
                <a:rect l="l" t="t" r="r" b="b"/>
                <a:pathLst>
                  <a:path w="6015" h="8196" extrusionOk="0">
                    <a:moveTo>
                      <a:pt x="6014" y="1"/>
                    </a:moveTo>
                    <a:cubicBezTo>
                      <a:pt x="5995" y="2"/>
                      <a:pt x="5975" y="4"/>
                      <a:pt x="5955" y="7"/>
                    </a:cubicBezTo>
                    <a:lnTo>
                      <a:pt x="5955" y="7"/>
                    </a:lnTo>
                    <a:cubicBezTo>
                      <a:pt x="5975" y="5"/>
                      <a:pt x="5994" y="3"/>
                      <a:pt x="6014" y="1"/>
                    </a:cubicBezTo>
                    <a:close/>
                    <a:moveTo>
                      <a:pt x="5955" y="7"/>
                    </a:moveTo>
                    <a:cubicBezTo>
                      <a:pt x="4593" y="166"/>
                      <a:pt x="3340" y="1104"/>
                      <a:pt x="2817" y="2390"/>
                    </a:cubicBezTo>
                    <a:cubicBezTo>
                      <a:pt x="2597" y="2921"/>
                      <a:pt x="2494" y="3486"/>
                      <a:pt x="2355" y="4029"/>
                    </a:cubicBezTo>
                    <a:cubicBezTo>
                      <a:pt x="2205" y="4583"/>
                      <a:pt x="1974" y="5137"/>
                      <a:pt x="1570" y="5541"/>
                    </a:cubicBezTo>
                    <a:cubicBezTo>
                      <a:pt x="1276" y="5835"/>
                      <a:pt x="859" y="6032"/>
                      <a:pt x="449" y="6032"/>
                    </a:cubicBezTo>
                    <a:cubicBezTo>
                      <a:pt x="296" y="6032"/>
                      <a:pt x="144" y="6005"/>
                      <a:pt x="0" y="5945"/>
                    </a:cubicBezTo>
                    <a:lnTo>
                      <a:pt x="0" y="5945"/>
                    </a:lnTo>
                    <a:cubicBezTo>
                      <a:pt x="323" y="6261"/>
                      <a:pt x="800" y="6449"/>
                      <a:pt x="1259" y="6449"/>
                    </a:cubicBezTo>
                    <a:cubicBezTo>
                      <a:pt x="1555" y="6449"/>
                      <a:pt x="1843" y="6371"/>
                      <a:pt x="2078" y="6199"/>
                    </a:cubicBezTo>
                    <a:lnTo>
                      <a:pt x="2078" y="6199"/>
                    </a:lnTo>
                    <a:cubicBezTo>
                      <a:pt x="1870" y="6868"/>
                      <a:pt x="2251" y="7838"/>
                      <a:pt x="2851" y="8196"/>
                    </a:cubicBezTo>
                    <a:cubicBezTo>
                      <a:pt x="2494" y="6684"/>
                      <a:pt x="3105" y="6049"/>
                      <a:pt x="3359" y="3856"/>
                    </a:cubicBezTo>
                    <a:cubicBezTo>
                      <a:pt x="3697" y="1135"/>
                      <a:pt x="5195" y="111"/>
                      <a:pt x="5955" y="7"/>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523379" y="4697039"/>
                <a:ext cx="97700" cy="213293"/>
              </a:xfrm>
              <a:custGeom>
                <a:avLst/>
                <a:gdLst/>
                <a:ahLst/>
                <a:cxnLst/>
                <a:rect l="l" t="t" r="r" b="b"/>
                <a:pathLst>
                  <a:path w="3025" h="6604" extrusionOk="0">
                    <a:moveTo>
                      <a:pt x="1155" y="936"/>
                    </a:moveTo>
                    <a:lnTo>
                      <a:pt x="1155" y="936"/>
                    </a:lnTo>
                    <a:cubicBezTo>
                      <a:pt x="843" y="1282"/>
                      <a:pt x="728" y="1744"/>
                      <a:pt x="728" y="2182"/>
                    </a:cubicBezTo>
                    <a:cubicBezTo>
                      <a:pt x="728" y="2621"/>
                      <a:pt x="866" y="3060"/>
                      <a:pt x="1016" y="3475"/>
                    </a:cubicBezTo>
                    <a:cubicBezTo>
                      <a:pt x="1178" y="3891"/>
                      <a:pt x="1363" y="4295"/>
                      <a:pt x="1513" y="4733"/>
                    </a:cubicBezTo>
                    <a:cubicBezTo>
                      <a:pt x="1582" y="4941"/>
                      <a:pt x="1628" y="5160"/>
                      <a:pt x="1651" y="5391"/>
                    </a:cubicBezTo>
                    <a:cubicBezTo>
                      <a:pt x="1686" y="5622"/>
                      <a:pt x="1697" y="5841"/>
                      <a:pt x="1686" y="6072"/>
                    </a:cubicBezTo>
                    <a:cubicBezTo>
                      <a:pt x="1674" y="5622"/>
                      <a:pt x="1593" y="5172"/>
                      <a:pt x="1455" y="4745"/>
                    </a:cubicBezTo>
                    <a:cubicBezTo>
                      <a:pt x="1328" y="4318"/>
                      <a:pt x="1120" y="3914"/>
                      <a:pt x="959" y="3487"/>
                    </a:cubicBezTo>
                    <a:cubicBezTo>
                      <a:pt x="809" y="3071"/>
                      <a:pt x="670" y="2621"/>
                      <a:pt x="693" y="2159"/>
                    </a:cubicBezTo>
                    <a:cubicBezTo>
                      <a:pt x="693" y="1929"/>
                      <a:pt x="728" y="1698"/>
                      <a:pt x="809" y="1501"/>
                    </a:cubicBezTo>
                    <a:cubicBezTo>
                      <a:pt x="843" y="1398"/>
                      <a:pt x="889" y="1282"/>
                      <a:pt x="947" y="1190"/>
                    </a:cubicBezTo>
                    <a:cubicBezTo>
                      <a:pt x="1005" y="1097"/>
                      <a:pt x="1074" y="1005"/>
                      <a:pt x="1155" y="936"/>
                    </a:cubicBezTo>
                    <a:close/>
                    <a:moveTo>
                      <a:pt x="2309" y="1"/>
                    </a:moveTo>
                    <a:cubicBezTo>
                      <a:pt x="2021" y="163"/>
                      <a:pt x="1709" y="243"/>
                      <a:pt x="1443" y="451"/>
                    </a:cubicBezTo>
                    <a:cubicBezTo>
                      <a:pt x="1293" y="543"/>
                      <a:pt x="1155" y="659"/>
                      <a:pt x="1039" y="797"/>
                    </a:cubicBezTo>
                    <a:cubicBezTo>
                      <a:pt x="474" y="1386"/>
                      <a:pt x="301" y="2159"/>
                      <a:pt x="405" y="3025"/>
                    </a:cubicBezTo>
                    <a:cubicBezTo>
                      <a:pt x="532" y="4041"/>
                      <a:pt x="589" y="5299"/>
                      <a:pt x="1" y="6188"/>
                    </a:cubicBezTo>
                    <a:cubicBezTo>
                      <a:pt x="312" y="5980"/>
                      <a:pt x="520" y="5714"/>
                      <a:pt x="670" y="5391"/>
                    </a:cubicBezTo>
                    <a:lnTo>
                      <a:pt x="670" y="5391"/>
                    </a:lnTo>
                    <a:cubicBezTo>
                      <a:pt x="578" y="5979"/>
                      <a:pt x="1752" y="5968"/>
                      <a:pt x="1709" y="6601"/>
                    </a:cubicBezTo>
                    <a:lnTo>
                      <a:pt x="1709" y="6601"/>
                    </a:lnTo>
                    <a:cubicBezTo>
                      <a:pt x="1757" y="5933"/>
                      <a:pt x="2713" y="5610"/>
                      <a:pt x="2171" y="4860"/>
                    </a:cubicBezTo>
                    <a:lnTo>
                      <a:pt x="2171" y="4860"/>
                    </a:lnTo>
                    <a:cubicBezTo>
                      <a:pt x="2308" y="4877"/>
                      <a:pt x="2411" y="4886"/>
                      <a:pt x="2503" y="4886"/>
                    </a:cubicBezTo>
                    <a:cubicBezTo>
                      <a:pt x="2666" y="4886"/>
                      <a:pt x="2796" y="4857"/>
                      <a:pt x="3025" y="4791"/>
                    </a:cubicBezTo>
                    <a:cubicBezTo>
                      <a:pt x="2598" y="4606"/>
                      <a:pt x="2425" y="4399"/>
                      <a:pt x="2425" y="4399"/>
                    </a:cubicBezTo>
                    <a:cubicBezTo>
                      <a:pt x="2563" y="4376"/>
                      <a:pt x="2736" y="4272"/>
                      <a:pt x="2736" y="4272"/>
                    </a:cubicBezTo>
                    <a:cubicBezTo>
                      <a:pt x="2136" y="4052"/>
                      <a:pt x="1640" y="3718"/>
                      <a:pt x="1328" y="3164"/>
                    </a:cubicBezTo>
                    <a:lnTo>
                      <a:pt x="1328" y="3164"/>
                    </a:lnTo>
                    <a:cubicBezTo>
                      <a:pt x="1386" y="3186"/>
                      <a:pt x="1450" y="3197"/>
                      <a:pt x="1512" y="3197"/>
                    </a:cubicBezTo>
                    <a:cubicBezTo>
                      <a:pt x="1647" y="3197"/>
                      <a:pt x="1780" y="3143"/>
                      <a:pt x="1859" y="3025"/>
                    </a:cubicBezTo>
                    <a:cubicBezTo>
                      <a:pt x="1963" y="2852"/>
                      <a:pt x="1928" y="2621"/>
                      <a:pt x="1790" y="2483"/>
                    </a:cubicBezTo>
                    <a:lnTo>
                      <a:pt x="1790" y="2483"/>
                    </a:lnTo>
                    <a:cubicBezTo>
                      <a:pt x="1847" y="2610"/>
                      <a:pt x="1732" y="2817"/>
                      <a:pt x="1582" y="2852"/>
                    </a:cubicBezTo>
                    <a:cubicBezTo>
                      <a:pt x="1548" y="2863"/>
                      <a:pt x="1512" y="2868"/>
                      <a:pt x="1477" y="2868"/>
                    </a:cubicBezTo>
                    <a:cubicBezTo>
                      <a:pt x="1367" y="2868"/>
                      <a:pt x="1253" y="2821"/>
                      <a:pt x="1166" y="2760"/>
                    </a:cubicBezTo>
                    <a:cubicBezTo>
                      <a:pt x="820" y="2494"/>
                      <a:pt x="936" y="1894"/>
                      <a:pt x="1039" y="1548"/>
                    </a:cubicBezTo>
                    <a:cubicBezTo>
                      <a:pt x="1213" y="878"/>
                      <a:pt x="1709" y="347"/>
                      <a:pt x="2309" y="1"/>
                    </a:cubicBezTo>
                    <a:close/>
                    <a:moveTo>
                      <a:pt x="1709" y="6601"/>
                    </a:moveTo>
                    <a:cubicBezTo>
                      <a:pt x="1709" y="6602"/>
                      <a:pt x="1709" y="6603"/>
                      <a:pt x="1709" y="6603"/>
                    </a:cubicBezTo>
                    <a:cubicBezTo>
                      <a:pt x="1709" y="6603"/>
                      <a:pt x="1709" y="6602"/>
                      <a:pt x="1709" y="660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512204" y="4786535"/>
                <a:ext cx="17925" cy="77934"/>
              </a:xfrm>
              <a:custGeom>
                <a:avLst/>
                <a:gdLst/>
                <a:ahLst/>
                <a:cxnLst/>
                <a:rect l="l" t="t" r="r" b="b"/>
                <a:pathLst>
                  <a:path w="555" h="2413" extrusionOk="0">
                    <a:moveTo>
                      <a:pt x="312" y="0"/>
                    </a:moveTo>
                    <a:lnTo>
                      <a:pt x="312" y="0"/>
                    </a:lnTo>
                    <a:cubicBezTo>
                      <a:pt x="208" y="808"/>
                      <a:pt x="93" y="1605"/>
                      <a:pt x="0" y="2413"/>
                    </a:cubicBezTo>
                    <a:cubicBezTo>
                      <a:pt x="427" y="1674"/>
                      <a:pt x="554" y="831"/>
                      <a:pt x="312"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398129" y="4618394"/>
                <a:ext cx="83521" cy="96957"/>
              </a:xfrm>
              <a:custGeom>
                <a:avLst/>
                <a:gdLst/>
                <a:ahLst/>
                <a:cxnLst/>
                <a:rect l="l" t="t" r="r" b="b"/>
                <a:pathLst>
                  <a:path w="2586" h="3002" extrusionOk="0">
                    <a:moveTo>
                      <a:pt x="2124" y="1039"/>
                    </a:moveTo>
                    <a:lnTo>
                      <a:pt x="2124" y="1039"/>
                    </a:lnTo>
                    <a:cubicBezTo>
                      <a:pt x="2066" y="1212"/>
                      <a:pt x="1974" y="1362"/>
                      <a:pt x="1836" y="1501"/>
                    </a:cubicBezTo>
                    <a:cubicBezTo>
                      <a:pt x="1709" y="1628"/>
                      <a:pt x="1547" y="1732"/>
                      <a:pt x="1397" y="1813"/>
                    </a:cubicBezTo>
                    <a:cubicBezTo>
                      <a:pt x="1224" y="1882"/>
                      <a:pt x="1051" y="1940"/>
                      <a:pt x="889" y="1997"/>
                    </a:cubicBezTo>
                    <a:cubicBezTo>
                      <a:pt x="716" y="2055"/>
                      <a:pt x="554" y="2136"/>
                      <a:pt x="416" y="2251"/>
                    </a:cubicBezTo>
                    <a:cubicBezTo>
                      <a:pt x="508" y="2101"/>
                      <a:pt x="681" y="2020"/>
                      <a:pt x="854" y="1940"/>
                    </a:cubicBezTo>
                    <a:cubicBezTo>
                      <a:pt x="1004" y="1882"/>
                      <a:pt x="1155" y="1824"/>
                      <a:pt x="1305" y="1766"/>
                    </a:cubicBezTo>
                    <a:cubicBezTo>
                      <a:pt x="1270" y="1766"/>
                      <a:pt x="1235" y="1790"/>
                      <a:pt x="1201" y="1790"/>
                    </a:cubicBezTo>
                    <a:cubicBezTo>
                      <a:pt x="1028" y="1790"/>
                      <a:pt x="854" y="1743"/>
                      <a:pt x="727" y="1628"/>
                    </a:cubicBezTo>
                    <a:lnTo>
                      <a:pt x="727" y="1628"/>
                    </a:lnTo>
                    <a:cubicBezTo>
                      <a:pt x="889" y="1686"/>
                      <a:pt x="1051" y="1709"/>
                      <a:pt x="1201" y="1709"/>
                    </a:cubicBezTo>
                    <a:cubicBezTo>
                      <a:pt x="1316" y="1709"/>
                      <a:pt x="1432" y="1686"/>
                      <a:pt x="1547" y="1651"/>
                    </a:cubicBezTo>
                    <a:cubicBezTo>
                      <a:pt x="1651" y="1593"/>
                      <a:pt x="1732" y="1536"/>
                      <a:pt x="1812" y="1466"/>
                    </a:cubicBezTo>
                    <a:cubicBezTo>
                      <a:pt x="1939" y="1351"/>
                      <a:pt x="2043" y="1189"/>
                      <a:pt x="2124" y="1039"/>
                    </a:cubicBezTo>
                    <a:close/>
                    <a:moveTo>
                      <a:pt x="2551" y="0"/>
                    </a:moveTo>
                    <a:lnTo>
                      <a:pt x="2551" y="0"/>
                    </a:lnTo>
                    <a:cubicBezTo>
                      <a:pt x="2517" y="150"/>
                      <a:pt x="2447" y="301"/>
                      <a:pt x="2355" y="462"/>
                    </a:cubicBezTo>
                    <a:cubicBezTo>
                      <a:pt x="2178" y="775"/>
                      <a:pt x="1831" y="965"/>
                      <a:pt x="1477" y="965"/>
                    </a:cubicBezTo>
                    <a:cubicBezTo>
                      <a:pt x="1439" y="965"/>
                      <a:pt x="1400" y="963"/>
                      <a:pt x="1362" y="958"/>
                    </a:cubicBezTo>
                    <a:cubicBezTo>
                      <a:pt x="970" y="924"/>
                      <a:pt x="577" y="612"/>
                      <a:pt x="474" y="243"/>
                    </a:cubicBezTo>
                    <a:cubicBezTo>
                      <a:pt x="323" y="347"/>
                      <a:pt x="243" y="520"/>
                      <a:pt x="254" y="693"/>
                    </a:cubicBezTo>
                    <a:cubicBezTo>
                      <a:pt x="266" y="866"/>
                      <a:pt x="427" y="993"/>
                      <a:pt x="577" y="1051"/>
                    </a:cubicBezTo>
                    <a:cubicBezTo>
                      <a:pt x="474" y="1097"/>
                      <a:pt x="335" y="1132"/>
                      <a:pt x="231" y="1224"/>
                    </a:cubicBezTo>
                    <a:cubicBezTo>
                      <a:pt x="139" y="1305"/>
                      <a:pt x="93" y="1455"/>
                      <a:pt x="150" y="1570"/>
                    </a:cubicBezTo>
                    <a:cubicBezTo>
                      <a:pt x="190" y="1639"/>
                      <a:pt x="295" y="1691"/>
                      <a:pt x="390" y="1691"/>
                    </a:cubicBezTo>
                    <a:cubicBezTo>
                      <a:pt x="407" y="1691"/>
                      <a:pt x="423" y="1689"/>
                      <a:pt x="439" y="1686"/>
                    </a:cubicBezTo>
                    <a:lnTo>
                      <a:pt x="439" y="1686"/>
                    </a:lnTo>
                    <a:cubicBezTo>
                      <a:pt x="254" y="1824"/>
                      <a:pt x="104" y="2043"/>
                      <a:pt x="70" y="2286"/>
                    </a:cubicBezTo>
                    <a:cubicBezTo>
                      <a:pt x="0" y="2563"/>
                      <a:pt x="150" y="2782"/>
                      <a:pt x="323" y="3001"/>
                    </a:cubicBezTo>
                    <a:cubicBezTo>
                      <a:pt x="312" y="2782"/>
                      <a:pt x="474" y="2598"/>
                      <a:pt x="658" y="2494"/>
                    </a:cubicBezTo>
                    <a:cubicBezTo>
                      <a:pt x="843" y="2378"/>
                      <a:pt x="1051" y="2320"/>
                      <a:pt x="1247" y="2228"/>
                    </a:cubicBezTo>
                    <a:cubicBezTo>
                      <a:pt x="1755" y="2020"/>
                      <a:pt x="2170" y="1582"/>
                      <a:pt x="2390" y="1074"/>
                    </a:cubicBezTo>
                    <a:cubicBezTo>
                      <a:pt x="2528" y="751"/>
                      <a:pt x="2586" y="358"/>
                      <a:pt x="255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325492" y="4554284"/>
                <a:ext cx="177410" cy="239228"/>
              </a:xfrm>
              <a:custGeom>
                <a:avLst/>
                <a:gdLst/>
                <a:ahLst/>
                <a:cxnLst/>
                <a:rect l="l" t="t" r="r" b="b"/>
                <a:pathLst>
                  <a:path w="5493" h="7407" extrusionOk="0">
                    <a:moveTo>
                      <a:pt x="3542" y="6441"/>
                    </a:moveTo>
                    <a:lnTo>
                      <a:pt x="3542" y="6441"/>
                    </a:lnTo>
                    <a:cubicBezTo>
                      <a:pt x="3334" y="6637"/>
                      <a:pt x="3092" y="6799"/>
                      <a:pt x="2826" y="6914"/>
                    </a:cubicBezTo>
                    <a:cubicBezTo>
                      <a:pt x="2572" y="7041"/>
                      <a:pt x="2295" y="7133"/>
                      <a:pt x="2007" y="7180"/>
                    </a:cubicBezTo>
                    <a:cubicBezTo>
                      <a:pt x="1901" y="7197"/>
                      <a:pt x="1795" y="7204"/>
                      <a:pt x="1689" y="7204"/>
                    </a:cubicBezTo>
                    <a:cubicBezTo>
                      <a:pt x="1506" y="7204"/>
                      <a:pt x="1324" y="7181"/>
                      <a:pt x="1141" y="7145"/>
                    </a:cubicBezTo>
                    <a:cubicBezTo>
                      <a:pt x="864" y="7076"/>
                      <a:pt x="599" y="6972"/>
                      <a:pt x="345" y="6822"/>
                    </a:cubicBezTo>
                    <a:lnTo>
                      <a:pt x="345" y="6822"/>
                    </a:lnTo>
                    <a:cubicBezTo>
                      <a:pt x="610" y="6960"/>
                      <a:pt x="887" y="7064"/>
                      <a:pt x="1164" y="7099"/>
                    </a:cubicBezTo>
                    <a:cubicBezTo>
                      <a:pt x="1323" y="7133"/>
                      <a:pt x="1489" y="7155"/>
                      <a:pt x="1656" y="7155"/>
                    </a:cubicBezTo>
                    <a:cubicBezTo>
                      <a:pt x="1770" y="7155"/>
                      <a:pt x="1883" y="7145"/>
                      <a:pt x="1995" y="7122"/>
                    </a:cubicBezTo>
                    <a:cubicBezTo>
                      <a:pt x="2272" y="7076"/>
                      <a:pt x="2538" y="6983"/>
                      <a:pt x="2803" y="6868"/>
                    </a:cubicBezTo>
                    <a:cubicBezTo>
                      <a:pt x="3057" y="6753"/>
                      <a:pt x="3311" y="6614"/>
                      <a:pt x="3542" y="6441"/>
                    </a:cubicBezTo>
                    <a:close/>
                    <a:moveTo>
                      <a:pt x="4800" y="0"/>
                    </a:moveTo>
                    <a:cubicBezTo>
                      <a:pt x="5227" y="1027"/>
                      <a:pt x="5158" y="2343"/>
                      <a:pt x="4766" y="3371"/>
                    </a:cubicBezTo>
                    <a:cubicBezTo>
                      <a:pt x="4639" y="3717"/>
                      <a:pt x="4465" y="4040"/>
                      <a:pt x="4258" y="4363"/>
                    </a:cubicBezTo>
                    <a:cubicBezTo>
                      <a:pt x="4165" y="4502"/>
                      <a:pt x="4050" y="4629"/>
                      <a:pt x="3934" y="4756"/>
                    </a:cubicBezTo>
                    <a:cubicBezTo>
                      <a:pt x="3796" y="4883"/>
                      <a:pt x="3669" y="4998"/>
                      <a:pt x="3565" y="5137"/>
                    </a:cubicBezTo>
                    <a:cubicBezTo>
                      <a:pt x="3473" y="5287"/>
                      <a:pt x="3392" y="5471"/>
                      <a:pt x="3450" y="5644"/>
                    </a:cubicBezTo>
                    <a:cubicBezTo>
                      <a:pt x="3492" y="5771"/>
                      <a:pt x="3589" y="5854"/>
                      <a:pt x="3701" y="5854"/>
                    </a:cubicBezTo>
                    <a:cubicBezTo>
                      <a:pt x="3738" y="5854"/>
                      <a:pt x="3777" y="5845"/>
                      <a:pt x="3815" y="5826"/>
                    </a:cubicBezTo>
                    <a:lnTo>
                      <a:pt x="3815" y="5826"/>
                    </a:lnTo>
                    <a:cubicBezTo>
                      <a:pt x="3435" y="6027"/>
                      <a:pt x="3049" y="6107"/>
                      <a:pt x="2663" y="6107"/>
                    </a:cubicBezTo>
                    <a:cubicBezTo>
                      <a:pt x="2316" y="6107"/>
                      <a:pt x="1968" y="6042"/>
                      <a:pt x="1626" y="5945"/>
                    </a:cubicBezTo>
                    <a:cubicBezTo>
                      <a:pt x="1481" y="5907"/>
                      <a:pt x="1338" y="5890"/>
                      <a:pt x="1203" y="5890"/>
                    </a:cubicBezTo>
                    <a:cubicBezTo>
                      <a:pt x="672" y="5890"/>
                      <a:pt x="285" y="6163"/>
                      <a:pt x="552" y="6568"/>
                    </a:cubicBezTo>
                    <a:cubicBezTo>
                      <a:pt x="472" y="6568"/>
                      <a:pt x="379" y="6499"/>
                      <a:pt x="275" y="6499"/>
                    </a:cubicBezTo>
                    <a:cubicBezTo>
                      <a:pt x="269" y="6498"/>
                      <a:pt x="263" y="6498"/>
                      <a:pt x="257" y="6498"/>
                    </a:cubicBezTo>
                    <a:cubicBezTo>
                      <a:pt x="115" y="6498"/>
                      <a:pt x="1" y="6621"/>
                      <a:pt x="56" y="6776"/>
                    </a:cubicBezTo>
                    <a:cubicBezTo>
                      <a:pt x="91" y="6856"/>
                      <a:pt x="160" y="6903"/>
                      <a:pt x="229" y="6960"/>
                    </a:cubicBezTo>
                    <a:cubicBezTo>
                      <a:pt x="691" y="7253"/>
                      <a:pt x="1196" y="7406"/>
                      <a:pt x="1708" y="7406"/>
                    </a:cubicBezTo>
                    <a:cubicBezTo>
                      <a:pt x="2105" y="7406"/>
                      <a:pt x="2507" y="7314"/>
                      <a:pt x="2896" y="7122"/>
                    </a:cubicBezTo>
                    <a:cubicBezTo>
                      <a:pt x="3773" y="6672"/>
                      <a:pt x="4396" y="5806"/>
                      <a:pt x="4766" y="4883"/>
                    </a:cubicBezTo>
                    <a:cubicBezTo>
                      <a:pt x="5447" y="3232"/>
                      <a:pt x="5493" y="1639"/>
                      <a:pt x="4800"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391411" y="4732857"/>
                <a:ext cx="82778" cy="100607"/>
              </a:xfrm>
              <a:custGeom>
                <a:avLst/>
                <a:gdLst/>
                <a:ahLst/>
                <a:cxnLst/>
                <a:rect l="l" t="t" r="r" b="b"/>
                <a:pathLst>
                  <a:path w="2563" h="3115" extrusionOk="0">
                    <a:moveTo>
                      <a:pt x="2563" y="0"/>
                    </a:moveTo>
                    <a:cubicBezTo>
                      <a:pt x="2332" y="762"/>
                      <a:pt x="1466" y="1454"/>
                      <a:pt x="797" y="1835"/>
                    </a:cubicBezTo>
                    <a:cubicBezTo>
                      <a:pt x="716" y="1881"/>
                      <a:pt x="0" y="2251"/>
                      <a:pt x="416" y="2309"/>
                    </a:cubicBezTo>
                    <a:cubicBezTo>
                      <a:pt x="428" y="2310"/>
                      <a:pt x="440" y="2311"/>
                      <a:pt x="452" y="2311"/>
                    </a:cubicBezTo>
                    <a:cubicBezTo>
                      <a:pt x="529" y="2311"/>
                      <a:pt x="598" y="2279"/>
                      <a:pt x="658" y="2239"/>
                    </a:cubicBezTo>
                    <a:lnTo>
                      <a:pt x="658" y="2239"/>
                    </a:lnTo>
                    <a:cubicBezTo>
                      <a:pt x="566" y="2435"/>
                      <a:pt x="543" y="2689"/>
                      <a:pt x="682" y="2874"/>
                    </a:cubicBezTo>
                    <a:cubicBezTo>
                      <a:pt x="782" y="3020"/>
                      <a:pt x="975" y="3115"/>
                      <a:pt x="1154" y="3115"/>
                    </a:cubicBezTo>
                    <a:cubicBezTo>
                      <a:pt x="1202" y="3115"/>
                      <a:pt x="1249" y="3108"/>
                      <a:pt x="1293" y="3093"/>
                    </a:cubicBezTo>
                    <a:cubicBezTo>
                      <a:pt x="1513" y="3013"/>
                      <a:pt x="1628" y="2759"/>
                      <a:pt x="1628" y="2528"/>
                    </a:cubicBezTo>
                    <a:lnTo>
                      <a:pt x="1628" y="2528"/>
                    </a:lnTo>
                    <a:cubicBezTo>
                      <a:pt x="1628" y="2638"/>
                      <a:pt x="1524" y="2731"/>
                      <a:pt x="1421" y="2731"/>
                    </a:cubicBezTo>
                    <a:cubicBezTo>
                      <a:pt x="1405" y="2731"/>
                      <a:pt x="1389" y="2729"/>
                      <a:pt x="1374" y="2724"/>
                    </a:cubicBezTo>
                    <a:cubicBezTo>
                      <a:pt x="1259" y="2701"/>
                      <a:pt x="1166" y="2586"/>
                      <a:pt x="1155" y="2459"/>
                    </a:cubicBezTo>
                    <a:cubicBezTo>
                      <a:pt x="1143" y="2343"/>
                      <a:pt x="1178" y="2205"/>
                      <a:pt x="1259" y="2112"/>
                    </a:cubicBezTo>
                    <a:cubicBezTo>
                      <a:pt x="1328" y="2008"/>
                      <a:pt x="1432" y="1916"/>
                      <a:pt x="1513" y="1835"/>
                    </a:cubicBezTo>
                    <a:cubicBezTo>
                      <a:pt x="2044" y="1327"/>
                      <a:pt x="2355" y="704"/>
                      <a:pt x="2563"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473059" y="4423414"/>
                <a:ext cx="144661" cy="231186"/>
              </a:xfrm>
              <a:custGeom>
                <a:avLst/>
                <a:gdLst/>
                <a:ahLst/>
                <a:cxnLst/>
                <a:rect l="l" t="t" r="r" b="b"/>
                <a:pathLst>
                  <a:path w="4479" h="7158" extrusionOk="0">
                    <a:moveTo>
                      <a:pt x="993" y="1"/>
                    </a:moveTo>
                    <a:cubicBezTo>
                      <a:pt x="977" y="28"/>
                      <a:pt x="962" y="55"/>
                      <a:pt x="946" y="83"/>
                    </a:cubicBezTo>
                    <a:lnTo>
                      <a:pt x="946" y="83"/>
                    </a:lnTo>
                    <a:cubicBezTo>
                      <a:pt x="962" y="56"/>
                      <a:pt x="978" y="28"/>
                      <a:pt x="993" y="1"/>
                    </a:cubicBezTo>
                    <a:close/>
                    <a:moveTo>
                      <a:pt x="439" y="1501"/>
                    </a:moveTo>
                    <a:lnTo>
                      <a:pt x="439" y="1501"/>
                    </a:lnTo>
                    <a:cubicBezTo>
                      <a:pt x="416" y="1617"/>
                      <a:pt x="416" y="1744"/>
                      <a:pt x="416" y="1882"/>
                    </a:cubicBezTo>
                    <a:cubicBezTo>
                      <a:pt x="416" y="2009"/>
                      <a:pt x="427" y="2124"/>
                      <a:pt x="462" y="2240"/>
                    </a:cubicBezTo>
                    <a:cubicBezTo>
                      <a:pt x="485" y="2355"/>
                      <a:pt x="520" y="2471"/>
                      <a:pt x="566" y="2586"/>
                    </a:cubicBezTo>
                    <a:cubicBezTo>
                      <a:pt x="612" y="2702"/>
                      <a:pt x="670" y="2817"/>
                      <a:pt x="728" y="2909"/>
                    </a:cubicBezTo>
                    <a:cubicBezTo>
                      <a:pt x="970" y="3348"/>
                      <a:pt x="1339" y="3694"/>
                      <a:pt x="1720" y="3994"/>
                    </a:cubicBezTo>
                    <a:cubicBezTo>
                      <a:pt x="2101" y="4318"/>
                      <a:pt x="2517" y="4595"/>
                      <a:pt x="2874" y="4929"/>
                    </a:cubicBezTo>
                    <a:cubicBezTo>
                      <a:pt x="3071" y="5114"/>
                      <a:pt x="3232" y="5276"/>
                      <a:pt x="3382" y="5483"/>
                    </a:cubicBezTo>
                    <a:cubicBezTo>
                      <a:pt x="3532" y="5680"/>
                      <a:pt x="3671" y="5887"/>
                      <a:pt x="3786" y="6107"/>
                    </a:cubicBezTo>
                    <a:cubicBezTo>
                      <a:pt x="3532" y="5680"/>
                      <a:pt x="3209" y="5299"/>
                      <a:pt x="2851" y="4964"/>
                    </a:cubicBezTo>
                    <a:cubicBezTo>
                      <a:pt x="2459" y="4664"/>
                      <a:pt x="2043" y="4375"/>
                      <a:pt x="1674" y="4075"/>
                    </a:cubicBezTo>
                    <a:cubicBezTo>
                      <a:pt x="1293" y="3752"/>
                      <a:pt x="924" y="3406"/>
                      <a:pt x="670" y="2956"/>
                    </a:cubicBezTo>
                    <a:cubicBezTo>
                      <a:pt x="554" y="2748"/>
                      <a:pt x="462" y="2494"/>
                      <a:pt x="416" y="2251"/>
                    </a:cubicBezTo>
                    <a:cubicBezTo>
                      <a:pt x="404" y="2124"/>
                      <a:pt x="381" y="2009"/>
                      <a:pt x="381" y="1882"/>
                    </a:cubicBezTo>
                    <a:cubicBezTo>
                      <a:pt x="381" y="1744"/>
                      <a:pt x="393" y="1628"/>
                      <a:pt x="439" y="1501"/>
                    </a:cubicBezTo>
                    <a:close/>
                    <a:moveTo>
                      <a:pt x="4075" y="6637"/>
                    </a:moveTo>
                    <a:cubicBezTo>
                      <a:pt x="4075" y="6637"/>
                      <a:pt x="4075" y="6637"/>
                      <a:pt x="4075" y="6638"/>
                    </a:cubicBezTo>
                    <a:cubicBezTo>
                      <a:pt x="4075" y="6637"/>
                      <a:pt x="4075" y="6637"/>
                      <a:pt x="4075" y="6637"/>
                    </a:cubicBezTo>
                    <a:close/>
                    <a:moveTo>
                      <a:pt x="946" y="83"/>
                    </a:moveTo>
                    <a:cubicBezTo>
                      <a:pt x="775" y="366"/>
                      <a:pt x="541" y="595"/>
                      <a:pt x="404" y="901"/>
                    </a:cubicBezTo>
                    <a:cubicBezTo>
                      <a:pt x="312" y="1086"/>
                      <a:pt x="254" y="1259"/>
                      <a:pt x="208" y="1443"/>
                    </a:cubicBezTo>
                    <a:cubicBezTo>
                      <a:pt x="0" y="2321"/>
                      <a:pt x="254" y="3163"/>
                      <a:pt x="831" y="3925"/>
                    </a:cubicBezTo>
                    <a:cubicBezTo>
                      <a:pt x="1512" y="4825"/>
                      <a:pt x="2263" y="5991"/>
                      <a:pt x="2193" y="7157"/>
                    </a:cubicBezTo>
                    <a:cubicBezTo>
                      <a:pt x="2424" y="6811"/>
                      <a:pt x="2447" y="6441"/>
                      <a:pt x="2436" y="6049"/>
                    </a:cubicBezTo>
                    <a:lnTo>
                      <a:pt x="2436" y="6049"/>
                    </a:lnTo>
                    <a:cubicBezTo>
                      <a:pt x="2531" y="6302"/>
                      <a:pt x="2776" y="6338"/>
                      <a:pt x="3052" y="6338"/>
                    </a:cubicBezTo>
                    <a:cubicBezTo>
                      <a:pt x="3162" y="6338"/>
                      <a:pt x="3277" y="6332"/>
                      <a:pt x="3390" y="6332"/>
                    </a:cubicBezTo>
                    <a:cubicBezTo>
                      <a:pt x="3677" y="6332"/>
                      <a:pt x="3948" y="6370"/>
                      <a:pt x="4075" y="6637"/>
                    </a:cubicBezTo>
                    <a:lnTo>
                      <a:pt x="4075" y="6637"/>
                    </a:lnTo>
                    <a:cubicBezTo>
                      <a:pt x="3752" y="5956"/>
                      <a:pt x="4479" y="5137"/>
                      <a:pt x="3555" y="4710"/>
                    </a:cubicBezTo>
                    <a:cubicBezTo>
                      <a:pt x="3948" y="4548"/>
                      <a:pt x="4040" y="4456"/>
                      <a:pt x="4340" y="4156"/>
                    </a:cubicBezTo>
                    <a:lnTo>
                      <a:pt x="4340" y="4156"/>
                    </a:lnTo>
                    <a:cubicBezTo>
                      <a:pt x="4227" y="4169"/>
                      <a:pt x="4126" y="4173"/>
                      <a:pt x="4036" y="4173"/>
                    </a:cubicBezTo>
                    <a:cubicBezTo>
                      <a:pt x="3714" y="4173"/>
                      <a:pt x="3544" y="4110"/>
                      <a:pt x="3544" y="4110"/>
                    </a:cubicBezTo>
                    <a:cubicBezTo>
                      <a:pt x="3659" y="3994"/>
                      <a:pt x="3775" y="3821"/>
                      <a:pt x="3775" y="3821"/>
                    </a:cubicBezTo>
                    <a:lnTo>
                      <a:pt x="3775" y="3821"/>
                    </a:lnTo>
                    <a:cubicBezTo>
                      <a:pt x="3548" y="3867"/>
                      <a:pt x="3325" y="3891"/>
                      <a:pt x="3106" y="3891"/>
                    </a:cubicBezTo>
                    <a:cubicBezTo>
                      <a:pt x="2656" y="3891"/>
                      <a:pt x="2224" y="3789"/>
                      <a:pt x="1813" y="3556"/>
                    </a:cubicBezTo>
                    <a:cubicBezTo>
                      <a:pt x="2032" y="3521"/>
                      <a:pt x="2228" y="3348"/>
                      <a:pt x="2251" y="3129"/>
                    </a:cubicBezTo>
                    <a:cubicBezTo>
                      <a:pt x="2263" y="2921"/>
                      <a:pt x="2090" y="2702"/>
                      <a:pt x="1870" y="2655"/>
                    </a:cubicBezTo>
                    <a:lnTo>
                      <a:pt x="1870" y="2655"/>
                    </a:lnTo>
                    <a:cubicBezTo>
                      <a:pt x="1997" y="2759"/>
                      <a:pt x="1997" y="3002"/>
                      <a:pt x="1882" y="3117"/>
                    </a:cubicBezTo>
                    <a:cubicBezTo>
                      <a:pt x="1789" y="3210"/>
                      <a:pt x="1658" y="3251"/>
                      <a:pt x="1520" y="3251"/>
                    </a:cubicBezTo>
                    <a:cubicBezTo>
                      <a:pt x="1487" y="3251"/>
                      <a:pt x="1453" y="3249"/>
                      <a:pt x="1420" y="3244"/>
                    </a:cubicBezTo>
                    <a:cubicBezTo>
                      <a:pt x="947" y="3209"/>
                      <a:pt x="728" y="2552"/>
                      <a:pt x="635" y="2171"/>
                    </a:cubicBezTo>
                    <a:cubicBezTo>
                      <a:pt x="447" y="1474"/>
                      <a:pt x="598" y="714"/>
                      <a:pt x="946" y="83"/>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488724" y="4560970"/>
                <a:ext cx="54066" cy="151766"/>
              </a:xfrm>
              <a:custGeom>
                <a:avLst/>
                <a:gdLst/>
                <a:ahLst/>
                <a:cxnLst/>
                <a:rect l="l" t="t" r="r" b="b"/>
                <a:pathLst>
                  <a:path w="1674" h="4699" extrusionOk="0">
                    <a:moveTo>
                      <a:pt x="450" y="994"/>
                    </a:moveTo>
                    <a:lnTo>
                      <a:pt x="450" y="994"/>
                    </a:lnTo>
                    <a:cubicBezTo>
                      <a:pt x="531" y="1201"/>
                      <a:pt x="612" y="1409"/>
                      <a:pt x="647" y="1640"/>
                    </a:cubicBezTo>
                    <a:cubicBezTo>
                      <a:pt x="693" y="1871"/>
                      <a:pt x="727" y="2102"/>
                      <a:pt x="739" y="2332"/>
                    </a:cubicBezTo>
                    <a:cubicBezTo>
                      <a:pt x="739" y="2563"/>
                      <a:pt x="739" y="2806"/>
                      <a:pt x="693" y="3037"/>
                    </a:cubicBezTo>
                    <a:cubicBezTo>
                      <a:pt x="670" y="3267"/>
                      <a:pt x="623" y="3521"/>
                      <a:pt x="554" y="3752"/>
                    </a:cubicBezTo>
                    <a:cubicBezTo>
                      <a:pt x="589" y="3521"/>
                      <a:pt x="635" y="3291"/>
                      <a:pt x="647" y="3048"/>
                    </a:cubicBezTo>
                    <a:cubicBezTo>
                      <a:pt x="658" y="2817"/>
                      <a:pt x="681" y="2563"/>
                      <a:pt x="681" y="2332"/>
                    </a:cubicBezTo>
                    <a:cubicBezTo>
                      <a:pt x="681" y="2102"/>
                      <a:pt x="647" y="1871"/>
                      <a:pt x="612" y="1663"/>
                    </a:cubicBezTo>
                    <a:cubicBezTo>
                      <a:pt x="566" y="1432"/>
                      <a:pt x="508" y="1213"/>
                      <a:pt x="450" y="994"/>
                    </a:cubicBezTo>
                    <a:close/>
                    <a:moveTo>
                      <a:pt x="0" y="1"/>
                    </a:moveTo>
                    <a:lnTo>
                      <a:pt x="0" y="1"/>
                    </a:lnTo>
                    <a:cubicBezTo>
                      <a:pt x="531" y="1501"/>
                      <a:pt x="623" y="3140"/>
                      <a:pt x="266" y="4699"/>
                    </a:cubicBezTo>
                    <a:cubicBezTo>
                      <a:pt x="693" y="4387"/>
                      <a:pt x="1016" y="3718"/>
                      <a:pt x="981" y="3187"/>
                    </a:cubicBezTo>
                    <a:lnTo>
                      <a:pt x="981" y="3187"/>
                    </a:lnTo>
                    <a:cubicBezTo>
                      <a:pt x="1108" y="3360"/>
                      <a:pt x="1270" y="4052"/>
                      <a:pt x="1304" y="4087"/>
                    </a:cubicBezTo>
                    <a:cubicBezTo>
                      <a:pt x="1674" y="3013"/>
                      <a:pt x="589" y="820"/>
                      <a:pt x="0"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350361" y="4354589"/>
                <a:ext cx="171564" cy="50061"/>
              </a:xfrm>
              <a:custGeom>
                <a:avLst/>
                <a:gdLst/>
                <a:ahLst/>
                <a:cxnLst/>
                <a:rect l="l" t="t" r="r" b="b"/>
                <a:pathLst>
                  <a:path w="5312" h="1550" extrusionOk="0">
                    <a:moveTo>
                      <a:pt x="1067" y="1"/>
                    </a:moveTo>
                    <a:cubicBezTo>
                      <a:pt x="642" y="1"/>
                      <a:pt x="333" y="128"/>
                      <a:pt x="244" y="458"/>
                    </a:cubicBezTo>
                    <a:cubicBezTo>
                      <a:pt x="0" y="1376"/>
                      <a:pt x="2016" y="1550"/>
                      <a:pt x="3577" y="1550"/>
                    </a:cubicBezTo>
                    <a:cubicBezTo>
                      <a:pt x="4529" y="1550"/>
                      <a:pt x="5311" y="1485"/>
                      <a:pt x="5311" y="1485"/>
                    </a:cubicBezTo>
                    <a:cubicBezTo>
                      <a:pt x="5311" y="1485"/>
                      <a:pt x="2515" y="1"/>
                      <a:pt x="1067" y="1"/>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388440" y="4265383"/>
                <a:ext cx="134228" cy="111459"/>
              </a:xfrm>
              <a:custGeom>
                <a:avLst/>
                <a:gdLst/>
                <a:ahLst/>
                <a:cxnLst/>
                <a:rect l="l" t="t" r="r" b="b"/>
                <a:pathLst>
                  <a:path w="4156" h="3451" extrusionOk="0">
                    <a:moveTo>
                      <a:pt x="1532" y="0"/>
                    </a:moveTo>
                    <a:cubicBezTo>
                      <a:pt x="1396" y="0"/>
                      <a:pt x="1265" y="50"/>
                      <a:pt x="1143" y="161"/>
                    </a:cubicBezTo>
                    <a:cubicBezTo>
                      <a:pt x="0" y="1200"/>
                      <a:pt x="4156" y="3451"/>
                      <a:pt x="4156" y="3451"/>
                    </a:cubicBezTo>
                    <a:cubicBezTo>
                      <a:pt x="4156" y="3451"/>
                      <a:pt x="2665" y="0"/>
                      <a:pt x="1532"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481618" y="4212124"/>
                <a:ext cx="94825" cy="166203"/>
              </a:xfrm>
              <a:custGeom>
                <a:avLst/>
                <a:gdLst/>
                <a:ahLst/>
                <a:cxnLst/>
                <a:rect l="l" t="t" r="r" b="b"/>
                <a:pathLst>
                  <a:path w="2936" h="5146" extrusionOk="0">
                    <a:moveTo>
                      <a:pt x="1593" y="0"/>
                    </a:moveTo>
                    <a:cubicBezTo>
                      <a:pt x="1560" y="0"/>
                      <a:pt x="1526" y="3"/>
                      <a:pt x="1490" y="10"/>
                    </a:cubicBezTo>
                    <a:cubicBezTo>
                      <a:pt x="1" y="263"/>
                      <a:pt x="2067" y="5146"/>
                      <a:pt x="2067" y="5146"/>
                    </a:cubicBezTo>
                    <a:cubicBezTo>
                      <a:pt x="2067" y="5146"/>
                      <a:pt x="2936" y="0"/>
                      <a:pt x="1593"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51"/>
        <p:cNvGrpSpPr/>
        <p:nvPr/>
      </p:nvGrpSpPr>
      <p:grpSpPr>
        <a:xfrm>
          <a:off x="0" y="0"/>
          <a:ext cx="0" cy="0"/>
          <a:chOff x="0" y="0"/>
          <a:chExt cx="0" cy="0"/>
        </a:xfrm>
      </p:grpSpPr>
      <p:grpSp>
        <p:nvGrpSpPr>
          <p:cNvPr id="152" name="Google Shape;152;p3"/>
          <p:cNvGrpSpPr/>
          <p:nvPr/>
        </p:nvGrpSpPr>
        <p:grpSpPr>
          <a:xfrm>
            <a:off x="76177" y="114913"/>
            <a:ext cx="8991497" cy="4900595"/>
            <a:chOff x="76177" y="114913"/>
            <a:chExt cx="8991497" cy="4900595"/>
          </a:xfrm>
        </p:grpSpPr>
        <p:grpSp>
          <p:nvGrpSpPr>
            <p:cNvPr id="153" name="Google Shape;153;p3"/>
            <p:cNvGrpSpPr/>
            <p:nvPr/>
          </p:nvGrpSpPr>
          <p:grpSpPr>
            <a:xfrm>
              <a:off x="4477110" y="4842845"/>
              <a:ext cx="189780" cy="172662"/>
              <a:chOff x="4520653" y="4806269"/>
              <a:chExt cx="189780" cy="172662"/>
            </a:xfrm>
          </p:grpSpPr>
          <p:sp>
            <p:nvSpPr>
              <p:cNvPr id="154" name="Google Shape;154;p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3"/>
            <p:cNvGrpSpPr/>
            <p:nvPr/>
          </p:nvGrpSpPr>
          <p:grpSpPr>
            <a:xfrm>
              <a:off x="194306" y="1034696"/>
              <a:ext cx="213648" cy="3005896"/>
              <a:chOff x="194306" y="1034696"/>
              <a:chExt cx="213648" cy="3005896"/>
            </a:xfrm>
          </p:grpSpPr>
          <p:sp>
            <p:nvSpPr>
              <p:cNvPr id="158" name="Google Shape;158;p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1018925" y="4718372"/>
              <a:ext cx="3295960" cy="211904"/>
              <a:chOff x="1018925" y="4669812"/>
              <a:chExt cx="3295960" cy="211904"/>
            </a:xfrm>
          </p:grpSpPr>
          <p:sp>
            <p:nvSpPr>
              <p:cNvPr id="163" name="Google Shape;163;p3"/>
              <p:cNvSpPr/>
              <p:nvPr/>
            </p:nvSpPr>
            <p:spPr>
              <a:xfrm>
                <a:off x="1149795"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018925" y="4669812"/>
                <a:ext cx="143950" cy="211904"/>
              </a:xfrm>
              <a:custGeom>
                <a:avLst/>
                <a:gdLst/>
                <a:ahLst/>
                <a:cxnLst/>
                <a:rect l="l" t="t" r="r" b="b"/>
                <a:pathLst>
                  <a:path w="4457" h="6561" extrusionOk="0">
                    <a:moveTo>
                      <a:pt x="2642" y="1"/>
                    </a:moveTo>
                    <a:cubicBezTo>
                      <a:pt x="1992" y="1"/>
                      <a:pt x="1397" y="230"/>
                      <a:pt x="913" y="625"/>
                    </a:cubicBezTo>
                    <a:cubicBezTo>
                      <a:pt x="440" y="1029"/>
                      <a:pt x="105" y="1606"/>
                      <a:pt x="24" y="2217"/>
                    </a:cubicBezTo>
                    <a:cubicBezTo>
                      <a:pt x="1" y="2368"/>
                      <a:pt x="1" y="2518"/>
                      <a:pt x="1" y="2679"/>
                    </a:cubicBezTo>
                    <a:lnTo>
                      <a:pt x="24" y="3106"/>
                    </a:lnTo>
                    <a:lnTo>
                      <a:pt x="93" y="3522"/>
                    </a:lnTo>
                    <a:cubicBezTo>
                      <a:pt x="139" y="3660"/>
                      <a:pt x="174" y="3799"/>
                      <a:pt x="209" y="3926"/>
                    </a:cubicBezTo>
                    <a:cubicBezTo>
                      <a:pt x="405" y="4468"/>
                      <a:pt x="705" y="4953"/>
                      <a:pt x="1097" y="5346"/>
                    </a:cubicBezTo>
                    <a:cubicBezTo>
                      <a:pt x="1824" y="6116"/>
                      <a:pt x="2864" y="6561"/>
                      <a:pt x="3900" y="6561"/>
                    </a:cubicBezTo>
                    <a:cubicBezTo>
                      <a:pt x="3951" y="6561"/>
                      <a:pt x="4002" y="6560"/>
                      <a:pt x="4052" y="6557"/>
                    </a:cubicBezTo>
                    <a:cubicBezTo>
                      <a:pt x="4179" y="6557"/>
                      <a:pt x="4283" y="6442"/>
                      <a:pt x="4272" y="6327"/>
                    </a:cubicBezTo>
                    <a:cubicBezTo>
                      <a:pt x="4272" y="6177"/>
                      <a:pt x="4179" y="6096"/>
                      <a:pt x="4052" y="6096"/>
                    </a:cubicBezTo>
                    <a:cubicBezTo>
                      <a:pt x="3083" y="6061"/>
                      <a:pt x="2171" y="5599"/>
                      <a:pt x="1594" y="4884"/>
                    </a:cubicBezTo>
                    <a:cubicBezTo>
                      <a:pt x="1305" y="4514"/>
                      <a:pt x="1074" y="4122"/>
                      <a:pt x="959" y="3672"/>
                    </a:cubicBezTo>
                    <a:cubicBezTo>
                      <a:pt x="936" y="3556"/>
                      <a:pt x="913" y="3453"/>
                      <a:pt x="890" y="3337"/>
                    </a:cubicBezTo>
                    <a:lnTo>
                      <a:pt x="844" y="3002"/>
                    </a:lnTo>
                    <a:lnTo>
                      <a:pt x="844" y="2679"/>
                    </a:lnTo>
                    <a:cubicBezTo>
                      <a:pt x="855" y="2575"/>
                      <a:pt x="855" y="2471"/>
                      <a:pt x="890" y="2368"/>
                    </a:cubicBezTo>
                    <a:cubicBezTo>
                      <a:pt x="970" y="1987"/>
                      <a:pt x="1224" y="1640"/>
                      <a:pt x="1536" y="1409"/>
                    </a:cubicBezTo>
                    <a:cubicBezTo>
                      <a:pt x="1809" y="1200"/>
                      <a:pt x="2187" y="1095"/>
                      <a:pt x="2513" y="1095"/>
                    </a:cubicBezTo>
                    <a:cubicBezTo>
                      <a:pt x="2546" y="1095"/>
                      <a:pt x="2578" y="1096"/>
                      <a:pt x="2610" y="1098"/>
                    </a:cubicBezTo>
                    <a:cubicBezTo>
                      <a:pt x="2898" y="1132"/>
                      <a:pt x="3129" y="1363"/>
                      <a:pt x="3187" y="1617"/>
                    </a:cubicBezTo>
                    <a:cubicBezTo>
                      <a:pt x="3198" y="1675"/>
                      <a:pt x="3198" y="1756"/>
                      <a:pt x="3198" y="1813"/>
                    </a:cubicBezTo>
                    <a:cubicBezTo>
                      <a:pt x="3198" y="1825"/>
                      <a:pt x="3187" y="1848"/>
                      <a:pt x="3175" y="1848"/>
                    </a:cubicBezTo>
                    <a:cubicBezTo>
                      <a:pt x="3141" y="1883"/>
                      <a:pt x="3117" y="1883"/>
                      <a:pt x="3083" y="1883"/>
                    </a:cubicBezTo>
                    <a:cubicBezTo>
                      <a:pt x="3020" y="1865"/>
                      <a:pt x="2957" y="1856"/>
                      <a:pt x="2895" y="1856"/>
                    </a:cubicBezTo>
                    <a:cubicBezTo>
                      <a:pt x="2600" y="1856"/>
                      <a:pt x="2324" y="2049"/>
                      <a:pt x="2229" y="2344"/>
                    </a:cubicBezTo>
                    <a:cubicBezTo>
                      <a:pt x="2136" y="2702"/>
                      <a:pt x="2333" y="3083"/>
                      <a:pt x="2690" y="3199"/>
                    </a:cubicBezTo>
                    <a:cubicBezTo>
                      <a:pt x="2771" y="3210"/>
                      <a:pt x="2829" y="3222"/>
                      <a:pt x="2898" y="3222"/>
                    </a:cubicBezTo>
                    <a:lnTo>
                      <a:pt x="3083" y="3222"/>
                    </a:lnTo>
                    <a:cubicBezTo>
                      <a:pt x="3579" y="3222"/>
                      <a:pt x="4041" y="2933"/>
                      <a:pt x="4272" y="2529"/>
                    </a:cubicBezTo>
                    <a:cubicBezTo>
                      <a:pt x="4387" y="2333"/>
                      <a:pt x="4456" y="2079"/>
                      <a:pt x="4456" y="1848"/>
                    </a:cubicBezTo>
                    <a:cubicBezTo>
                      <a:pt x="4456" y="1652"/>
                      <a:pt x="4422" y="1467"/>
                      <a:pt x="4364" y="1294"/>
                    </a:cubicBezTo>
                    <a:cubicBezTo>
                      <a:pt x="4133" y="555"/>
                      <a:pt x="3441" y="36"/>
                      <a:pt x="2690" y="1"/>
                    </a:cubicBezTo>
                    <a:cubicBezTo>
                      <a:pt x="2674" y="1"/>
                      <a:pt x="2658" y="1"/>
                      <a:pt x="264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4856159" y="4718372"/>
              <a:ext cx="3296315" cy="211904"/>
              <a:chOff x="4856159" y="4669812"/>
              <a:chExt cx="3296315" cy="211904"/>
            </a:xfrm>
          </p:grpSpPr>
          <p:sp>
            <p:nvSpPr>
              <p:cNvPr id="166" name="Google Shape;166;p3"/>
              <p:cNvSpPr/>
              <p:nvPr/>
            </p:nvSpPr>
            <p:spPr>
              <a:xfrm>
                <a:off x="4856159"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008169" y="4669812"/>
                <a:ext cx="144305" cy="211904"/>
              </a:xfrm>
              <a:custGeom>
                <a:avLst/>
                <a:gdLst/>
                <a:ahLst/>
                <a:cxnLst/>
                <a:rect l="l" t="t" r="r" b="b"/>
                <a:pathLst>
                  <a:path w="4468" h="6561" extrusionOk="0">
                    <a:moveTo>
                      <a:pt x="1815" y="1"/>
                    </a:moveTo>
                    <a:cubicBezTo>
                      <a:pt x="1799" y="1"/>
                      <a:pt x="1783" y="1"/>
                      <a:pt x="1767" y="1"/>
                    </a:cubicBezTo>
                    <a:cubicBezTo>
                      <a:pt x="1016" y="36"/>
                      <a:pt x="324" y="555"/>
                      <a:pt x="93" y="1294"/>
                    </a:cubicBezTo>
                    <a:cubicBezTo>
                      <a:pt x="35" y="1467"/>
                      <a:pt x="1" y="1652"/>
                      <a:pt x="1" y="1848"/>
                    </a:cubicBezTo>
                    <a:cubicBezTo>
                      <a:pt x="1" y="2079"/>
                      <a:pt x="81" y="2333"/>
                      <a:pt x="197" y="2529"/>
                    </a:cubicBezTo>
                    <a:cubicBezTo>
                      <a:pt x="428" y="2933"/>
                      <a:pt x="889" y="3222"/>
                      <a:pt x="1374" y="3222"/>
                    </a:cubicBezTo>
                    <a:lnTo>
                      <a:pt x="1559" y="3222"/>
                    </a:lnTo>
                    <a:cubicBezTo>
                      <a:pt x="1640" y="3222"/>
                      <a:pt x="1697" y="3210"/>
                      <a:pt x="1767" y="3199"/>
                    </a:cubicBezTo>
                    <a:cubicBezTo>
                      <a:pt x="2124" y="3083"/>
                      <a:pt x="2332" y="2702"/>
                      <a:pt x="2228" y="2344"/>
                    </a:cubicBezTo>
                    <a:cubicBezTo>
                      <a:pt x="2133" y="2049"/>
                      <a:pt x="1857" y="1856"/>
                      <a:pt x="1562" y="1856"/>
                    </a:cubicBezTo>
                    <a:cubicBezTo>
                      <a:pt x="1500" y="1856"/>
                      <a:pt x="1437" y="1865"/>
                      <a:pt x="1374" y="1883"/>
                    </a:cubicBezTo>
                    <a:cubicBezTo>
                      <a:pt x="1351" y="1883"/>
                      <a:pt x="1317" y="1883"/>
                      <a:pt x="1293" y="1848"/>
                    </a:cubicBezTo>
                    <a:cubicBezTo>
                      <a:pt x="1270" y="1848"/>
                      <a:pt x="1259" y="1825"/>
                      <a:pt x="1259" y="1813"/>
                    </a:cubicBezTo>
                    <a:cubicBezTo>
                      <a:pt x="1259" y="1756"/>
                      <a:pt x="1259" y="1675"/>
                      <a:pt x="1270" y="1617"/>
                    </a:cubicBezTo>
                    <a:cubicBezTo>
                      <a:pt x="1328" y="1363"/>
                      <a:pt x="1559" y="1132"/>
                      <a:pt x="1847" y="1098"/>
                    </a:cubicBezTo>
                    <a:cubicBezTo>
                      <a:pt x="1879" y="1096"/>
                      <a:pt x="1911" y="1095"/>
                      <a:pt x="1944" y="1095"/>
                    </a:cubicBezTo>
                    <a:cubicBezTo>
                      <a:pt x="2270" y="1095"/>
                      <a:pt x="2648" y="1200"/>
                      <a:pt x="2921" y="1409"/>
                    </a:cubicBezTo>
                    <a:cubicBezTo>
                      <a:pt x="3233" y="1640"/>
                      <a:pt x="3487" y="1987"/>
                      <a:pt x="3567" y="2368"/>
                    </a:cubicBezTo>
                    <a:cubicBezTo>
                      <a:pt x="3602" y="2471"/>
                      <a:pt x="3602" y="2575"/>
                      <a:pt x="3613" y="2679"/>
                    </a:cubicBezTo>
                    <a:lnTo>
                      <a:pt x="3613" y="3002"/>
                    </a:lnTo>
                    <a:lnTo>
                      <a:pt x="3567" y="3337"/>
                    </a:lnTo>
                    <a:cubicBezTo>
                      <a:pt x="3544" y="3453"/>
                      <a:pt x="3521" y="3556"/>
                      <a:pt x="3498" y="3672"/>
                    </a:cubicBezTo>
                    <a:cubicBezTo>
                      <a:pt x="3383" y="4122"/>
                      <a:pt x="3152" y="4514"/>
                      <a:pt x="2863" y="4884"/>
                    </a:cubicBezTo>
                    <a:cubicBezTo>
                      <a:pt x="2286" y="5599"/>
                      <a:pt x="1374" y="6061"/>
                      <a:pt x="405" y="6096"/>
                    </a:cubicBezTo>
                    <a:cubicBezTo>
                      <a:pt x="278" y="6096"/>
                      <a:pt x="197" y="6177"/>
                      <a:pt x="197" y="6327"/>
                    </a:cubicBezTo>
                    <a:cubicBezTo>
                      <a:pt x="174" y="6442"/>
                      <a:pt x="278" y="6557"/>
                      <a:pt x="405" y="6557"/>
                    </a:cubicBezTo>
                    <a:cubicBezTo>
                      <a:pt x="455" y="6560"/>
                      <a:pt x="506" y="6561"/>
                      <a:pt x="557" y="6561"/>
                    </a:cubicBezTo>
                    <a:cubicBezTo>
                      <a:pt x="1593" y="6561"/>
                      <a:pt x="2634" y="6116"/>
                      <a:pt x="3371" y="5346"/>
                    </a:cubicBezTo>
                    <a:cubicBezTo>
                      <a:pt x="3752" y="4953"/>
                      <a:pt x="4064" y="4468"/>
                      <a:pt x="4248" y="3926"/>
                    </a:cubicBezTo>
                    <a:cubicBezTo>
                      <a:pt x="4283" y="3799"/>
                      <a:pt x="4318" y="3660"/>
                      <a:pt x="4364" y="3522"/>
                    </a:cubicBezTo>
                    <a:lnTo>
                      <a:pt x="4433" y="3106"/>
                    </a:lnTo>
                    <a:lnTo>
                      <a:pt x="4468" y="2679"/>
                    </a:lnTo>
                    <a:cubicBezTo>
                      <a:pt x="4468" y="2518"/>
                      <a:pt x="4468" y="2368"/>
                      <a:pt x="4433" y="2217"/>
                    </a:cubicBezTo>
                    <a:cubicBezTo>
                      <a:pt x="4341" y="1606"/>
                      <a:pt x="4017" y="1029"/>
                      <a:pt x="3533" y="625"/>
                    </a:cubicBezTo>
                    <a:cubicBezTo>
                      <a:pt x="3059" y="230"/>
                      <a:pt x="2476" y="1"/>
                      <a:pt x="181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3"/>
            <p:cNvGrpSpPr/>
            <p:nvPr/>
          </p:nvGrpSpPr>
          <p:grpSpPr>
            <a:xfrm>
              <a:off x="1005226" y="213208"/>
              <a:ext cx="7133549" cy="211872"/>
              <a:chOff x="1018925" y="199492"/>
              <a:chExt cx="7133549" cy="211872"/>
            </a:xfrm>
          </p:grpSpPr>
          <p:grpSp>
            <p:nvGrpSpPr>
              <p:cNvPr id="169" name="Google Shape;169;p3"/>
              <p:cNvGrpSpPr/>
              <p:nvPr/>
            </p:nvGrpSpPr>
            <p:grpSpPr>
              <a:xfrm>
                <a:off x="4856159" y="199492"/>
                <a:ext cx="3296315" cy="211872"/>
                <a:chOff x="4856159" y="254356"/>
                <a:chExt cx="3296315" cy="211872"/>
              </a:xfrm>
            </p:grpSpPr>
            <p:sp>
              <p:nvSpPr>
                <p:cNvPr id="170" name="Google Shape;170;p3"/>
                <p:cNvSpPr/>
                <p:nvPr/>
              </p:nvSpPr>
              <p:spPr>
                <a:xfrm>
                  <a:off x="4856159"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8008169" y="254356"/>
                  <a:ext cx="144305" cy="211872"/>
                </a:xfrm>
                <a:custGeom>
                  <a:avLst/>
                  <a:gdLst/>
                  <a:ahLst/>
                  <a:cxnLst/>
                  <a:rect l="l" t="t" r="r" b="b"/>
                  <a:pathLst>
                    <a:path w="4468" h="6560" extrusionOk="0">
                      <a:moveTo>
                        <a:pt x="524" y="1"/>
                      </a:moveTo>
                      <a:cubicBezTo>
                        <a:pt x="484" y="1"/>
                        <a:pt x="444" y="2"/>
                        <a:pt x="405" y="3"/>
                      </a:cubicBezTo>
                      <a:cubicBezTo>
                        <a:pt x="278" y="3"/>
                        <a:pt x="174" y="118"/>
                        <a:pt x="197" y="234"/>
                      </a:cubicBezTo>
                      <a:cubicBezTo>
                        <a:pt x="197" y="372"/>
                        <a:pt x="278" y="476"/>
                        <a:pt x="405" y="476"/>
                      </a:cubicBezTo>
                      <a:cubicBezTo>
                        <a:pt x="1374" y="499"/>
                        <a:pt x="2286" y="961"/>
                        <a:pt x="2863" y="1688"/>
                      </a:cubicBezTo>
                      <a:cubicBezTo>
                        <a:pt x="3152" y="2046"/>
                        <a:pt x="3383" y="2450"/>
                        <a:pt x="3498" y="2900"/>
                      </a:cubicBezTo>
                      <a:cubicBezTo>
                        <a:pt x="3521" y="3004"/>
                        <a:pt x="3544" y="3108"/>
                        <a:pt x="3567" y="3223"/>
                      </a:cubicBezTo>
                      <a:lnTo>
                        <a:pt x="3613" y="3558"/>
                      </a:lnTo>
                      <a:lnTo>
                        <a:pt x="3613" y="3893"/>
                      </a:lnTo>
                      <a:cubicBezTo>
                        <a:pt x="3602" y="3985"/>
                        <a:pt x="3602" y="4089"/>
                        <a:pt x="3567" y="4193"/>
                      </a:cubicBezTo>
                      <a:cubicBezTo>
                        <a:pt x="3487" y="4585"/>
                        <a:pt x="3233" y="4931"/>
                        <a:pt x="2921" y="5162"/>
                      </a:cubicBezTo>
                      <a:cubicBezTo>
                        <a:pt x="2651" y="5370"/>
                        <a:pt x="2277" y="5466"/>
                        <a:pt x="1953" y="5466"/>
                      </a:cubicBezTo>
                      <a:cubicBezTo>
                        <a:pt x="1917" y="5466"/>
                        <a:pt x="1882" y="5465"/>
                        <a:pt x="1847" y="5462"/>
                      </a:cubicBezTo>
                      <a:cubicBezTo>
                        <a:pt x="1559" y="5428"/>
                        <a:pt x="1328" y="5197"/>
                        <a:pt x="1270" y="4943"/>
                      </a:cubicBezTo>
                      <a:cubicBezTo>
                        <a:pt x="1259" y="4885"/>
                        <a:pt x="1259" y="4816"/>
                        <a:pt x="1259" y="4758"/>
                      </a:cubicBezTo>
                      <a:cubicBezTo>
                        <a:pt x="1259" y="4735"/>
                        <a:pt x="1270" y="4712"/>
                        <a:pt x="1293" y="4712"/>
                      </a:cubicBezTo>
                      <a:cubicBezTo>
                        <a:pt x="1317" y="4678"/>
                        <a:pt x="1351" y="4678"/>
                        <a:pt x="1374" y="4678"/>
                      </a:cubicBezTo>
                      <a:cubicBezTo>
                        <a:pt x="1439" y="4696"/>
                        <a:pt x="1504" y="4705"/>
                        <a:pt x="1568" y="4705"/>
                      </a:cubicBezTo>
                      <a:cubicBezTo>
                        <a:pt x="1861" y="4705"/>
                        <a:pt x="2134" y="4519"/>
                        <a:pt x="2228" y="4216"/>
                      </a:cubicBezTo>
                      <a:cubicBezTo>
                        <a:pt x="2332" y="3858"/>
                        <a:pt x="2124" y="3489"/>
                        <a:pt x="1767" y="3373"/>
                      </a:cubicBezTo>
                      <a:cubicBezTo>
                        <a:pt x="1697" y="3350"/>
                        <a:pt x="1640" y="3339"/>
                        <a:pt x="1559" y="3339"/>
                      </a:cubicBezTo>
                      <a:lnTo>
                        <a:pt x="1374" y="3339"/>
                      </a:lnTo>
                      <a:cubicBezTo>
                        <a:pt x="889" y="3339"/>
                        <a:pt x="428" y="3627"/>
                        <a:pt x="197" y="4031"/>
                      </a:cubicBezTo>
                      <a:cubicBezTo>
                        <a:pt x="81" y="4239"/>
                        <a:pt x="1" y="4481"/>
                        <a:pt x="1" y="4712"/>
                      </a:cubicBezTo>
                      <a:cubicBezTo>
                        <a:pt x="1" y="4908"/>
                        <a:pt x="35" y="5105"/>
                        <a:pt x="93" y="5278"/>
                      </a:cubicBezTo>
                      <a:cubicBezTo>
                        <a:pt x="324" y="6005"/>
                        <a:pt x="1016" y="6524"/>
                        <a:pt x="1767" y="6559"/>
                      </a:cubicBezTo>
                      <a:cubicBezTo>
                        <a:pt x="1783" y="6559"/>
                        <a:pt x="1799" y="6559"/>
                        <a:pt x="1815" y="6559"/>
                      </a:cubicBezTo>
                      <a:cubicBezTo>
                        <a:pt x="2476" y="6559"/>
                        <a:pt x="3059" y="6330"/>
                        <a:pt x="3533" y="5936"/>
                      </a:cubicBezTo>
                      <a:cubicBezTo>
                        <a:pt x="4017" y="5532"/>
                        <a:pt x="4341" y="4955"/>
                        <a:pt x="4433" y="4354"/>
                      </a:cubicBezTo>
                      <a:cubicBezTo>
                        <a:pt x="4468" y="4193"/>
                        <a:pt x="4468" y="4054"/>
                        <a:pt x="4468" y="3893"/>
                      </a:cubicBezTo>
                      <a:lnTo>
                        <a:pt x="4433" y="3454"/>
                      </a:lnTo>
                      <a:lnTo>
                        <a:pt x="4364" y="3039"/>
                      </a:lnTo>
                      <a:cubicBezTo>
                        <a:pt x="4318" y="2912"/>
                        <a:pt x="4283" y="2761"/>
                        <a:pt x="4248" y="2635"/>
                      </a:cubicBezTo>
                      <a:cubicBezTo>
                        <a:pt x="4064" y="2104"/>
                        <a:pt x="3752" y="1607"/>
                        <a:pt x="3371" y="1215"/>
                      </a:cubicBezTo>
                      <a:cubicBezTo>
                        <a:pt x="2626" y="436"/>
                        <a:pt x="1571" y="1"/>
                        <a:pt x="5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018925" y="199492"/>
                <a:ext cx="3295960" cy="211872"/>
                <a:chOff x="1018925" y="254356"/>
                <a:chExt cx="3295960" cy="211872"/>
              </a:xfrm>
            </p:grpSpPr>
            <p:sp>
              <p:nvSpPr>
                <p:cNvPr id="173" name="Google Shape;173;p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 name="Google Shape;175;p3"/>
            <p:cNvGrpSpPr/>
            <p:nvPr/>
          </p:nvGrpSpPr>
          <p:grpSpPr>
            <a:xfrm>
              <a:off x="91453" y="114937"/>
              <a:ext cx="750045" cy="777207"/>
              <a:chOff x="54877" y="169801"/>
              <a:chExt cx="750045" cy="777207"/>
            </a:xfrm>
          </p:grpSpPr>
          <p:sp>
            <p:nvSpPr>
              <p:cNvPr id="176" name="Google Shape;176;p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3"/>
            <p:cNvGrpSpPr/>
            <p:nvPr/>
          </p:nvGrpSpPr>
          <p:grpSpPr>
            <a:xfrm>
              <a:off x="76177" y="4248700"/>
              <a:ext cx="779177" cy="746654"/>
              <a:chOff x="39601" y="4212124"/>
              <a:chExt cx="779177" cy="746654"/>
            </a:xfrm>
          </p:grpSpPr>
          <p:sp>
            <p:nvSpPr>
              <p:cNvPr id="196" name="Google Shape;196;p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
            <p:cNvGrpSpPr/>
            <p:nvPr/>
          </p:nvGrpSpPr>
          <p:grpSpPr>
            <a:xfrm>
              <a:off x="8735864" y="1034696"/>
              <a:ext cx="213293" cy="3005896"/>
              <a:chOff x="8735864" y="1034696"/>
              <a:chExt cx="213293" cy="3005896"/>
            </a:xfrm>
          </p:grpSpPr>
          <p:sp>
            <p:nvSpPr>
              <p:cNvPr id="216" name="Google Shape;216;p3"/>
              <p:cNvSpPr/>
              <p:nvPr/>
            </p:nvSpPr>
            <p:spPr>
              <a:xfrm>
                <a:off x="8932717" y="1165533"/>
                <a:ext cx="14954" cy="1487494"/>
              </a:xfrm>
              <a:custGeom>
                <a:avLst/>
                <a:gdLst/>
                <a:ahLst/>
                <a:cxnLst/>
                <a:rect l="l" t="t" r="r" b="b"/>
                <a:pathLst>
                  <a:path w="463"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735864" y="1034696"/>
                <a:ext cx="213293" cy="143918"/>
              </a:xfrm>
              <a:custGeom>
                <a:avLst/>
                <a:gdLst/>
                <a:ahLst/>
                <a:cxnLst/>
                <a:rect l="l" t="t" r="r" b="b"/>
                <a:pathLst>
                  <a:path w="6604" h="4456" extrusionOk="0">
                    <a:moveTo>
                      <a:pt x="2679" y="0"/>
                    </a:moveTo>
                    <a:cubicBezTo>
                      <a:pt x="2517" y="0"/>
                      <a:pt x="2379" y="0"/>
                      <a:pt x="2217" y="35"/>
                    </a:cubicBezTo>
                    <a:cubicBezTo>
                      <a:pt x="1617" y="116"/>
                      <a:pt x="1040" y="451"/>
                      <a:pt x="636" y="924"/>
                    </a:cubicBezTo>
                    <a:cubicBezTo>
                      <a:pt x="232" y="1420"/>
                      <a:pt x="1" y="2020"/>
                      <a:pt x="12" y="2701"/>
                    </a:cubicBezTo>
                    <a:cubicBezTo>
                      <a:pt x="36" y="3452"/>
                      <a:pt x="555" y="4144"/>
                      <a:pt x="1294" y="4375"/>
                    </a:cubicBezTo>
                    <a:cubicBezTo>
                      <a:pt x="1467" y="4433"/>
                      <a:pt x="1652" y="4456"/>
                      <a:pt x="1859" y="4456"/>
                    </a:cubicBezTo>
                    <a:cubicBezTo>
                      <a:pt x="2090" y="4456"/>
                      <a:pt x="2333" y="4387"/>
                      <a:pt x="2540" y="4271"/>
                    </a:cubicBezTo>
                    <a:cubicBezTo>
                      <a:pt x="2944" y="4040"/>
                      <a:pt x="3233" y="3579"/>
                      <a:pt x="3233" y="3094"/>
                    </a:cubicBezTo>
                    <a:lnTo>
                      <a:pt x="3233" y="2898"/>
                    </a:lnTo>
                    <a:cubicBezTo>
                      <a:pt x="3233" y="2828"/>
                      <a:pt x="3210" y="2771"/>
                      <a:pt x="3198" y="2701"/>
                    </a:cubicBezTo>
                    <a:cubicBezTo>
                      <a:pt x="3103" y="2406"/>
                      <a:pt x="2835" y="2213"/>
                      <a:pt x="2536" y="2213"/>
                    </a:cubicBezTo>
                    <a:cubicBezTo>
                      <a:pt x="2473" y="2213"/>
                      <a:pt x="2409" y="2222"/>
                      <a:pt x="2344" y="2240"/>
                    </a:cubicBezTo>
                    <a:cubicBezTo>
                      <a:pt x="1986" y="2355"/>
                      <a:pt x="1790" y="2725"/>
                      <a:pt x="1882" y="3094"/>
                    </a:cubicBezTo>
                    <a:cubicBezTo>
                      <a:pt x="1882" y="3117"/>
                      <a:pt x="1882" y="3152"/>
                      <a:pt x="1859" y="3175"/>
                    </a:cubicBezTo>
                    <a:cubicBezTo>
                      <a:pt x="1859" y="3186"/>
                      <a:pt x="1825" y="3209"/>
                      <a:pt x="1813" y="3209"/>
                    </a:cubicBezTo>
                    <a:cubicBezTo>
                      <a:pt x="1755" y="3209"/>
                      <a:pt x="1686" y="3209"/>
                      <a:pt x="1628" y="3186"/>
                    </a:cubicBezTo>
                    <a:cubicBezTo>
                      <a:pt x="1363" y="3128"/>
                      <a:pt x="1132" y="2898"/>
                      <a:pt x="1109" y="2609"/>
                    </a:cubicBezTo>
                    <a:cubicBezTo>
                      <a:pt x="1074" y="2263"/>
                      <a:pt x="1178" y="1847"/>
                      <a:pt x="1409" y="1547"/>
                    </a:cubicBezTo>
                    <a:cubicBezTo>
                      <a:pt x="1640" y="1224"/>
                      <a:pt x="1986" y="982"/>
                      <a:pt x="2379" y="901"/>
                    </a:cubicBezTo>
                    <a:cubicBezTo>
                      <a:pt x="2483" y="866"/>
                      <a:pt x="2575" y="866"/>
                      <a:pt x="2679" y="855"/>
                    </a:cubicBezTo>
                    <a:lnTo>
                      <a:pt x="3014" y="855"/>
                    </a:lnTo>
                    <a:lnTo>
                      <a:pt x="3348" y="901"/>
                    </a:lnTo>
                    <a:cubicBezTo>
                      <a:pt x="3464" y="924"/>
                      <a:pt x="3556" y="935"/>
                      <a:pt x="3671" y="970"/>
                    </a:cubicBezTo>
                    <a:cubicBezTo>
                      <a:pt x="4122" y="1085"/>
                      <a:pt x="4526" y="1316"/>
                      <a:pt x="4883" y="1605"/>
                    </a:cubicBezTo>
                    <a:cubicBezTo>
                      <a:pt x="5611" y="2182"/>
                      <a:pt x="6072" y="3094"/>
                      <a:pt x="6095" y="4052"/>
                    </a:cubicBezTo>
                    <a:cubicBezTo>
                      <a:pt x="6119" y="4167"/>
                      <a:pt x="6199" y="4271"/>
                      <a:pt x="6326" y="4271"/>
                    </a:cubicBezTo>
                    <a:cubicBezTo>
                      <a:pt x="6333" y="4272"/>
                      <a:pt x="6339" y="4272"/>
                      <a:pt x="6346" y="4272"/>
                    </a:cubicBezTo>
                    <a:cubicBezTo>
                      <a:pt x="6454" y="4272"/>
                      <a:pt x="6557" y="4183"/>
                      <a:pt x="6557" y="4052"/>
                    </a:cubicBezTo>
                    <a:cubicBezTo>
                      <a:pt x="6603" y="2978"/>
                      <a:pt x="6153" y="1859"/>
                      <a:pt x="5345" y="1097"/>
                    </a:cubicBezTo>
                    <a:cubicBezTo>
                      <a:pt x="4964" y="705"/>
                      <a:pt x="4468" y="404"/>
                      <a:pt x="3937" y="220"/>
                    </a:cubicBezTo>
                    <a:cubicBezTo>
                      <a:pt x="3810" y="174"/>
                      <a:pt x="3660" y="151"/>
                      <a:pt x="3533" y="104"/>
                    </a:cubicBezTo>
                    <a:lnTo>
                      <a:pt x="3117" y="35"/>
                    </a:lnTo>
                    <a:lnTo>
                      <a:pt x="2679"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932717" y="2421874"/>
                <a:ext cx="14954" cy="1487494"/>
              </a:xfrm>
              <a:custGeom>
                <a:avLst/>
                <a:gdLst/>
                <a:ahLst/>
                <a:cxnLst/>
                <a:rect l="l" t="t" r="r" b="b"/>
                <a:pathLst>
                  <a:path w="463"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735864" y="3896287"/>
                <a:ext cx="213293" cy="144305"/>
              </a:xfrm>
              <a:custGeom>
                <a:avLst/>
                <a:gdLst/>
                <a:ahLst/>
                <a:cxnLst/>
                <a:rect l="l" t="t" r="r" b="b"/>
                <a:pathLst>
                  <a:path w="6604" h="4468" extrusionOk="0">
                    <a:moveTo>
                      <a:pt x="1859" y="0"/>
                    </a:moveTo>
                    <a:cubicBezTo>
                      <a:pt x="1652" y="0"/>
                      <a:pt x="1467" y="35"/>
                      <a:pt x="1294" y="93"/>
                    </a:cubicBezTo>
                    <a:cubicBezTo>
                      <a:pt x="555" y="324"/>
                      <a:pt x="36" y="1016"/>
                      <a:pt x="12" y="1766"/>
                    </a:cubicBezTo>
                    <a:cubicBezTo>
                      <a:pt x="1" y="2447"/>
                      <a:pt x="232" y="3048"/>
                      <a:pt x="636" y="3544"/>
                    </a:cubicBezTo>
                    <a:cubicBezTo>
                      <a:pt x="1040" y="4017"/>
                      <a:pt x="1617" y="4352"/>
                      <a:pt x="2217" y="4433"/>
                    </a:cubicBezTo>
                    <a:cubicBezTo>
                      <a:pt x="2379" y="4467"/>
                      <a:pt x="2517" y="4467"/>
                      <a:pt x="2679" y="4467"/>
                    </a:cubicBezTo>
                    <a:lnTo>
                      <a:pt x="3117" y="4433"/>
                    </a:lnTo>
                    <a:lnTo>
                      <a:pt x="3533" y="4364"/>
                    </a:lnTo>
                    <a:cubicBezTo>
                      <a:pt x="3660" y="4317"/>
                      <a:pt x="3810" y="4294"/>
                      <a:pt x="3937" y="4248"/>
                    </a:cubicBezTo>
                    <a:cubicBezTo>
                      <a:pt x="4468" y="4063"/>
                      <a:pt x="4964" y="3752"/>
                      <a:pt x="5345" y="3371"/>
                    </a:cubicBezTo>
                    <a:cubicBezTo>
                      <a:pt x="6153" y="2598"/>
                      <a:pt x="6603" y="1489"/>
                      <a:pt x="6557" y="404"/>
                    </a:cubicBezTo>
                    <a:cubicBezTo>
                      <a:pt x="6557" y="289"/>
                      <a:pt x="6463" y="193"/>
                      <a:pt x="6359" y="193"/>
                    </a:cubicBezTo>
                    <a:cubicBezTo>
                      <a:pt x="6348" y="193"/>
                      <a:pt x="6337" y="194"/>
                      <a:pt x="6326" y="197"/>
                    </a:cubicBezTo>
                    <a:cubicBezTo>
                      <a:pt x="6199" y="197"/>
                      <a:pt x="6119" y="289"/>
                      <a:pt x="6095" y="404"/>
                    </a:cubicBezTo>
                    <a:cubicBezTo>
                      <a:pt x="6072" y="1374"/>
                      <a:pt x="5611" y="2286"/>
                      <a:pt x="4883" y="2863"/>
                    </a:cubicBezTo>
                    <a:cubicBezTo>
                      <a:pt x="4526" y="3152"/>
                      <a:pt x="4122" y="3382"/>
                      <a:pt x="3671" y="3498"/>
                    </a:cubicBezTo>
                    <a:cubicBezTo>
                      <a:pt x="3556" y="3521"/>
                      <a:pt x="3464" y="3544"/>
                      <a:pt x="3348" y="3567"/>
                    </a:cubicBezTo>
                    <a:lnTo>
                      <a:pt x="3014" y="3613"/>
                    </a:lnTo>
                    <a:lnTo>
                      <a:pt x="2679" y="3613"/>
                    </a:lnTo>
                    <a:cubicBezTo>
                      <a:pt x="2575" y="3602"/>
                      <a:pt x="2483" y="3602"/>
                      <a:pt x="2379" y="3567"/>
                    </a:cubicBezTo>
                    <a:cubicBezTo>
                      <a:pt x="1986" y="3486"/>
                      <a:pt x="1640" y="3232"/>
                      <a:pt x="1409" y="2921"/>
                    </a:cubicBezTo>
                    <a:cubicBezTo>
                      <a:pt x="1178" y="2621"/>
                      <a:pt x="1074" y="2194"/>
                      <a:pt x="1109" y="1847"/>
                    </a:cubicBezTo>
                    <a:cubicBezTo>
                      <a:pt x="1132" y="1559"/>
                      <a:pt x="1363" y="1328"/>
                      <a:pt x="1628" y="1270"/>
                    </a:cubicBezTo>
                    <a:cubicBezTo>
                      <a:pt x="1686" y="1259"/>
                      <a:pt x="1755" y="1259"/>
                      <a:pt x="1813" y="1259"/>
                    </a:cubicBezTo>
                    <a:cubicBezTo>
                      <a:pt x="1825" y="1259"/>
                      <a:pt x="1859" y="1270"/>
                      <a:pt x="1859" y="1293"/>
                    </a:cubicBezTo>
                    <a:cubicBezTo>
                      <a:pt x="1882" y="1316"/>
                      <a:pt x="1882" y="1351"/>
                      <a:pt x="1882" y="1374"/>
                    </a:cubicBezTo>
                    <a:cubicBezTo>
                      <a:pt x="1790" y="1732"/>
                      <a:pt x="1986" y="2113"/>
                      <a:pt x="2344" y="2228"/>
                    </a:cubicBezTo>
                    <a:cubicBezTo>
                      <a:pt x="2409" y="2246"/>
                      <a:pt x="2473" y="2255"/>
                      <a:pt x="2536" y="2255"/>
                    </a:cubicBezTo>
                    <a:cubicBezTo>
                      <a:pt x="2835" y="2255"/>
                      <a:pt x="3103" y="2062"/>
                      <a:pt x="3198" y="1766"/>
                    </a:cubicBezTo>
                    <a:cubicBezTo>
                      <a:pt x="3210" y="1697"/>
                      <a:pt x="3233" y="1639"/>
                      <a:pt x="3233" y="1559"/>
                    </a:cubicBezTo>
                    <a:lnTo>
                      <a:pt x="3233" y="1374"/>
                    </a:lnTo>
                    <a:cubicBezTo>
                      <a:pt x="3233" y="889"/>
                      <a:pt x="2944" y="427"/>
                      <a:pt x="2540" y="197"/>
                    </a:cubicBezTo>
                    <a:cubicBezTo>
                      <a:pt x="2333" y="81"/>
                      <a:pt x="2090" y="0"/>
                      <a:pt x="18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8302319" y="114937"/>
              <a:ext cx="750045" cy="777046"/>
              <a:chOff x="8338895" y="169801"/>
              <a:chExt cx="750045" cy="777046"/>
            </a:xfrm>
          </p:grpSpPr>
          <p:sp>
            <p:nvSpPr>
              <p:cNvPr id="221" name="Google Shape;221;p3"/>
              <p:cNvSpPr/>
              <p:nvPr/>
            </p:nvSpPr>
            <p:spPr>
              <a:xfrm>
                <a:off x="8423095" y="169801"/>
                <a:ext cx="179348" cy="271428"/>
              </a:xfrm>
              <a:custGeom>
                <a:avLst/>
                <a:gdLst/>
                <a:ahLst/>
                <a:cxnLst/>
                <a:rect l="l" t="t" r="r" b="b"/>
                <a:pathLst>
                  <a:path w="5553" h="8404" extrusionOk="0">
                    <a:moveTo>
                      <a:pt x="3013" y="1"/>
                    </a:moveTo>
                    <a:lnTo>
                      <a:pt x="3013" y="1"/>
                    </a:lnTo>
                    <a:cubicBezTo>
                      <a:pt x="2390" y="301"/>
                      <a:pt x="1951" y="1259"/>
                      <a:pt x="2090" y="1928"/>
                    </a:cubicBezTo>
                    <a:cubicBezTo>
                      <a:pt x="1836" y="1710"/>
                      <a:pt x="1505" y="1611"/>
                      <a:pt x="1165" y="1611"/>
                    </a:cubicBezTo>
                    <a:cubicBezTo>
                      <a:pt x="748" y="1611"/>
                      <a:pt x="318" y="1760"/>
                      <a:pt x="1" y="2021"/>
                    </a:cubicBezTo>
                    <a:cubicBezTo>
                      <a:pt x="113" y="1985"/>
                      <a:pt x="228" y="1968"/>
                      <a:pt x="343" y="1968"/>
                    </a:cubicBezTo>
                    <a:cubicBezTo>
                      <a:pt x="785" y="1968"/>
                      <a:pt x="1231" y="2213"/>
                      <a:pt x="1524" y="2552"/>
                    </a:cubicBezTo>
                    <a:cubicBezTo>
                      <a:pt x="1905" y="2990"/>
                      <a:pt x="2078" y="3544"/>
                      <a:pt x="2194" y="4110"/>
                    </a:cubicBezTo>
                    <a:cubicBezTo>
                      <a:pt x="2309" y="4675"/>
                      <a:pt x="2367" y="5241"/>
                      <a:pt x="2540" y="5783"/>
                    </a:cubicBezTo>
                    <a:cubicBezTo>
                      <a:pt x="2967" y="7111"/>
                      <a:pt x="4179" y="8150"/>
                      <a:pt x="5553" y="8404"/>
                    </a:cubicBezTo>
                    <a:cubicBezTo>
                      <a:pt x="4814" y="8265"/>
                      <a:pt x="3313" y="7157"/>
                      <a:pt x="3186" y="4375"/>
                    </a:cubicBezTo>
                    <a:cubicBezTo>
                      <a:pt x="3083" y="2148"/>
                      <a:pt x="2540" y="1490"/>
                      <a:pt x="301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547247" y="224966"/>
                <a:ext cx="96214" cy="213648"/>
              </a:xfrm>
              <a:custGeom>
                <a:avLst/>
                <a:gdLst/>
                <a:ahLst/>
                <a:cxnLst/>
                <a:rect l="l" t="t" r="r" b="b"/>
                <a:pathLst>
                  <a:path w="2979" h="6615" extrusionOk="0">
                    <a:moveTo>
                      <a:pt x="1709" y="520"/>
                    </a:moveTo>
                    <a:cubicBezTo>
                      <a:pt x="1697" y="751"/>
                      <a:pt x="1662" y="959"/>
                      <a:pt x="1628" y="1190"/>
                    </a:cubicBezTo>
                    <a:cubicBezTo>
                      <a:pt x="1582" y="1409"/>
                      <a:pt x="1512" y="1628"/>
                      <a:pt x="1420" y="1848"/>
                    </a:cubicBezTo>
                    <a:cubicBezTo>
                      <a:pt x="1247" y="2263"/>
                      <a:pt x="1028" y="2656"/>
                      <a:pt x="843" y="3071"/>
                    </a:cubicBezTo>
                    <a:cubicBezTo>
                      <a:pt x="658" y="3475"/>
                      <a:pt x="497" y="3891"/>
                      <a:pt x="450" y="4341"/>
                    </a:cubicBezTo>
                    <a:cubicBezTo>
                      <a:pt x="419" y="4742"/>
                      <a:pt x="484" y="5172"/>
                      <a:pt x="707" y="5517"/>
                    </a:cubicBezTo>
                    <a:lnTo>
                      <a:pt x="707" y="5517"/>
                    </a:lnTo>
                    <a:cubicBezTo>
                      <a:pt x="665" y="5455"/>
                      <a:pt x="627" y="5391"/>
                      <a:pt x="589" y="5322"/>
                    </a:cubicBezTo>
                    <a:cubicBezTo>
                      <a:pt x="543" y="5218"/>
                      <a:pt x="497" y="5114"/>
                      <a:pt x="474" y="4999"/>
                    </a:cubicBezTo>
                    <a:cubicBezTo>
                      <a:pt x="416" y="4780"/>
                      <a:pt x="393" y="4560"/>
                      <a:pt x="416" y="4318"/>
                    </a:cubicBezTo>
                    <a:cubicBezTo>
                      <a:pt x="439" y="3856"/>
                      <a:pt x="601" y="3429"/>
                      <a:pt x="785" y="3025"/>
                    </a:cubicBezTo>
                    <a:cubicBezTo>
                      <a:pt x="970" y="2621"/>
                      <a:pt x="1201" y="2229"/>
                      <a:pt x="1374" y="1813"/>
                    </a:cubicBezTo>
                    <a:cubicBezTo>
                      <a:pt x="1547" y="1409"/>
                      <a:pt x="1651" y="959"/>
                      <a:pt x="1709" y="520"/>
                    </a:cubicBezTo>
                    <a:close/>
                    <a:moveTo>
                      <a:pt x="1801" y="1"/>
                    </a:moveTo>
                    <a:cubicBezTo>
                      <a:pt x="1801" y="636"/>
                      <a:pt x="624" y="532"/>
                      <a:pt x="670" y="1121"/>
                    </a:cubicBezTo>
                    <a:cubicBezTo>
                      <a:pt x="497" y="774"/>
                      <a:pt x="324" y="486"/>
                      <a:pt x="23" y="290"/>
                    </a:cubicBezTo>
                    <a:lnTo>
                      <a:pt x="23" y="290"/>
                    </a:lnTo>
                    <a:cubicBezTo>
                      <a:pt x="543" y="1224"/>
                      <a:pt x="393" y="2460"/>
                      <a:pt x="185" y="3464"/>
                    </a:cubicBezTo>
                    <a:cubicBezTo>
                      <a:pt x="0" y="4306"/>
                      <a:pt x="116" y="5103"/>
                      <a:pt x="647" y="5738"/>
                    </a:cubicBezTo>
                    <a:cubicBezTo>
                      <a:pt x="739" y="5865"/>
                      <a:pt x="866" y="6003"/>
                      <a:pt x="1016" y="6119"/>
                    </a:cubicBezTo>
                    <a:cubicBezTo>
                      <a:pt x="1264" y="6322"/>
                      <a:pt x="1568" y="6426"/>
                      <a:pt x="1830" y="6603"/>
                    </a:cubicBezTo>
                    <a:lnTo>
                      <a:pt x="1830" y="6603"/>
                    </a:lnTo>
                    <a:cubicBezTo>
                      <a:pt x="1295" y="6233"/>
                      <a:pt x="842" y="5638"/>
                      <a:pt x="716" y="4987"/>
                    </a:cubicBezTo>
                    <a:cubicBezTo>
                      <a:pt x="635" y="4630"/>
                      <a:pt x="566" y="4006"/>
                      <a:pt x="947" y="3787"/>
                    </a:cubicBezTo>
                    <a:cubicBezTo>
                      <a:pt x="1037" y="3738"/>
                      <a:pt x="1145" y="3694"/>
                      <a:pt x="1250" y="3694"/>
                    </a:cubicBezTo>
                    <a:cubicBezTo>
                      <a:pt x="1292" y="3694"/>
                      <a:pt x="1334" y="3701"/>
                      <a:pt x="1374" y="3718"/>
                    </a:cubicBezTo>
                    <a:cubicBezTo>
                      <a:pt x="1524" y="3775"/>
                      <a:pt x="1605" y="3983"/>
                      <a:pt x="1547" y="4110"/>
                    </a:cubicBezTo>
                    <a:cubicBezTo>
                      <a:pt x="1709" y="3995"/>
                      <a:pt x="1755" y="3752"/>
                      <a:pt x="1662" y="3579"/>
                    </a:cubicBezTo>
                    <a:cubicBezTo>
                      <a:pt x="1585" y="3449"/>
                      <a:pt x="1435" y="3384"/>
                      <a:pt x="1288" y="3384"/>
                    </a:cubicBezTo>
                    <a:cubicBezTo>
                      <a:pt x="1238" y="3384"/>
                      <a:pt x="1189" y="3392"/>
                      <a:pt x="1143" y="3406"/>
                    </a:cubicBezTo>
                    <a:cubicBezTo>
                      <a:pt x="1501" y="2887"/>
                      <a:pt x="2020" y="2575"/>
                      <a:pt x="2644" y="2402"/>
                    </a:cubicBezTo>
                    <a:cubicBezTo>
                      <a:pt x="2644" y="2402"/>
                      <a:pt x="2494" y="2309"/>
                      <a:pt x="2343" y="2263"/>
                    </a:cubicBezTo>
                    <a:cubicBezTo>
                      <a:pt x="2343" y="2263"/>
                      <a:pt x="2528" y="2079"/>
                      <a:pt x="2978" y="1917"/>
                    </a:cubicBezTo>
                    <a:cubicBezTo>
                      <a:pt x="2663" y="1805"/>
                      <a:pt x="2545" y="1765"/>
                      <a:pt x="2252" y="1765"/>
                    </a:cubicBezTo>
                    <a:cubicBezTo>
                      <a:pt x="2213" y="1765"/>
                      <a:pt x="2171" y="1766"/>
                      <a:pt x="2124" y="1767"/>
                    </a:cubicBezTo>
                    <a:cubicBezTo>
                      <a:pt x="2713" y="1063"/>
                      <a:pt x="1801" y="670"/>
                      <a:pt x="1801" y="1"/>
                    </a:cubicBezTo>
                    <a:close/>
                    <a:moveTo>
                      <a:pt x="1830" y="6603"/>
                    </a:moveTo>
                    <a:lnTo>
                      <a:pt x="1830" y="6603"/>
                    </a:lnTo>
                    <a:cubicBezTo>
                      <a:pt x="1835" y="6607"/>
                      <a:pt x="1841" y="6611"/>
                      <a:pt x="1847" y="6615"/>
                    </a:cubicBezTo>
                    <a:cubicBezTo>
                      <a:pt x="1841" y="6611"/>
                      <a:pt x="1836" y="6607"/>
                      <a:pt x="1830" y="660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534554" y="264853"/>
                <a:ext cx="13823" cy="78321"/>
              </a:xfrm>
              <a:custGeom>
                <a:avLst/>
                <a:gdLst/>
                <a:ahLst/>
                <a:cxnLst/>
                <a:rect l="l" t="t" r="r" b="b"/>
                <a:pathLst>
                  <a:path w="428" h="2425" extrusionOk="0">
                    <a:moveTo>
                      <a:pt x="1" y="1"/>
                    </a:moveTo>
                    <a:lnTo>
                      <a:pt x="128" y="2425"/>
                    </a:lnTo>
                    <a:cubicBezTo>
                      <a:pt x="428" y="1617"/>
                      <a:pt x="370" y="786"/>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408174" y="405799"/>
                <a:ext cx="77223" cy="101802"/>
              </a:xfrm>
              <a:custGeom>
                <a:avLst/>
                <a:gdLst/>
                <a:ahLst/>
                <a:cxnLst/>
                <a:rect l="l" t="t" r="r" b="b"/>
                <a:pathLst>
                  <a:path w="2391" h="3152" extrusionOk="0">
                    <a:moveTo>
                      <a:pt x="370" y="762"/>
                    </a:moveTo>
                    <a:cubicBezTo>
                      <a:pt x="509" y="877"/>
                      <a:pt x="659" y="958"/>
                      <a:pt x="832" y="1039"/>
                    </a:cubicBezTo>
                    <a:cubicBezTo>
                      <a:pt x="994" y="1108"/>
                      <a:pt x="1167" y="1177"/>
                      <a:pt x="1328" y="1270"/>
                    </a:cubicBezTo>
                    <a:cubicBezTo>
                      <a:pt x="1490" y="1351"/>
                      <a:pt x="1640" y="1466"/>
                      <a:pt x="1755" y="1616"/>
                    </a:cubicBezTo>
                    <a:cubicBezTo>
                      <a:pt x="1871" y="1755"/>
                      <a:pt x="1952" y="1928"/>
                      <a:pt x="2009" y="2101"/>
                    </a:cubicBezTo>
                    <a:cubicBezTo>
                      <a:pt x="1929" y="1939"/>
                      <a:pt x="1836" y="1789"/>
                      <a:pt x="1721" y="1651"/>
                    </a:cubicBezTo>
                    <a:cubicBezTo>
                      <a:pt x="1640" y="1570"/>
                      <a:pt x="1559" y="1512"/>
                      <a:pt x="1467" y="1443"/>
                    </a:cubicBezTo>
                    <a:cubicBezTo>
                      <a:pt x="1351" y="1397"/>
                      <a:pt x="1236" y="1362"/>
                      <a:pt x="1121" y="1351"/>
                    </a:cubicBezTo>
                    <a:cubicBezTo>
                      <a:pt x="1087" y="1348"/>
                      <a:pt x="1053" y="1347"/>
                      <a:pt x="1018" y="1347"/>
                    </a:cubicBezTo>
                    <a:cubicBezTo>
                      <a:pt x="898" y="1347"/>
                      <a:pt x="773" y="1364"/>
                      <a:pt x="647" y="1408"/>
                    </a:cubicBezTo>
                    <a:cubicBezTo>
                      <a:pt x="749" y="1325"/>
                      <a:pt x="896" y="1286"/>
                      <a:pt x="1040" y="1286"/>
                    </a:cubicBezTo>
                    <a:cubicBezTo>
                      <a:pt x="1075" y="1286"/>
                      <a:pt x="1110" y="1288"/>
                      <a:pt x="1144" y="1293"/>
                    </a:cubicBezTo>
                    <a:cubicBezTo>
                      <a:pt x="1167" y="1293"/>
                      <a:pt x="1213" y="1304"/>
                      <a:pt x="1236" y="1304"/>
                    </a:cubicBezTo>
                    <a:cubicBezTo>
                      <a:pt x="1097" y="1235"/>
                      <a:pt x="947" y="1177"/>
                      <a:pt x="809" y="1108"/>
                    </a:cubicBezTo>
                    <a:cubicBezTo>
                      <a:pt x="647" y="1004"/>
                      <a:pt x="486" y="900"/>
                      <a:pt x="370" y="762"/>
                    </a:cubicBezTo>
                    <a:close/>
                    <a:moveTo>
                      <a:pt x="347" y="0"/>
                    </a:moveTo>
                    <a:lnTo>
                      <a:pt x="347" y="0"/>
                    </a:lnTo>
                    <a:cubicBezTo>
                      <a:pt x="174" y="208"/>
                      <a:pt x="1" y="416"/>
                      <a:pt x="47" y="693"/>
                    </a:cubicBezTo>
                    <a:cubicBezTo>
                      <a:pt x="70" y="935"/>
                      <a:pt x="197" y="1166"/>
                      <a:pt x="370" y="1327"/>
                    </a:cubicBezTo>
                    <a:cubicBezTo>
                      <a:pt x="349" y="1320"/>
                      <a:pt x="325" y="1316"/>
                      <a:pt x="300" y="1316"/>
                    </a:cubicBezTo>
                    <a:cubicBezTo>
                      <a:pt x="215" y="1316"/>
                      <a:pt x="117" y="1358"/>
                      <a:pt x="82" y="1420"/>
                    </a:cubicBezTo>
                    <a:cubicBezTo>
                      <a:pt x="12" y="1535"/>
                      <a:pt x="59" y="1685"/>
                      <a:pt x="163" y="1766"/>
                    </a:cubicBezTo>
                    <a:cubicBezTo>
                      <a:pt x="243" y="1858"/>
                      <a:pt x="370" y="1916"/>
                      <a:pt x="486" y="1962"/>
                    </a:cubicBezTo>
                    <a:cubicBezTo>
                      <a:pt x="313" y="1997"/>
                      <a:pt x="163" y="2112"/>
                      <a:pt x="128" y="2286"/>
                    </a:cubicBezTo>
                    <a:cubicBezTo>
                      <a:pt x="105" y="2459"/>
                      <a:pt x="174" y="2655"/>
                      <a:pt x="301" y="2747"/>
                    </a:cubicBezTo>
                    <a:cubicBezTo>
                      <a:pt x="451" y="2389"/>
                      <a:pt x="855" y="2101"/>
                      <a:pt x="1236" y="2101"/>
                    </a:cubicBezTo>
                    <a:cubicBezTo>
                      <a:pt x="1245" y="2101"/>
                      <a:pt x="1254" y="2100"/>
                      <a:pt x="1263" y="2100"/>
                    </a:cubicBezTo>
                    <a:cubicBezTo>
                      <a:pt x="1646" y="2100"/>
                      <a:pt x="2025" y="2340"/>
                      <a:pt x="2194" y="2678"/>
                    </a:cubicBezTo>
                    <a:cubicBezTo>
                      <a:pt x="2263" y="2840"/>
                      <a:pt x="2321" y="3001"/>
                      <a:pt x="2333" y="3151"/>
                    </a:cubicBezTo>
                    <a:cubicBezTo>
                      <a:pt x="2390" y="2793"/>
                      <a:pt x="2379" y="2424"/>
                      <a:pt x="2263" y="2055"/>
                    </a:cubicBezTo>
                    <a:cubicBezTo>
                      <a:pt x="2090" y="1535"/>
                      <a:pt x="1698" y="1074"/>
                      <a:pt x="1224" y="820"/>
                    </a:cubicBezTo>
                    <a:cubicBezTo>
                      <a:pt x="1040" y="716"/>
                      <a:pt x="832" y="646"/>
                      <a:pt x="659" y="520"/>
                    </a:cubicBezTo>
                    <a:cubicBezTo>
                      <a:pt x="474" y="416"/>
                      <a:pt x="336" y="208"/>
                      <a:pt x="347"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341092" y="325669"/>
                <a:ext cx="166268" cy="246430"/>
              </a:xfrm>
              <a:custGeom>
                <a:avLst/>
                <a:gdLst/>
                <a:ahLst/>
                <a:cxnLst/>
                <a:rect l="l" t="t" r="r" b="b"/>
                <a:pathLst>
                  <a:path w="5148" h="7630" extrusionOk="0">
                    <a:moveTo>
                      <a:pt x="1550" y="164"/>
                    </a:moveTo>
                    <a:cubicBezTo>
                      <a:pt x="1715" y="164"/>
                      <a:pt x="1879" y="184"/>
                      <a:pt x="2043" y="230"/>
                    </a:cubicBezTo>
                    <a:cubicBezTo>
                      <a:pt x="2320" y="300"/>
                      <a:pt x="2597" y="403"/>
                      <a:pt x="2840" y="542"/>
                    </a:cubicBezTo>
                    <a:cubicBezTo>
                      <a:pt x="3082" y="692"/>
                      <a:pt x="3313" y="865"/>
                      <a:pt x="3521" y="1073"/>
                    </a:cubicBezTo>
                    <a:cubicBezTo>
                      <a:pt x="3301" y="888"/>
                      <a:pt x="3071" y="715"/>
                      <a:pt x="2828" y="588"/>
                    </a:cubicBezTo>
                    <a:cubicBezTo>
                      <a:pt x="2586" y="461"/>
                      <a:pt x="2309" y="357"/>
                      <a:pt x="2032" y="288"/>
                    </a:cubicBezTo>
                    <a:cubicBezTo>
                      <a:pt x="1861" y="238"/>
                      <a:pt x="1687" y="215"/>
                      <a:pt x="1516" y="215"/>
                    </a:cubicBezTo>
                    <a:cubicBezTo>
                      <a:pt x="1409" y="215"/>
                      <a:pt x="1303" y="224"/>
                      <a:pt x="1201" y="242"/>
                    </a:cubicBezTo>
                    <a:cubicBezTo>
                      <a:pt x="912" y="288"/>
                      <a:pt x="635" y="369"/>
                      <a:pt x="358" y="461"/>
                    </a:cubicBezTo>
                    <a:cubicBezTo>
                      <a:pt x="624" y="346"/>
                      <a:pt x="889" y="242"/>
                      <a:pt x="1178" y="196"/>
                    </a:cubicBezTo>
                    <a:cubicBezTo>
                      <a:pt x="1302" y="176"/>
                      <a:pt x="1426" y="164"/>
                      <a:pt x="1550" y="164"/>
                    </a:cubicBezTo>
                    <a:close/>
                    <a:moveTo>
                      <a:pt x="1581" y="1"/>
                    </a:moveTo>
                    <a:cubicBezTo>
                      <a:pt x="1132" y="1"/>
                      <a:pt x="679" y="128"/>
                      <a:pt x="254" y="369"/>
                    </a:cubicBezTo>
                    <a:cubicBezTo>
                      <a:pt x="185" y="415"/>
                      <a:pt x="116" y="473"/>
                      <a:pt x="69" y="542"/>
                    </a:cubicBezTo>
                    <a:cubicBezTo>
                      <a:pt x="0" y="692"/>
                      <a:pt x="116" y="831"/>
                      <a:pt x="254" y="831"/>
                    </a:cubicBezTo>
                    <a:cubicBezTo>
                      <a:pt x="358" y="831"/>
                      <a:pt x="450" y="773"/>
                      <a:pt x="531" y="773"/>
                    </a:cubicBezTo>
                    <a:cubicBezTo>
                      <a:pt x="219" y="1173"/>
                      <a:pt x="650" y="1499"/>
                      <a:pt x="1223" y="1499"/>
                    </a:cubicBezTo>
                    <a:cubicBezTo>
                      <a:pt x="1328" y="1499"/>
                      <a:pt x="1437" y="1488"/>
                      <a:pt x="1547" y="1465"/>
                    </a:cubicBezTo>
                    <a:cubicBezTo>
                      <a:pt x="1817" y="1416"/>
                      <a:pt x="2088" y="1384"/>
                      <a:pt x="2357" y="1384"/>
                    </a:cubicBezTo>
                    <a:cubicBezTo>
                      <a:pt x="2828" y="1384"/>
                      <a:pt x="3290" y="1482"/>
                      <a:pt x="3721" y="1753"/>
                    </a:cubicBezTo>
                    <a:lnTo>
                      <a:pt x="3721" y="1753"/>
                    </a:lnTo>
                    <a:cubicBezTo>
                      <a:pt x="3681" y="1730"/>
                      <a:pt x="3640" y="1719"/>
                      <a:pt x="3600" y="1719"/>
                    </a:cubicBezTo>
                    <a:cubicBezTo>
                      <a:pt x="3494" y="1719"/>
                      <a:pt x="3396" y="1795"/>
                      <a:pt x="3348" y="1916"/>
                    </a:cubicBezTo>
                    <a:cubicBezTo>
                      <a:pt x="3278" y="2089"/>
                      <a:pt x="3313" y="2273"/>
                      <a:pt x="3417" y="2423"/>
                    </a:cubicBezTo>
                    <a:cubicBezTo>
                      <a:pt x="3521" y="2562"/>
                      <a:pt x="3636" y="2712"/>
                      <a:pt x="3752" y="2839"/>
                    </a:cubicBezTo>
                    <a:cubicBezTo>
                      <a:pt x="3867" y="2966"/>
                      <a:pt x="3971" y="3093"/>
                      <a:pt x="4052" y="3254"/>
                    </a:cubicBezTo>
                    <a:cubicBezTo>
                      <a:pt x="4236" y="3578"/>
                      <a:pt x="4375" y="3935"/>
                      <a:pt x="4490" y="4282"/>
                    </a:cubicBezTo>
                    <a:cubicBezTo>
                      <a:pt x="4801" y="5329"/>
                      <a:pt x="4779" y="6628"/>
                      <a:pt x="4265" y="7619"/>
                    </a:cubicBezTo>
                    <a:lnTo>
                      <a:pt x="4265" y="7619"/>
                    </a:lnTo>
                    <a:cubicBezTo>
                      <a:pt x="5079" y="6052"/>
                      <a:pt x="5147" y="4451"/>
                      <a:pt x="4606" y="2770"/>
                    </a:cubicBezTo>
                    <a:cubicBezTo>
                      <a:pt x="4294" y="1823"/>
                      <a:pt x="3752" y="923"/>
                      <a:pt x="2897" y="403"/>
                    </a:cubicBezTo>
                    <a:cubicBezTo>
                      <a:pt x="2485" y="131"/>
                      <a:pt x="2035" y="1"/>
                      <a:pt x="1581" y="1"/>
                    </a:cubicBezTo>
                    <a:close/>
                    <a:moveTo>
                      <a:pt x="4265" y="7619"/>
                    </a:moveTo>
                    <a:cubicBezTo>
                      <a:pt x="4263" y="7622"/>
                      <a:pt x="4261" y="7626"/>
                      <a:pt x="4259" y="7629"/>
                    </a:cubicBezTo>
                    <a:cubicBezTo>
                      <a:pt x="4261" y="7626"/>
                      <a:pt x="4263" y="7622"/>
                      <a:pt x="4265" y="7619"/>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410047" y="289722"/>
                <a:ext cx="76836" cy="103417"/>
              </a:xfrm>
              <a:custGeom>
                <a:avLst/>
                <a:gdLst/>
                <a:ahLst/>
                <a:cxnLst/>
                <a:rect l="l" t="t" r="r" b="b"/>
                <a:pathLst>
                  <a:path w="2379" h="3202" extrusionOk="0">
                    <a:moveTo>
                      <a:pt x="1642" y="584"/>
                    </a:moveTo>
                    <a:cubicBezTo>
                      <a:pt x="1642" y="595"/>
                      <a:pt x="1641" y="605"/>
                      <a:pt x="1640" y="616"/>
                    </a:cubicBezTo>
                    <a:cubicBezTo>
                      <a:pt x="1642" y="605"/>
                      <a:pt x="1642" y="594"/>
                      <a:pt x="1642" y="584"/>
                    </a:cubicBezTo>
                    <a:close/>
                    <a:moveTo>
                      <a:pt x="1161" y="0"/>
                    </a:moveTo>
                    <a:cubicBezTo>
                      <a:pt x="995" y="0"/>
                      <a:pt x="823" y="77"/>
                      <a:pt x="716" y="201"/>
                    </a:cubicBezTo>
                    <a:cubicBezTo>
                      <a:pt x="578" y="385"/>
                      <a:pt x="578" y="628"/>
                      <a:pt x="659" y="835"/>
                    </a:cubicBezTo>
                    <a:cubicBezTo>
                      <a:pt x="606" y="793"/>
                      <a:pt x="524" y="742"/>
                      <a:pt x="449" y="742"/>
                    </a:cubicBezTo>
                    <a:cubicBezTo>
                      <a:pt x="442" y="742"/>
                      <a:pt x="435" y="742"/>
                      <a:pt x="428" y="743"/>
                    </a:cubicBezTo>
                    <a:cubicBezTo>
                      <a:pt x="1" y="778"/>
                      <a:pt x="705" y="1193"/>
                      <a:pt x="762" y="1251"/>
                    </a:cubicBezTo>
                    <a:cubicBezTo>
                      <a:pt x="1384" y="1666"/>
                      <a:pt x="2201" y="2413"/>
                      <a:pt x="2377" y="3196"/>
                    </a:cubicBezTo>
                    <a:lnTo>
                      <a:pt x="2377" y="3196"/>
                    </a:lnTo>
                    <a:cubicBezTo>
                      <a:pt x="2216" y="2471"/>
                      <a:pt x="1962" y="1838"/>
                      <a:pt x="1467" y="1297"/>
                    </a:cubicBezTo>
                    <a:cubicBezTo>
                      <a:pt x="1386" y="1205"/>
                      <a:pt x="1293" y="1112"/>
                      <a:pt x="1236" y="1009"/>
                    </a:cubicBezTo>
                    <a:cubicBezTo>
                      <a:pt x="1178" y="905"/>
                      <a:pt x="1143" y="778"/>
                      <a:pt x="1155" y="651"/>
                    </a:cubicBezTo>
                    <a:cubicBezTo>
                      <a:pt x="1178" y="535"/>
                      <a:pt x="1270" y="420"/>
                      <a:pt x="1397" y="397"/>
                    </a:cubicBezTo>
                    <a:cubicBezTo>
                      <a:pt x="1404" y="396"/>
                      <a:pt x="1410" y="396"/>
                      <a:pt x="1417" y="396"/>
                    </a:cubicBezTo>
                    <a:cubicBezTo>
                      <a:pt x="1527" y="396"/>
                      <a:pt x="1639" y="478"/>
                      <a:pt x="1642" y="584"/>
                    </a:cubicBezTo>
                    <a:lnTo>
                      <a:pt x="1642" y="584"/>
                    </a:lnTo>
                    <a:cubicBezTo>
                      <a:pt x="1654" y="362"/>
                      <a:pt x="1560" y="127"/>
                      <a:pt x="1351" y="39"/>
                    </a:cubicBezTo>
                    <a:cubicBezTo>
                      <a:pt x="1292" y="13"/>
                      <a:pt x="1227" y="0"/>
                      <a:pt x="1161" y="0"/>
                    </a:cubicBezTo>
                    <a:close/>
                    <a:moveTo>
                      <a:pt x="2377" y="3196"/>
                    </a:moveTo>
                    <a:lnTo>
                      <a:pt x="2377" y="3196"/>
                    </a:lnTo>
                    <a:cubicBezTo>
                      <a:pt x="2378" y="3198"/>
                      <a:pt x="2378" y="3200"/>
                      <a:pt x="2378" y="3202"/>
                    </a:cubicBezTo>
                    <a:cubicBezTo>
                      <a:pt x="2378" y="3200"/>
                      <a:pt x="2378" y="3198"/>
                      <a:pt x="2377" y="3196"/>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468570" y="476983"/>
                <a:ext cx="150926" cy="227439"/>
              </a:xfrm>
              <a:custGeom>
                <a:avLst/>
                <a:gdLst/>
                <a:ahLst/>
                <a:cxnLst/>
                <a:rect l="l" t="t" r="r" b="b"/>
                <a:pathLst>
                  <a:path w="4673" h="7042" extrusionOk="0">
                    <a:moveTo>
                      <a:pt x="4387" y="659"/>
                    </a:moveTo>
                    <a:lnTo>
                      <a:pt x="4387" y="659"/>
                    </a:lnTo>
                    <a:cubicBezTo>
                      <a:pt x="4386" y="661"/>
                      <a:pt x="4384" y="663"/>
                      <a:pt x="4383" y="666"/>
                    </a:cubicBezTo>
                    <a:lnTo>
                      <a:pt x="4383" y="666"/>
                    </a:lnTo>
                    <a:cubicBezTo>
                      <a:pt x="4384" y="663"/>
                      <a:pt x="4386" y="661"/>
                      <a:pt x="4387" y="659"/>
                    </a:cubicBezTo>
                    <a:close/>
                    <a:moveTo>
                      <a:pt x="3980" y="1173"/>
                    </a:moveTo>
                    <a:cubicBezTo>
                      <a:pt x="3844" y="1362"/>
                      <a:pt x="3715" y="1541"/>
                      <a:pt x="3568" y="1721"/>
                    </a:cubicBezTo>
                    <a:cubicBezTo>
                      <a:pt x="3406" y="1905"/>
                      <a:pt x="3221" y="2078"/>
                      <a:pt x="3025" y="2217"/>
                    </a:cubicBezTo>
                    <a:cubicBezTo>
                      <a:pt x="2633" y="2517"/>
                      <a:pt x="2194" y="2782"/>
                      <a:pt x="1790" y="3071"/>
                    </a:cubicBezTo>
                    <a:cubicBezTo>
                      <a:pt x="1386" y="3348"/>
                      <a:pt x="1005" y="3660"/>
                      <a:pt x="728" y="4087"/>
                    </a:cubicBezTo>
                    <a:cubicBezTo>
                      <a:pt x="659" y="4179"/>
                      <a:pt x="601" y="4283"/>
                      <a:pt x="543" y="4398"/>
                    </a:cubicBezTo>
                    <a:cubicBezTo>
                      <a:pt x="486" y="4514"/>
                      <a:pt x="439" y="4629"/>
                      <a:pt x="405" y="4745"/>
                    </a:cubicBezTo>
                    <a:cubicBezTo>
                      <a:pt x="382" y="4860"/>
                      <a:pt x="347" y="4987"/>
                      <a:pt x="336" y="5103"/>
                    </a:cubicBezTo>
                    <a:cubicBezTo>
                      <a:pt x="324" y="5241"/>
                      <a:pt x="324" y="5356"/>
                      <a:pt x="336" y="5483"/>
                    </a:cubicBezTo>
                    <a:cubicBezTo>
                      <a:pt x="324" y="5368"/>
                      <a:pt x="312" y="5241"/>
                      <a:pt x="312" y="5103"/>
                    </a:cubicBezTo>
                    <a:cubicBezTo>
                      <a:pt x="324" y="4976"/>
                      <a:pt x="336" y="4860"/>
                      <a:pt x="370" y="4733"/>
                    </a:cubicBezTo>
                    <a:cubicBezTo>
                      <a:pt x="439" y="4491"/>
                      <a:pt x="543" y="4260"/>
                      <a:pt x="682" y="4052"/>
                    </a:cubicBezTo>
                    <a:cubicBezTo>
                      <a:pt x="959" y="3637"/>
                      <a:pt x="1351" y="3302"/>
                      <a:pt x="1767" y="3013"/>
                    </a:cubicBezTo>
                    <a:cubicBezTo>
                      <a:pt x="2171" y="2736"/>
                      <a:pt x="2598" y="2494"/>
                      <a:pt x="2990" y="2194"/>
                    </a:cubicBezTo>
                    <a:cubicBezTo>
                      <a:pt x="3377" y="1918"/>
                      <a:pt x="3700" y="1558"/>
                      <a:pt x="3980" y="1173"/>
                    </a:cubicBezTo>
                    <a:close/>
                    <a:moveTo>
                      <a:pt x="2540" y="1"/>
                    </a:moveTo>
                    <a:cubicBezTo>
                      <a:pt x="2529" y="1167"/>
                      <a:pt x="1709" y="2275"/>
                      <a:pt x="959" y="3117"/>
                    </a:cubicBezTo>
                    <a:cubicBezTo>
                      <a:pt x="324" y="3821"/>
                      <a:pt x="1" y="4641"/>
                      <a:pt x="151" y="5541"/>
                    </a:cubicBezTo>
                    <a:cubicBezTo>
                      <a:pt x="174" y="5726"/>
                      <a:pt x="232" y="5911"/>
                      <a:pt x="312" y="6107"/>
                    </a:cubicBezTo>
                    <a:cubicBezTo>
                      <a:pt x="439" y="6453"/>
                      <a:pt x="670" y="6719"/>
                      <a:pt x="832" y="7042"/>
                    </a:cubicBezTo>
                    <a:cubicBezTo>
                      <a:pt x="509" y="6372"/>
                      <a:pt x="382" y="5564"/>
                      <a:pt x="624" y="4860"/>
                    </a:cubicBezTo>
                    <a:cubicBezTo>
                      <a:pt x="751" y="4491"/>
                      <a:pt x="1028" y="3856"/>
                      <a:pt x="1501" y="3833"/>
                    </a:cubicBezTo>
                    <a:cubicBezTo>
                      <a:pt x="1663" y="3833"/>
                      <a:pt x="1848" y="3879"/>
                      <a:pt x="1952" y="3994"/>
                    </a:cubicBezTo>
                    <a:cubicBezTo>
                      <a:pt x="2055" y="4121"/>
                      <a:pt x="2032" y="4375"/>
                      <a:pt x="1894" y="4456"/>
                    </a:cubicBezTo>
                    <a:cubicBezTo>
                      <a:pt x="2113" y="4433"/>
                      <a:pt x="2298" y="4225"/>
                      <a:pt x="2298" y="4006"/>
                    </a:cubicBezTo>
                    <a:cubicBezTo>
                      <a:pt x="2298" y="3798"/>
                      <a:pt x="2113" y="3602"/>
                      <a:pt x="1894" y="3567"/>
                    </a:cubicBezTo>
                    <a:cubicBezTo>
                      <a:pt x="2258" y="3389"/>
                      <a:pt x="2629" y="3313"/>
                      <a:pt x="3008" y="3313"/>
                    </a:cubicBezTo>
                    <a:cubicBezTo>
                      <a:pt x="3290" y="3313"/>
                      <a:pt x="3577" y="3355"/>
                      <a:pt x="3868" y="3429"/>
                    </a:cubicBezTo>
                    <a:cubicBezTo>
                      <a:pt x="3868" y="3429"/>
                      <a:pt x="3764" y="3244"/>
                      <a:pt x="3671" y="3129"/>
                    </a:cubicBezTo>
                    <a:cubicBezTo>
                      <a:pt x="3671" y="3129"/>
                      <a:pt x="3777" y="3101"/>
                      <a:pt x="3986" y="3101"/>
                    </a:cubicBezTo>
                    <a:cubicBezTo>
                      <a:pt x="4108" y="3101"/>
                      <a:pt x="4265" y="3111"/>
                      <a:pt x="4456" y="3140"/>
                    </a:cubicBezTo>
                    <a:cubicBezTo>
                      <a:pt x="4191" y="2829"/>
                      <a:pt x="4098" y="2736"/>
                      <a:pt x="3729" y="2540"/>
                    </a:cubicBezTo>
                    <a:cubicBezTo>
                      <a:pt x="4672" y="2184"/>
                      <a:pt x="4022" y="1300"/>
                      <a:pt x="4383" y="666"/>
                    </a:cubicBezTo>
                    <a:lnTo>
                      <a:pt x="4383" y="666"/>
                    </a:lnTo>
                    <a:cubicBezTo>
                      <a:pt x="4264" y="870"/>
                      <a:pt x="4062" y="920"/>
                      <a:pt x="3838" y="920"/>
                    </a:cubicBezTo>
                    <a:cubicBezTo>
                      <a:pt x="3625" y="920"/>
                      <a:pt x="3392" y="875"/>
                      <a:pt x="3188" y="875"/>
                    </a:cubicBezTo>
                    <a:cubicBezTo>
                      <a:pt x="2975" y="875"/>
                      <a:pt x="2795" y="923"/>
                      <a:pt x="2702" y="1120"/>
                    </a:cubicBezTo>
                    <a:cubicBezTo>
                      <a:pt x="2736" y="716"/>
                      <a:pt x="2713" y="347"/>
                      <a:pt x="25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488336" y="415101"/>
                <a:ext cx="61559" cy="150280"/>
              </a:xfrm>
              <a:custGeom>
                <a:avLst/>
                <a:gdLst/>
                <a:ahLst/>
                <a:cxnLst/>
                <a:rect l="l" t="t" r="r" b="b"/>
                <a:pathLst>
                  <a:path w="1906" h="4653" extrusionOk="0">
                    <a:moveTo>
                      <a:pt x="832" y="959"/>
                    </a:moveTo>
                    <a:lnTo>
                      <a:pt x="832" y="959"/>
                    </a:lnTo>
                    <a:cubicBezTo>
                      <a:pt x="878" y="1190"/>
                      <a:pt x="912" y="1443"/>
                      <a:pt x="924" y="1686"/>
                    </a:cubicBezTo>
                    <a:cubicBezTo>
                      <a:pt x="936" y="1928"/>
                      <a:pt x="924" y="2159"/>
                      <a:pt x="912" y="2390"/>
                    </a:cubicBezTo>
                    <a:cubicBezTo>
                      <a:pt x="878" y="2621"/>
                      <a:pt x="832" y="2852"/>
                      <a:pt x="762" y="3071"/>
                    </a:cubicBezTo>
                    <a:cubicBezTo>
                      <a:pt x="693" y="3290"/>
                      <a:pt x="601" y="3498"/>
                      <a:pt x="508" y="3694"/>
                    </a:cubicBezTo>
                    <a:cubicBezTo>
                      <a:pt x="589" y="3475"/>
                      <a:pt x="659" y="3267"/>
                      <a:pt x="716" y="3036"/>
                    </a:cubicBezTo>
                    <a:cubicBezTo>
                      <a:pt x="774" y="2829"/>
                      <a:pt x="820" y="2598"/>
                      <a:pt x="855" y="2367"/>
                    </a:cubicBezTo>
                    <a:cubicBezTo>
                      <a:pt x="878" y="2136"/>
                      <a:pt x="878" y="1905"/>
                      <a:pt x="878" y="1651"/>
                    </a:cubicBezTo>
                    <a:cubicBezTo>
                      <a:pt x="866" y="1443"/>
                      <a:pt x="855" y="1190"/>
                      <a:pt x="832" y="959"/>
                    </a:cubicBezTo>
                    <a:close/>
                    <a:moveTo>
                      <a:pt x="601" y="1"/>
                    </a:moveTo>
                    <a:lnTo>
                      <a:pt x="601" y="1"/>
                    </a:lnTo>
                    <a:cubicBezTo>
                      <a:pt x="855" y="1570"/>
                      <a:pt x="635" y="3210"/>
                      <a:pt x="1" y="4652"/>
                    </a:cubicBezTo>
                    <a:cubicBezTo>
                      <a:pt x="659" y="3891"/>
                      <a:pt x="1905" y="1790"/>
                      <a:pt x="1617" y="693"/>
                    </a:cubicBezTo>
                    <a:lnTo>
                      <a:pt x="1617" y="693"/>
                    </a:lnTo>
                    <a:cubicBezTo>
                      <a:pt x="1570" y="705"/>
                      <a:pt x="1374" y="1397"/>
                      <a:pt x="1224" y="1559"/>
                    </a:cubicBezTo>
                    <a:cubicBezTo>
                      <a:pt x="1282" y="1039"/>
                      <a:pt x="1005" y="335"/>
                      <a:pt x="60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824230" y="680554"/>
                <a:ext cx="264710" cy="194237"/>
              </a:xfrm>
              <a:custGeom>
                <a:avLst/>
                <a:gdLst/>
                <a:ahLst/>
                <a:cxnLst/>
                <a:rect l="l" t="t" r="r" b="b"/>
                <a:pathLst>
                  <a:path w="8196" h="6014" extrusionOk="0">
                    <a:moveTo>
                      <a:pt x="1" y="0"/>
                    </a:moveTo>
                    <a:cubicBezTo>
                      <a:pt x="127" y="1385"/>
                      <a:pt x="1086" y="2666"/>
                      <a:pt x="2378" y="3197"/>
                    </a:cubicBezTo>
                    <a:cubicBezTo>
                      <a:pt x="2921" y="3417"/>
                      <a:pt x="3475" y="3520"/>
                      <a:pt x="4029" y="3659"/>
                    </a:cubicBezTo>
                    <a:cubicBezTo>
                      <a:pt x="4571" y="3809"/>
                      <a:pt x="5137" y="4040"/>
                      <a:pt x="5541" y="4444"/>
                    </a:cubicBezTo>
                    <a:cubicBezTo>
                      <a:pt x="5945" y="4848"/>
                      <a:pt x="6164" y="5483"/>
                      <a:pt x="5945" y="6014"/>
                    </a:cubicBezTo>
                    <a:cubicBezTo>
                      <a:pt x="6464" y="5483"/>
                      <a:pt x="6638" y="4525"/>
                      <a:pt x="6187" y="3936"/>
                    </a:cubicBezTo>
                    <a:lnTo>
                      <a:pt x="6187" y="3936"/>
                    </a:lnTo>
                    <a:cubicBezTo>
                      <a:pt x="6315" y="3975"/>
                      <a:pt x="6453" y="3993"/>
                      <a:pt x="6595" y="3993"/>
                    </a:cubicBezTo>
                    <a:cubicBezTo>
                      <a:pt x="7210" y="3993"/>
                      <a:pt x="7905" y="3650"/>
                      <a:pt x="8196" y="3163"/>
                    </a:cubicBezTo>
                    <a:lnTo>
                      <a:pt x="8196" y="3163"/>
                    </a:lnTo>
                    <a:cubicBezTo>
                      <a:pt x="7868" y="3240"/>
                      <a:pt x="7582" y="3272"/>
                      <a:pt x="7312" y="3272"/>
                    </a:cubicBezTo>
                    <a:cubicBezTo>
                      <a:pt x="6335" y="3272"/>
                      <a:pt x="5574" y="2854"/>
                      <a:pt x="3856" y="2655"/>
                    </a:cubicBezTo>
                    <a:cubicBezTo>
                      <a:pt x="1051" y="2320"/>
                      <a:pt x="70" y="739"/>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826846" y="652584"/>
                <a:ext cx="213648" cy="98055"/>
              </a:xfrm>
              <a:custGeom>
                <a:avLst/>
                <a:gdLst/>
                <a:ahLst/>
                <a:cxnLst/>
                <a:rect l="l" t="t" r="r" b="b"/>
                <a:pathLst>
                  <a:path w="6615" h="3036" extrusionOk="0">
                    <a:moveTo>
                      <a:pt x="6611" y="1316"/>
                    </a:moveTo>
                    <a:cubicBezTo>
                      <a:pt x="6612" y="1316"/>
                      <a:pt x="6613" y="1316"/>
                      <a:pt x="6614" y="1316"/>
                    </a:cubicBezTo>
                    <a:cubicBezTo>
                      <a:pt x="6613" y="1316"/>
                      <a:pt x="6612" y="1316"/>
                      <a:pt x="6611" y="1316"/>
                    </a:cubicBezTo>
                    <a:close/>
                    <a:moveTo>
                      <a:pt x="5912" y="1335"/>
                    </a:moveTo>
                    <a:cubicBezTo>
                      <a:pt x="5969" y="1335"/>
                      <a:pt x="6026" y="1336"/>
                      <a:pt x="6083" y="1339"/>
                    </a:cubicBezTo>
                    <a:cubicBezTo>
                      <a:pt x="5633" y="1362"/>
                      <a:pt x="5183" y="1432"/>
                      <a:pt x="4756" y="1570"/>
                    </a:cubicBezTo>
                    <a:cubicBezTo>
                      <a:pt x="4317" y="1709"/>
                      <a:pt x="3913" y="1905"/>
                      <a:pt x="3498" y="2066"/>
                    </a:cubicBezTo>
                    <a:cubicBezTo>
                      <a:pt x="3100" y="2221"/>
                      <a:pt x="2670" y="2344"/>
                      <a:pt x="2229" y="2344"/>
                    </a:cubicBezTo>
                    <a:cubicBezTo>
                      <a:pt x="2209" y="2344"/>
                      <a:pt x="2190" y="2344"/>
                      <a:pt x="2170" y="2343"/>
                    </a:cubicBezTo>
                    <a:cubicBezTo>
                      <a:pt x="1939" y="2343"/>
                      <a:pt x="1709" y="2297"/>
                      <a:pt x="1512" y="2228"/>
                    </a:cubicBezTo>
                    <a:cubicBezTo>
                      <a:pt x="1409" y="2182"/>
                      <a:pt x="1293" y="2136"/>
                      <a:pt x="1201" y="2078"/>
                    </a:cubicBezTo>
                    <a:cubicBezTo>
                      <a:pt x="1108" y="2020"/>
                      <a:pt x="1016" y="1951"/>
                      <a:pt x="947" y="1870"/>
                    </a:cubicBezTo>
                    <a:lnTo>
                      <a:pt x="947" y="1870"/>
                    </a:lnTo>
                    <a:cubicBezTo>
                      <a:pt x="1293" y="2182"/>
                      <a:pt x="1755" y="2297"/>
                      <a:pt x="2182" y="2297"/>
                    </a:cubicBezTo>
                    <a:cubicBezTo>
                      <a:pt x="2632" y="2297"/>
                      <a:pt x="3071" y="2159"/>
                      <a:pt x="3486" y="2009"/>
                    </a:cubicBezTo>
                    <a:cubicBezTo>
                      <a:pt x="3902" y="1847"/>
                      <a:pt x="4306" y="1662"/>
                      <a:pt x="4744" y="1512"/>
                    </a:cubicBezTo>
                    <a:cubicBezTo>
                      <a:pt x="4952" y="1443"/>
                      <a:pt x="5171" y="1397"/>
                      <a:pt x="5402" y="1374"/>
                    </a:cubicBezTo>
                    <a:cubicBezTo>
                      <a:pt x="5575" y="1348"/>
                      <a:pt x="5742" y="1335"/>
                      <a:pt x="5912" y="1335"/>
                    </a:cubicBezTo>
                    <a:close/>
                    <a:moveTo>
                      <a:pt x="4802" y="0"/>
                    </a:moveTo>
                    <a:cubicBezTo>
                      <a:pt x="4606" y="439"/>
                      <a:pt x="4410" y="612"/>
                      <a:pt x="4410" y="612"/>
                    </a:cubicBezTo>
                    <a:cubicBezTo>
                      <a:pt x="4375" y="462"/>
                      <a:pt x="4283" y="289"/>
                      <a:pt x="4283" y="289"/>
                    </a:cubicBezTo>
                    <a:cubicBezTo>
                      <a:pt x="4063" y="901"/>
                      <a:pt x="3729" y="1385"/>
                      <a:pt x="3163" y="1709"/>
                    </a:cubicBezTo>
                    <a:cubicBezTo>
                      <a:pt x="3244" y="1512"/>
                      <a:pt x="3209" y="1282"/>
                      <a:pt x="3036" y="1166"/>
                    </a:cubicBezTo>
                    <a:cubicBezTo>
                      <a:pt x="2968" y="1130"/>
                      <a:pt x="2891" y="1111"/>
                      <a:pt x="2815" y="1111"/>
                    </a:cubicBezTo>
                    <a:cubicBezTo>
                      <a:pt x="2696" y="1111"/>
                      <a:pt x="2578" y="1156"/>
                      <a:pt x="2494" y="1247"/>
                    </a:cubicBezTo>
                    <a:cubicBezTo>
                      <a:pt x="2516" y="1236"/>
                      <a:pt x="2542" y="1232"/>
                      <a:pt x="2568" y="1232"/>
                    </a:cubicBezTo>
                    <a:cubicBezTo>
                      <a:pt x="2687" y="1232"/>
                      <a:pt x="2825" y="1330"/>
                      <a:pt x="2863" y="1443"/>
                    </a:cubicBezTo>
                    <a:cubicBezTo>
                      <a:pt x="2909" y="1593"/>
                      <a:pt x="2851" y="1743"/>
                      <a:pt x="2759" y="1859"/>
                    </a:cubicBezTo>
                    <a:cubicBezTo>
                      <a:pt x="2629" y="2036"/>
                      <a:pt x="2404" y="2093"/>
                      <a:pt x="2169" y="2093"/>
                    </a:cubicBezTo>
                    <a:cubicBezTo>
                      <a:pt x="1947" y="2093"/>
                      <a:pt x="1716" y="2042"/>
                      <a:pt x="1547" y="1997"/>
                    </a:cubicBezTo>
                    <a:cubicBezTo>
                      <a:pt x="889" y="1824"/>
                      <a:pt x="347" y="1316"/>
                      <a:pt x="0" y="727"/>
                    </a:cubicBezTo>
                    <a:lnTo>
                      <a:pt x="0" y="727"/>
                    </a:lnTo>
                    <a:cubicBezTo>
                      <a:pt x="162" y="1016"/>
                      <a:pt x="254" y="1316"/>
                      <a:pt x="450" y="1593"/>
                    </a:cubicBezTo>
                    <a:cubicBezTo>
                      <a:pt x="554" y="1732"/>
                      <a:pt x="670" y="1882"/>
                      <a:pt x="797" y="1997"/>
                    </a:cubicBezTo>
                    <a:cubicBezTo>
                      <a:pt x="1287" y="2458"/>
                      <a:pt x="1912" y="2656"/>
                      <a:pt x="2608" y="2656"/>
                    </a:cubicBezTo>
                    <a:cubicBezTo>
                      <a:pt x="2748" y="2656"/>
                      <a:pt x="2891" y="2647"/>
                      <a:pt x="3036" y="2632"/>
                    </a:cubicBezTo>
                    <a:cubicBezTo>
                      <a:pt x="3407" y="2581"/>
                      <a:pt x="3813" y="2541"/>
                      <a:pt x="4222" y="2541"/>
                    </a:cubicBezTo>
                    <a:cubicBezTo>
                      <a:pt x="4921" y="2541"/>
                      <a:pt x="5631" y="2658"/>
                      <a:pt x="6199" y="3036"/>
                    </a:cubicBezTo>
                    <a:cubicBezTo>
                      <a:pt x="6014" y="2713"/>
                      <a:pt x="5725" y="2517"/>
                      <a:pt x="5402" y="2355"/>
                    </a:cubicBezTo>
                    <a:lnTo>
                      <a:pt x="5402" y="2355"/>
                    </a:lnTo>
                    <a:cubicBezTo>
                      <a:pt x="5425" y="2358"/>
                      <a:pt x="5446" y="2360"/>
                      <a:pt x="5466" y="2360"/>
                    </a:cubicBezTo>
                    <a:cubicBezTo>
                      <a:pt x="5981" y="2360"/>
                      <a:pt x="6003" y="1315"/>
                      <a:pt x="6578" y="1315"/>
                    </a:cubicBezTo>
                    <a:cubicBezTo>
                      <a:pt x="6589" y="1315"/>
                      <a:pt x="6600" y="1315"/>
                      <a:pt x="6611" y="1316"/>
                    </a:cubicBezTo>
                    <a:lnTo>
                      <a:pt x="6611" y="1316"/>
                    </a:lnTo>
                    <a:cubicBezTo>
                      <a:pt x="6080" y="1278"/>
                      <a:pt x="5774" y="693"/>
                      <a:pt x="5308" y="693"/>
                    </a:cubicBezTo>
                    <a:cubicBezTo>
                      <a:pt x="5177" y="693"/>
                      <a:pt x="5035" y="739"/>
                      <a:pt x="4871" y="854"/>
                    </a:cubicBezTo>
                    <a:cubicBezTo>
                      <a:pt x="4917" y="474"/>
                      <a:pt x="4894" y="358"/>
                      <a:pt x="48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917053" y="747442"/>
                <a:ext cx="77966" cy="14405"/>
              </a:xfrm>
              <a:custGeom>
                <a:avLst/>
                <a:gdLst/>
                <a:ahLst/>
                <a:cxnLst/>
                <a:rect l="l" t="t" r="r" b="b"/>
                <a:pathLst>
                  <a:path w="2414" h="446" extrusionOk="0">
                    <a:moveTo>
                      <a:pt x="833" y="1"/>
                    </a:moveTo>
                    <a:cubicBezTo>
                      <a:pt x="556" y="1"/>
                      <a:pt x="277" y="40"/>
                      <a:pt x="1" y="122"/>
                    </a:cubicBezTo>
                    <a:cubicBezTo>
                      <a:pt x="809" y="226"/>
                      <a:pt x="1605" y="341"/>
                      <a:pt x="2413" y="445"/>
                    </a:cubicBezTo>
                    <a:cubicBezTo>
                      <a:pt x="1916" y="154"/>
                      <a:pt x="1378" y="1"/>
                      <a:pt x="8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748169" y="792982"/>
                <a:ext cx="96957" cy="81099"/>
              </a:xfrm>
              <a:custGeom>
                <a:avLst/>
                <a:gdLst/>
                <a:ahLst/>
                <a:cxnLst/>
                <a:rect l="l" t="t" r="r" b="b"/>
                <a:pathLst>
                  <a:path w="3002" h="2511" extrusionOk="0">
                    <a:moveTo>
                      <a:pt x="1040" y="443"/>
                    </a:moveTo>
                    <a:lnTo>
                      <a:pt x="1040" y="443"/>
                    </a:lnTo>
                    <a:cubicBezTo>
                      <a:pt x="1213" y="501"/>
                      <a:pt x="1374" y="605"/>
                      <a:pt x="1501" y="732"/>
                    </a:cubicBezTo>
                    <a:cubicBezTo>
                      <a:pt x="1640" y="859"/>
                      <a:pt x="1732" y="1021"/>
                      <a:pt x="1825" y="1182"/>
                    </a:cubicBezTo>
                    <a:cubicBezTo>
                      <a:pt x="1894" y="1355"/>
                      <a:pt x="1952" y="1528"/>
                      <a:pt x="2009" y="1679"/>
                    </a:cubicBezTo>
                    <a:cubicBezTo>
                      <a:pt x="2067" y="1852"/>
                      <a:pt x="2136" y="2013"/>
                      <a:pt x="2252" y="2163"/>
                    </a:cubicBezTo>
                    <a:cubicBezTo>
                      <a:pt x="2113" y="2048"/>
                      <a:pt x="2021" y="1875"/>
                      <a:pt x="1952" y="1713"/>
                    </a:cubicBezTo>
                    <a:cubicBezTo>
                      <a:pt x="1894" y="1575"/>
                      <a:pt x="1836" y="1413"/>
                      <a:pt x="1778" y="1263"/>
                    </a:cubicBezTo>
                    <a:lnTo>
                      <a:pt x="1778" y="1263"/>
                    </a:lnTo>
                    <a:cubicBezTo>
                      <a:pt x="1778" y="1298"/>
                      <a:pt x="1790" y="1344"/>
                      <a:pt x="1790" y="1367"/>
                    </a:cubicBezTo>
                    <a:cubicBezTo>
                      <a:pt x="1790" y="1540"/>
                      <a:pt x="1755" y="1713"/>
                      <a:pt x="1640" y="1840"/>
                    </a:cubicBezTo>
                    <a:cubicBezTo>
                      <a:pt x="1698" y="1690"/>
                      <a:pt x="1721" y="1528"/>
                      <a:pt x="1721" y="1367"/>
                    </a:cubicBezTo>
                    <a:cubicBezTo>
                      <a:pt x="1721" y="1251"/>
                      <a:pt x="1686" y="1136"/>
                      <a:pt x="1663" y="1021"/>
                    </a:cubicBezTo>
                    <a:cubicBezTo>
                      <a:pt x="1605" y="940"/>
                      <a:pt x="1548" y="836"/>
                      <a:pt x="1478" y="755"/>
                    </a:cubicBezTo>
                    <a:cubicBezTo>
                      <a:pt x="1363" y="628"/>
                      <a:pt x="1201" y="524"/>
                      <a:pt x="1040" y="443"/>
                    </a:cubicBezTo>
                    <a:close/>
                    <a:moveTo>
                      <a:pt x="255" y="1"/>
                    </a:moveTo>
                    <a:cubicBezTo>
                      <a:pt x="170" y="1"/>
                      <a:pt x="85" y="6"/>
                      <a:pt x="1" y="16"/>
                    </a:cubicBezTo>
                    <a:cubicBezTo>
                      <a:pt x="162" y="39"/>
                      <a:pt x="312" y="109"/>
                      <a:pt x="463" y="201"/>
                    </a:cubicBezTo>
                    <a:cubicBezTo>
                      <a:pt x="809" y="397"/>
                      <a:pt x="1017" y="801"/>
                      <a:pt x="970" y="1194"/>
                    </a:cubicBezTo>
                    <a:cubicBezTo>
                      <a:pt x="924" y="1586"/>
                      <a:pt x="624" y="1979"/>
                      <a:pt x="255" y="2094"/>
                    </a:cubicBezTo>
                    <a:cubicBezTo>
                      <a:pt x="338" y="2218"/>
                      <a:pt x="485" y="2305"/>
                      <a:pt x="640" y="2305"/>
                    </a:cubicBezTo>
                    <a:cubicBezTo>
                      <a:pt x="658" y="2305"/>
                      <a:pt x="676" y="2304"/>
                      <a:pt x="693" y="2302"/>
                    </a:cubicBezTo>
                    <a:cubicBezTo>
                      <a:pt x="867" y="2290"/>
                      <a:pt x="993" y="2129"/>
                      <a:pt x="1063" y="1979"/>
                    </a:cubicBezTo>
                    <a:cubicBezTo>
                      <a:pt x="1097" y="2094"/>
                      <a:pt x="1144" y="2221"/>
                      <a:pt x="1236" y="2325"/>
                    </a:cubicBezTo>
                    <a:cubicBezTo>
                      <a:pt x="1292" y="2389"/>
                      <a:pt x="1382" y="2431"/>
                      <a:pt x="1470" y="2431"/>
                    </a:cubicBezTo>
                    <a:cubicBezTo>
                      <a:pt x="1509" y="2431"/>
                      <a:pt x="1547" y="2423"/>
                      <a:pt x="1582" y="2406"/>
                    </a:cubicBezTo>
                    <a:cubicBezTo>
                      <a:pt x="1663" y="2360"/>
                      <a:pt x="1721" y="2221"/>
                      <a:pt x="1698" y="2117"/>
                    </a:cubicBezTo>
                    <a:lnTo>
                      <a:pt x="1698" y="2117"/>
                    </a:lnTo>
                    <a:cubicBezTo>
                      <a:pt x="1836" y="2302"/>
                      <a:pt x="2055" y="2452"/>
                      <a:pt x="2298" y="2498"/>
                    </a:cubicBezTo>
                    <a:cubicBezTo>
                      <a:pt x="2339" y="2507"/>
                      <a:pt x="2379" y="2511"/>
                      <a:pt x="2418" y="2511"/>
                    </a:cubicBezTo>
                    <a:cubicBezTo>
                      <a:pt x="2640" y="2511"/>
                      <a:pt x="2825" y="2380"/>
                      <a:pt x="3002" y="2233"/>
                    </a:cubicBezTo>
                    <a:lnTo>
                      <a:pt x="3002" y="2233"/>
                    </a:lnTo>
                    <a:cubicBezTo>
                      <a:pt x="2994" y="2233"/>
                      <a:pt x="2987" y="2233"/>
                      <a:pt x="2979" y="2233"/>
                    </a:cubicBezTo>
                    <a:cubicBezTo>
                      <a:pt x="2782" y="2233"/>
                      <a:pt x="2617" y="2087"/>
                      <a:pt x="2506" y="1898"/>
                    </a:cubicBezTo>
                    <a:cubicBezTo>
                      <a:pt x="2390" y="1713"/>
                      <a:pt x="2332" y="1517"/>
                      <a:pt x="2240" y="1309"/>
                    </a:cubicBezTo>
                    <a:cubicBezTo>
                      <a:pt x="2021" y="801"/>
                      <a:pt x="1594" y="386"/>
                      <a:pt x="1086" y="166"/>
                    </a:cubicBezTo>
                    <a:cubicBezTo>
                      <a:pt x="827" y="60"/>
                      <a:pt x="541" y="1"/>
                      <a:pt x="2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684446" y="777221"/>
                <a:ext cx="244201" cy="169626"/>
              </a:xfrm>
              <a:custGeom>
                <a:avLst/>
                <a:gdLst/>
                <a:ahLst/>
                <a:cxnLst/>
                <a:rect l="l" t="t" r="r" b="b"/>
                <a:pathLst>
                  <a:path w="7561" h="5252" extrusionOk="0">
                    <a:moveTo>
                      <a:pt x="13" y="499"/>
                    </a:moveTo>
                    <a:cubicBezTo>
                      <a:pt x="9" y="501"/>
                      <a:pt x="4" y="503"/>
                      <a:pt x="0" y="504"/>
                    </a:cubicBezTo>
                    <a:cubicBezTo>
                      <a:pt x="4" y="503"/>
                      <a:pt x="9" y="501"/>
                      <a:pt x="13" y="499"/>
                    </a:cubicBezTo>
                    <a:close/>
                    <a:moveTo>
                      <a:pt x="6429" y="1751"/>
                    </a:moveTo>
                    <a:lnTo>
                      <a:pt x="6429" y="1751"/>
                    </a:lnTo>
                    <a:cubicBezTo>
                      <a:pt x="6637" y="1959"/>
                      <a:pt x="6799" y="2201"/>
                      <a:pt x="6914" y="2467"/>
                    </a:cubicBezTo>
                    <a:cubicBezTo>
                      <a:pt x="7041" y="2721"/>
                      <a:pt x="7122" y="2998"/>
                      <a:pt x="7168" y="3286"/>
                    </a:cubicBezTo>
                    <a:cubicBezTo>
                      <a:pt x="7226" y="3575"/>
                      <a:pt x="7203" y="3863"/>
                      <a:pt x="7145" y="4152"/>
                    </a:cubicBezTo>
                    <a:cubicBezTo>
                      <a:pt x="7064" y="4429"/>
                      <a:pt x="6972" y="4694"/>
                      <a:pt x="6822" y="4948"/>
                    </a:cubicBezTo>
                    <a:cubicBezTo>
                      <a:pt x="6960" y="4683"/>
                      <a:pt x="7053" y="4406"/>
                      <a:pt x="7099" y="4140"/>
                    </a:cubicBezTo>
                    <a:cubicBezTo>
                      <a:pt x="7156" y="3863"/>
                      <a:pt x="7168" y="3575"/>
                      <a:pt x="7110" y="3298"/>
                    </a:cubicBezTo>
                    <a:cubicBezTo>
                      <a:pt x="7076" y="3021"/>
                      <a:pt x="6983" y="2744"/>
                      <a:pt x="6868" y="2490"/>
                    </a:cubicBezTo>
                    <a:cubicBezTo>
                      <a:pt x="6752" y="2224"/>
                      <a:pt x="6614" y="1982"/>
                      <a:pt x="6429" y="1751"/>
                    </a:cubicBezTo>
                    <a:close/>
                    <a:moveTo>
                      <a:pt x="2382" y="1"/>
                    </a:moveTo>
                    <a:cubicBezTo>
                      <a:pt x="1592" y="1"/>
                      <a:pt x="805" y="164"/>
                      <a:pt x="13" y="499"/>
                    </a:cubicBezTo>
                    <a:lnTo>
                      <a:pt x="13" y="499"/>
                    </a:lnTo>
                    <a:cubicBezTo>
                      <a:pt x="495" y="296"/>
                      <a:pt x="1040" y="203"/>
                      <a:pt x="1587" y="203"/>
                    </a:cubicBezTo>
                    <a:cubicBezTo>
                      <a:pt x="2204" y="203"/>
                      <a:pt x="2823" y="320"/>
                      <a:pt x="3359" y="527"/>
                    </a:cubicBezTo>
                    <a:cubicBezTo>
                      <a:pt x="3705" y="654"/>
                      <a:pt x="4040" y="828"/>
                      <a:pt x="4363" y="1035"/>
                    </a:cubicBezTo>
                    <a:cubicBezTo>
                      <a:pt x="4502" y="1128"/>
                      <a:pt x="4629" y="1255"/>
                      <a:pt x="4744" y="1370"/>
                    </a:cubicBezTo>
                    <a:cubicBezTo>
                      <a:pt x="4883" y="1497"/>
                      <a:pt x="4998" y="1624"/>
                      <a:pt x="5137" y="1728"/>
                    </a:cubicBezTo>
                    <a:cubicBezTo>
                      <a:pt x="5249" y="1806"/>
                      <a:pt x="5381" y="1864"/>
                      <a:pt x="5513" y="1864"/>
                    </a:cubicBezTo>
                    <a:cubicBezTo>
                      <a:pt x="5557" y="1864"/>
                      <a:pt x="5601" y="1858"/>
                      <a:pt x="5644" y="1843"/>
                    </a:cubicBezTo>
                    <a:cubicBezTo>
                      <a:pt x="5818" y="1786"/>
                      <a:pt x="5898" y="1624"/>
                      <a:pt x="5818" y="1462"/>
                    </a:cubicBezTo>
                    <a:lnTo>
                      <a:pt x="5818" y="1462"/>
                    </a:lnTo>
                    <a:cubicBezTo>
                      <a:pt x="6210" y="2190"/>
                      <a:pt x="6152" y="2940"/>
                      <a:pt x="5944" y="3679"/>
                    </a:cubicBezTo>
                    <a:cubicBezTo>
                      <a:pt x="5793" y="4257"/>
                      <a:pt x="5968" y="4827"/>
                      <a:pt x="6317" y="4827"/>
                    </a:cubicBezTo>
                    <a:cubicBezTo>
                      <a:pt x="6393" y="4827"/>
                      <a:pt x="6477" y="4800"/>
                      <a:pt x="6568" y="4741"/>
                    </a:cubicBezTo>
                    <a:lnTo>
                      <a:pt x="6568" y="4741"/>
                    </a:lnTo>
                    <a:cubicBezTo>
                      <a:pt x="6568" y="4833"/>
                      <a:pt x="6499" y="4914"/>
                      <a:pt x="6499" y="5018"/>
                    </a:cubicBezTo>
                    <a:cubicBezTo>
                      <a:pt x="6480" y="5150"/>
                      <a:pt x="6570" y="5252"/>
                      <a:pt x="6686" y="5252"/>
                    </a:cubicBezTo>
                    <a:cubicBezTo>
                      <a:pt x="6711" y="5252"/>
                      <a:pt x="6737" y="5247"/>
                      <a:pt x="6764" y="5237"/>
                    </a:cubicBezTo>
                    <a:cubicBezTo>
                      <a:pt x="6856" y="5202"/>
                      <a:pt x="6903" y="5133"/>
                      <a:pt x="6960" y="5064"/>
                    </a:cubicBezTo>
                    <a:cubicBezTo>
                      <a:pt x="7480" y="4256"/>
                      <a:pt x="7560" y="3286"/>
                      <a:pt x="7110" y="2409"/>
                    </a:cubicBezTo>
                    <a:cubicBezTo>
                      <a:pt x="6672" y="1520"/>
                      <a:pt x="5806" y="897"/>
                      <a:pt x="4883" y="527"/>
                    </a:cubicBezTo>
                    <a:cubicBezTo>
                      <a:pt x="4040" y="180"/>
                      <a:pt x="3209" y="1"/>
                      <a:pt x="23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863375" y="799473"/>
                <a:ext cx="102189" cy="73509"/>
              </a:xfrm>
              <a:custGeom>
                <a:avLst/>
                <a:gdLst/>
                <a:ahLst/>
                <a:cxnLst/>
                <a:rect l="l" t="t" r="r" b="b"/>
                <a:pathLst>
                  <a:path w="3164" h="2276" extrusionOk="0">
                    <a:moveTo>
                      <a:pt x="1" y="0"/>
                    </a:moveTo>
                    <a:cubicBezTo>
                      <a:pt x="762" y="231"/>
                      <a:pt x="1443" y="1097"/>
                      <a:pt x="1836" y="1778"/>
                    </a:cubicBezTo>
                    <a:cubicBezTo>
                      <a:pt x="1872" y="1831"/>
                      <a:pt x="2103" y="2276"/>
                      <a:pt x="2231" y="2276"/>
                    </a:cubicBezTo>
                    <a:cubicBezTo>
                      <a:pt x="2268" y="2276"/>
                      <a:pt x="2296" y="2239"/>
                      <a:pt x="2309" y="2147"/>
                    </a:cubicBezTo>
                    <a:cubicBezTo>
                      <a:pt x="2321" y="2066"/>
                      <a:pt x="2286" y="1974"/>
                      <a:pt x="2240" y="1905"/>
                    </a:cubicBezTo>
                    <a:lnTo>
                      <a:pt x="2240" y="1905"/>
                    </a:lnTo>
                    <a:cubicBezTo>
                      <a:pt x="2338" y="1957"/>
                      <a:pt x="2450" y="1985"/>
                      <a:pt x="2562" y="1985"/>
                    </a:cubicBezTo>
                    <a:cubicBezTo>
                      <a:pt x="2673" y="1985"/>
                      <a:pt x="2782" y="1957"/>
                      <a:pt x="2875" y="1893"/>
                    </a:cubicBezTo>
                    <a:cubicBezTo>
                      <a:pt x="3059" y="1755"/>
                      <a:pt x="3163" y="1489"/>
                      <a:pt x="3094" y="1270"/>
                    </a:cubicBezTo>
                    <a:cubicBezTo>
                      <a:pt x="3013" y="1050"/>
                      <a:pt x="2759" y="935"/>
                      <a:pt x="2528" y="935"/>
                    </a:cubicBezTo>
                    <a:cubicBezTo>
                      <a:pt x="2655" y="935"/>
                      <a:pt x="2759" y="1085"/>
                      <a:pt x="2725" y="1201"/>
                    </a:cubicBezTo>
                    <a:cubicBezTo>
                      <a:pt x="2701" y="1316"/>
                      <a:pt x="2586" y="1397"/>
                      <a:pt x="2459" y="1408"/>
                    </a:cubicBezTo>
                    <a:cubicBezTo>
                      <a:pt x="2439" y="1412"/>
                      <a:pt x="2417" y="1414"/>
                      <a:pt x="2396" y="1414"/>
                    </a:cubicBezTo>
                    <a:cubicBezTo>
                      <a:pt x="2296" y="1414"/>
                      <a:pt x="2189" y="1373"/>
                      <a:pt x="2113" y="1316"/>
                    </a:cubicBezTo>
                    <a:cubicBezTo>
                      <a:pt x="2009" y="1235"/>
                      <a:pt x="1917" y="1143"/>
                      <a:pt x="1836" y="1050"/>
                    </a:cubicBezTo>
                    <a:cubicBezTo>
                      <a:pt x="1328" y="519"/>
                      <a:pt x="705" y="208"/>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553577" y="660400"/>
                <a:ext cx="231153" cy="135811"/>
              </a:xfrm>
              <a:custGeom>
                <a:avLst/>
                <a:gdLst/>
                <a:ahLst/>
                <a:cxnLst/>
                <a:rect l="l" t="t" r="r" b="b"/>
                <a:pathLst>
                  <a:path w="7157" h="4205" extrusionOk="0">
                    <a:moveTo>
                      <a:pt x="6638" y="266"/>
                    </a:moveTo>
                    <a:cubicBezTo>
                      <a:pt x="6634" y="268"/>
                      <a:pt x="6631" y="269"/>
                      <a:pt x="6628" y="271"/>
                    </a:cubicBezTo>
                    <a:lnTo>
                      <a:pt x="6628" y="271"/>
                    </a:lnTo>
                    <a:cubicBezTo>
                      <a:pt x="6631" y="269"/>
                      <a:pt x="6634" y="268"/>
                      <a:pt x="6638" y="266"/>
                    </a:cubicBezTo>
                    <a:close/>
                    <a:moveTo>
                      <a:pt x="1" y="3348"/>
                    </a:moveTo>
                    <a:cubicBezTo>
                      <a:pt x="18" y="3358"/>
                      <a:pt x="35" y="3368"/>
                      <a:pt x="52" y="3378"/>
                    </a:cubicBezTo>
                    <a:lnTo>
                      <a:pt x="52" y="3378"/>
                    </a:lnTo>
                    <a:cubicBezTo>
                      <a:pt x="35" y="3368"/>
                      <a:pt x="18" y="3358"/>
                      <a:pt x="1" y="3348"/>
                    </a:cubicBezTo>
                    <a:close/>
                    <a:moveTo>
                      <a:pt x="6107" y="555"/>
                    </a:moveTo>
                    <a:lnTo>
                      <a:pt x="6107" y="555"/>
                    </a:lnTo>
                    <a:cubicBezTo>
                      <a:pt x="5680" y="809"/>
                      <a:pt x="5299" y="1132"/>
                      <a:pt x="4964" y="1490"/>
                    </a:cubicBezTo>
                    <a:cubicBezTo>
                      <a:pt x="4664" y="1882"/>
                      <a:pt x="4387" y="2298"/>
                      <a:pt x="4064" y="2679"/>
                    </a:cubicBezTo>
                    <a:cubicBezTo>
                      <a:pt x="3752" y="3048"/>
                      <a:pt x="3406" y="3429"/>
                      <a:pt x="2955" y="3671"/>
                    </a:cubicBezTo>
                    <a:cubicBezTo>
                      <a:pt x="2736" y="3787"/>
                      <a:pt x="2494" y="3891"/>
                      <a:pt x="2251" y="3925"/>
                    </a:cubicBezTo>
                    <a:cubicBezTo>
                      <a:pt x="2113" y="3948"/>
                      <a:pt x="2009" y="3960"/>
                      <a:pt x="1870" y="3960"/>
                    </a:cubicBezTo>
                    <a:cubicBezTo>
                      <a:pt x="1743" y="3960"/>
                      <a:pt x="1628" y="3948"/>
                      <a:pt x="1501" y="3902"/>
                    </a:cubicBezTo>
                    <a:lnTo>
                      <a:pt x="1501" y="3902"/>
                    </a:lnTo>
                    <a:cubicBezTo>
                      <a:pt x="1617" y="3925"/>
                      <a:pt x="1743" y="3925"/>
                      <a:pt x="1870" y="3925"/>
                    </a:cubicBezTo>
                    <a:cubicBezTo>
                      <a:pt x="2009" y="3925"/>
                      <a:pt x="2124" y="3914"/>
                      <a:pt x="2240" y="3879"/>
                    </a:cubicBezTo>
                    <a:cubicBezTo>
                      <a:pt x="2355" y="3856"/>
                      <a:pt x="2471" y="3821"/>
                      <a:pt x="2586" y="3764"/>
                    </a:cubicBezTo>
                    <a:cubicBezTo>
                      <a:pt x="2702" y="3729"/>
                      <a:pt x="2817" y="3671"/>
                      <a:pt x="2909" y="3614"/>
                    </a:cubicBezTo>
                    <a:cubicBezTo>
                      <a:pt x="3348" y="3360"/>
                      <a:pt x="3694" y="3002"/>
                      <a:pt x="3994" y="2609"/>
                    </a:cubicBezTo>
                    <a:cubicBezTo>
                      <a:pt x="4318" y="2240"/>
                      <a:pt x="4583" y="1824"/>
                      <a:pt x="4929" y="1455"/>
                    </a:cubicBezTo>
                    <a:cubicBezTo>
                      <a:pt x="5102" y="1270"/>
                      <a:pt x="5276" y="1109"/>
                      <a:pt x="5483" y="959"/>
                    </a:cubicBezTo>
                    <a:cubicBezTo>
                      <a:pt x="5680" y="809"/>
                      <a:pt x="5887" y="670"/>
                      <a:pt x="6107" y="555"/>
                    </a:cubicBezTo>
                    <a:close/>
                    <a:moveTo>
                      <a:pt x="4156" y="1"/>
                    </a:moveTo>
                    <a:lnTo>
                      <a:pt x="4156" y="1"/>
                    </a:lnTo>
                    <a:cubicBezTo>
                      <a:pt x="4214" y="520"/>
                      <a:pt x="4110" y="797"/>
                      <a:pt x="4110" y="797"/>
                    </a:cubicBezTo>
                    <a:cubicBezTo>
                      <a:pt x="3994" y="682"/>
                      <a:pt x="3821" y="566"/>
                      <a:pt x="3821" y="566"/>
                    </a:cubicBezTo>
                    <a:lnTo>
                      <a:pt x="3821" y="566"/>
                    </a:lnTo>
                    <a:cubicBezTo>
                      <a:pt x="3948" y="1259"/>
                      <a:pt x="3890" y="1917"/>
                      <a:pt x="3544" y="2529"/>
                    </a:cubicBezTo>
                    <a:cubicBezTo>
                      <a:pt x="3521" y="2309"/>
                      <a:pt x="3348" y="2113"/>
                      <a:pt x="3129" y="2090"/>
                    </a:cubicBezTo>
                    <a:cubicBezTo>
                      <a:pt x="3122" y="2090"/>
                      <a:pt x="3115" y="2089"/>
                      <a:pt x="3108" y="2089"/>
                    </a:cubicBezTo>
                    <a:cubicBezTo>
                      <a:pt x="2896" y="2089"/>
                      <a:pt x="2689" y="2258"/>
                      <a:pt x="2655" y="2471"/>
                    </a:cubicBezTo>
                    <a:cubicBezTo>
                      <a:pt x="2709" y="2406"/>
                      <a:pt x="2798" y="2374"/>
                      <a:pt x="2888" y="2374"/>
                    </a:cubicBezTo>
                    <a:cubicBezTo>
                      <a:pt x="2974" y="2374"/>
                      <a:pt x="3061" y="2403"/>
                      <a:pt x="3117" y="2459"/>
                    </a:cubicBezTo>
                    <a:cubicBezTo>
                      <a:pt x="3232" y="2575"/>
                      <a:pt x="3256" y="2748"/>
                      <a:pt x="3244" y="2921"/>
                    </a:cubicBezTo>
                    <a:cubicBezTo>
                      <a:pt x="3198" y="3394"/>
                      <a:pt x="2551" y="3614"/>
                      <a:pt x="2159" y="3706"/>
                    </a:cubicBezTo>
                    <a:cubicBezTo>
                      <a:pt x="1956" y="3761"/>
                      <a:pt x="1747" y="3787"/>
                      <a:pt x="1537" y="3787"/>
                    </a:cubicBezTo>
                    <a:cubicBezTo>
                      <a:pt x="1024" y="3787"/>
                      <a:pt x="504" y="3633"/>
                      <a:pt x="52" y="3378"/>
                    </a:cubicBezTo>
                    <a:lnTo>
                      <a:pt x="52" y="3378"/>
                    </a:lnTo>
                    <a:cubicBezTo>
                      <a:pt x="341" y="3551"/>
                      <a:pt x="584" y="3795"/>
                      <a:pt x="889" y="3937"/>
                    </a:cubicBezTo>
                    <a:cubicBezTo>
                      <a:pt x="1086" y="4029"/>
                      <a:pt x="1259" y="4087"/>
                      <a:pt x="1443" y="4133"/>
                    </a:cubicBezTo>
                    <a:cubicBezTo>
                      <a:pt x="1648" y="4181"/>
                      <a:pt x="1851" y="4205"/>
                      <a:pt x="2051" y="4205"/>
                    </a:cubicBezTo>
                    <a:cubicBezTo>
                      <a:pt x="2709" y="4205"/>
                      <a:pt x="3341" y="3952"/>
                      <a:pt x="3925" y="3510"/>
                    </a:cubicBezTo>
                    <a:cubicBezTo>
                      <a:pt x="4775" y="2858"/>
                      <a:pt x="5890" y="2143"/>
                      <a:pt x="7006" y="2143"/>
                    </a:cubicBezTo>
                    <a:cubicBezTo>
                      <a:pt x="7056" y="2143"/>
                      <a:pt x="7107" y="2145"/>
                      <a:pt x="7157" y="2148"/>
                    </a:cubicBezTo>
                    <a:cubicBezTo>
                      <a:pt x="6865" y="1946"/>
                      <a:pt x="6528" y="1903"/>
                      <a:pt x="6194" y="1903"/>
                    </a:cubicBezTo>
                    <a:cubicBezTo>
                      <a:pt x="6146" y="1903"/>
                      <a:pt x="6097" y="1904"/>
                      <a:pt x="6049" y="1905"/>
                    </a:cubicBezTo>
                    <a:cubicBezTo>
                      <a:pt x="6658" y="1676"/>
                      <a:pt x="6009" y="577"/>
                      <a:pt x="6628" y="271"/>
                    </a:cubicBezTo>
                    <a:lnTo>
                      <a:pt x="6628" y="271"/>
                    </a:lnTo>
                    <a:cubicBezTo>
                      <a:pt x="6485" y="339"/>
                      <a:pt x="6336" y="360"/>
                      <a:pt x="6185" y="360"/>
                    </a:cubicBezTo>
                    <a:cubicBezTo>
                      <a:pt x="5930" y="360"/>
                      <a:pt x="5672" y="299"/>
                      <a:pt x="5434" y="299"/>
                    </a:cubicBezTo>
                    <a:cubicBezTo>
                      <a:pt x="5146" y="299"/>
                      <a:pt x="4887" y="389"/>
                      <a:pt x="4698" y="786"/>
                    </a:cubicBezTo>
                    <a:cubicBezTo>
                      <a:pt x="4548" y="393"/>
                      <a:pt x="4456" y="301"/>
                      <a:pt x="415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691132" y="740595"/>
                <a:ext cx="151766" cy="44344"/>
              </a:xfrm>
              <a:custGeom>
                <a:avLst/>
                <a:gdLst/>
                <a:ahLst/>
                <a:cxnLst/>
                <a:rect l="l" t="t" r="r" b="b"/>
                <a:pathLst>
                  <a:path w="4699" h="1373" extrusionOk="0">
                    <a:moveTo>
                      <a:pt x="2344" y="634"/>
                    </a:moveTo>
                    <a:cubicBezTo>
                      <a:pt x="2575" y="634"/>
                      <a:pt x="2829" y="634"/>
                      <a:pt x="3060" y="680"/>
                    </a:cubicBezTo>
                    <a:cubicBezTo>
                      <a:pt x="3290" y="715"/>
                      <a:pt x="3533" y="750"/>
                      <a:pt x="3764" y="830"/>
                    </a:cubicBezTo>
                    <a:cubicBezTo>
                      <a:pt x="3521" y="784"/>
                      <a:pt x="3290" y="738"/>
                      <a:pt x="3060" y="727"/>
                    </a:cubicBezTo>
                    <a:cubicBezTo>
                      <a:pt x="2829" y="715"/>
                      <a:pt x="2575" y="692"/>
                      <a:pt x="2344" y="692"/>
                    </a:cubicBezTo>
                    <a:cubicBezTo>
                      <a:pt x="2113" y="692"/>
                      <a:pt x="1882" y="727"/>
                      <a:pt x="1674" y="773"/>
                    </a:cubicBezTo>
                    <a:cubicBezTo>
                      <a:pt x="1444" y="807"/>
                      <a:pt x="1224" y="865"/>
                      <a:pt x="1005" y="923"/>
                    </a:cubicBezTo>
                    <a:cubicBezTo>
                      <a:pt x="1213" y="842"/>
                      <a:pt x="1421" y="773"/>
                      <a:pt x="1651" y="727"/>
                    </a:cubicBezTo>
                    <a:cubicBezTo>
                      <a:pt x="1882" y="680"/>
                      <a:pt x="2113" y="657"/>
                      <a:pt x="2344" y="634"/>
                    </a:cubicBezTo>
                    <a:close/>
                    <a:moveTo>
                      <a:pt x="3555" y="1"/>
                    </a:moveTo>
                    <a:cubicBezTo>
                      <a:pt x="2411" y="1"/>
                      <a:pt x="703" y="869"/>
                      <a:pt x="1" y="1373"/>
                    </a:cubicBezTo>
                    <a:cubicBezTo>
                      <a:pt x="895" y="1057"/>
                      <a:pt x="1838" y="896"/>
                      <a:pt x="2785" y="896"/>
                    </a:cubicBezTo>
                    <a:cubicBezTo>
                      <a:pt x="3426" y="896"/>
                      <a:pt x="4069" y="970"/>
                      <a:pt x="4699" y="1119"/>
                    </a:cubicBezTo>
                    <a:cubicBezTo>
                      <a:pt x="4398" y="706"/>
                      <a:pt x="3762" y="391"/>
                      <a:pt x="3241" y="391"/>
                    </a:cubicBezTo>
                    <a:cubicBezTo>
                      <a:pt x="3223" y="391"/>
                      <a:pt x="3204" y="391"/>
                      <a:pt x="3187" y="392"/>
                    </a:cubicBezTo>
                    <a:cubicBezTo>
                      <a:pt x="3360" y="265"/>
                      <a:pt x="4052" y="103"/>
                      <a:pt x="4075" y="80"/>
                    </a:cubicBezTo>
                    <a:cubicBezTo>
                      <a:pt x="3923" y="25"/>
                      <a:pt x="3747" y="1"/>
                      <a:pt x="35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452938" y="752481"/>
                <a:ext cx="93049" cy="163942"/>
              </a:xfrm>
              <a:custGeom>
                <a:avLst/>
                <a:gdLst/>
                <a:ahLst/>
                <a:cxnLst/>
                <a:rect l="l" t="t" r="r" b="b"/>
                <a:pathLst>
                  <a:path w="2881" h="5076" extrusionOk="0">
                    <a:moveTo>
                      <a:pt x="2482" y="1"/>
                    </a:moveTo>
                    <a:cubicBezTo>
                      <a:pt x="2481" y="1"/>
                      <a:pt x="0" y="4675"/>
                      <a:pt x="1454" y="5056"/>
                    </a:cubicBezTo>
                    <a:cubicBezTo>
                      <a:pt x="1504" y="5069"/>
                      <a:pt x="1551" y="5075"/>
                      <a:pt x="1596" y="5075"/>
                    </a:cubicBezTo>
                    <a:cubicBezTo>
                      <a:pt x="2880" y="5075"/>
                      <a:pt x="2482" y="1"/>
                      <a:pt x="24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367188" y="750995"/>
                <a:ext cx="140203" cy="103740"/>
              </a:xfrm>
              <a:custGeom>
                <a:avLst/>
                <a:gdLst/>
                <a:ahLst/>
                <a:cxnLst/>
                <a:rect l="l" t="t" r="r" b="b"/>
                <a:pathLst>
                  <a:path w="4341" h="3212" extrusionOk="0">
                    <a:moveTo>
                      <a:pt x="4340" y="1"/>
                    </a:moveTo>
                    <a:cubicBezTo>
                      <a:pt x="4340" y="1"/>
                      <a:pt x="0" y="1870"/>
                      <a:pt x="1051" y="3013"/>
                    </a:cubicBezTo>
                    <a:cubicBezTo>
                      <a:pt x="1176" y="3151"/>
                      <a:pt x="1319" y="3212"/>
                      <a:pt x="1474" y="3212"/>
                    </a:cubicBezTo>
                    <a:cubicBezTo>
                      <a:pt x="2601" y="3212"/>
                      <a:pt x="4340" y="1"/>
                      <a:pt x="43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338895" y="716566"/>
                <a:ext cx="169594" cy="45184"/>
              </a:xfrm>
              <a:custGeom>
                <a:avLst/>
                <a:gdLst/>
                <a:ahLst/>
                <a:cxnLst/>
                <a:rect l="l" t="t" r="r" b="b"/>
                <a:pathLst>
                  <a:path w="5251" h="1399" extrusionOk="0">
                    <a:moveTo>
                      <a:pt x="2182" y="1"/>
                    </a:moveTo>
                    <a:cubicBezTo>
                      <a:pt x="1021" y="1"/>
                      <a:pt x="1" y="186"/>
                      <a:pt x="114" y="859"/>
                    </a:cubicBezTo>
                    <a:cubicBezTo>
                      <a:pt x="182" y="1253"/>
                      <a:pt x="574" y="1398"/>
                      <a:pt x="1114" y="1398"/>
                    </a:cubicBezTo>
                    <a:cubicBezTo>
                      <a:pt x="2612" y="1398"/>
                      <a:pt x="5251" y="282"/>
                      <a:pt x="5251" y="282"/>
                    </a:cubicBezTo>
                    <a:cubicBezTo>
                      <a:pt x="5251" y="282"/>
                      <a:pt x="3610" y="1"/>
                      <a:pt x="21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3"/>
            <p:cNvGrpSpPr/>
            <p:nvPr/>
          </p:nvGrpSpPr>
          <p:grpSpPr>
            <a:xfrm>
              <a:off x="8288916" y="4248700"/>
              <a:ext cx="778757" cy="746654"/>
              <a:chOff x="8325492" y="4212124"/>
              <a:chExt cx="778757" cy="746654"/>
            </a:xfrm>
          </p:grpSpPr>
          <p:sp>
            <p:nvSpPr>
              <p:cNvPr id="241" name="Google Shape;241;p3"/>
              <p:cNvSpPr/>
              <p:nvPr/>
            </p:nvSpPr>
            <p:spPr>
              <a:xfrm>
                <a:off x="8833176" y="4292577"/>
                <a:ext cx="271073" cy="179348"/>
              </a:xfrm>
              <a:custGeom>
                <a:avLst/>
                <a:gdLst/>
                <a:ahLst/>
                <a:cxnLst/>
                <a:rect l="l" t="t" r="r" b="b"/>
                <a:pathLst>
                  <a:path w="8393" h="5553" extrusionOk="0">
                    <a:moveTo>
                      <a:pt x="6372" y="0"/>
                    </a:moveTo>
                    <a:lnTo>
                      <a:pt x="6372" y="0"/>
                    </a:lnTo>
                    <a:cubicBezTo>
                      <a:pt x="6545" y="543"/>
                      <a:pt x="6268" y="1154"/>
                      <a:pt x="5841" y="1524"/>
                    </a:cubicBezTo>
                    <a:cubicBezTo>
                      <a:pt x="5403" y="1905"/>
                      <a:pt x="4848" y="2078"/>
                      <a:pt x="4283" y="2193"/>
                    </a:cubicBezTo>
                    <a:cubicBezTo>
                      <a:pt x="3717" y="2309"/>
                      <a:pt x="3163" y="2366"/>
                      <a:pt x="2609" y="2540"/>
                    </a:cubicBezTo>
                    <a:cubicBezTo>
                      <a:pt x="1294" y="2963"/>
                      <a:pt x="262" y="4156"/>
                      <a:pt x="7" y="5514"/>
                    </a:cubicBezTo>
                    <a:lnTo>
                      <a:pt x="7" y="5514"/>
                    </a:lnTo>
                    <a:cubicBezTo>
                      <a:pt x="155" y="4785"/>
                      <a:pt x="1273" y="3333"/>
                      <a:pt x="4029" y="3186"/>
                    </a:cubicBezTo>
                    <a:cubicBezTo>
                      <a:pt x="5590" y="3113"/>
                      <a:pt x="6384" y="2822"/>
                      <a:pt x="7233" y="2822"/>
                    </a:cubicBezTo>
                    <a:cubicBezTo>
                      <a:pt x="7590" y="2822"/>
                      <a:pt x="7956" y="2873"/>
                      <a:pt x="8392" y="3013"/>
                    </a:cubicBezTo>
                    <a:cubicBezTo>
                      <a:pt x="8130" y="2468"/>
                      <a:pt x="7364" y="2064"/>
                      <a:pt x="6728" y="2064"/>
                    </a:cubicBezTo>
                    <a:cubicBezTo>
                      <a:pt x="6637" y="2064"/>
                      <a:pt x="6548" y="2072"/>
                      <a:pt x="6464" y="2089"/>
                    </a:cubicBezTo>
                    <a:cubicBezTo>
                      <a:pt x="6949" y="1524"/>
                      <a:pt x="6845" y="577"/>
                      <a:pt x="6372" y="0"/>
                    </a:cubicBezTo>
                    <a:close/>
                    <a:moveTo>
                      <a:pt x="7" y="5514"/>
                    </a:moveTo>
                    <a:lnTo>
                      <a:pt x="7" y="5514"/>
                    </a:lnTo>
                    <a:cubicBezTo>
                      <a:pt x="5" y="5527"/>
                      <a:pt x="3" y="5540"/>
                      <a:pt x="1" y="5552"/>
                    </a:cubicBezTo>
                    <a:cubicBezTo>
                      <a:pt x="3" y="5540"/>
                      <a:pt x="5" y="5527"/>
                      <a:pt x="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835050" y="4417827"/>
                <a:ext cx="214003" cy="95471"/>
              </a:xfrm>
              <a:custGeom>
                <a:avLst/>
                <a:gdLst/>
                <a:ahLst/>
                <a:cxnLst/>
                <a:rect l="l" t="t" r="r" b="b"/>
                <a:pathLst>
                  <a:path w="6626" h="2956" extrusionOk="0">
                    <a:moveTo>
                      <a:pt x="2142" y="389"/>
                    </a:moveTo>
                    <a:cubicBezTo>
                      <a:pt x="2193" y="389"/>
                      <a:pt x="2245" y="390"/>
                      <a:pt x="2297" y="393"/>
                    </a:cubicBezTo>
                    <a:cubicBezTo>
                      <a:pt x="2759" y="416"/>
                      <a:pt x="3186" y="578"/>
                      <a:pt x="3590" y="762"/>
                    </a:cubicBezTo>
                    <a:cubicBezTo>
                      <a:pt x="3994" y="959"/>
                      <a:pt x="4398" y="1189"/>
                      <a:pt x="4802" y="1363"/>
                    </a:cubicBezTo>
                    <a:cubicBezTo>
                      <a:pt x="5206" y="1536"/>
                      <a:pt x="5656" y="1628"/>
                      <a:pt x="6106" y="1686"/>
                    </a:cubicBezTo>
                    <a:cubicBezTo>
                      <a:pt x="5875" y="1674"/>
                      <a:pt x="5656" y="1651"/>
                      <a:pt x="5425" y="1605"/>
                    </a:cubicBezTo>
                    <a:cubicBezTo>
                      <a:pt x="5206" y="1559"/>
                      <a:pt x="4987" y="1490"/>
                      <a:pt x="4779" y="1397"/>
                    </a:cubicBezTo>
                    <a:cubicBezTo>
                      <a:pt x="4352" y="1224"/>
                      <a:pt x="3971" y="1016"/>
                      <a:pt x="3544" y="820"/>
                    </a:cubicBezTo>
                    <a:cubicBezTo>
                      <a:pt x="3140" y="635"/>
                      <a:pt x="2724" y="474"/>
                      <a:pt x="2274" y="439"/>
                    </a:cubicBezTo>
                    <a:cubicBezTo>
                      <a:pt x="2198" y="431"/>
                      <a:pt x="2121" y="427"/>
                      <a:pt x="2044" y="427"/>
                    </a:cubicBezTo>
                    <a:cubicBezTo>
                      <a:pt x="1719" y="427"/>
                      <a:pt x="1392" y="502"/>
                      <a:pt x="1109" y="679"/>
                    </a:cubicBezTo>
                    <a:lnTo>
                      <a:pt x="1109" y="679"/>
                    </a:lnTo>
                    <a:cubicBezTo>
                      <a:pt x="1171" y="639"/>
                      <a:pt x="1234" y="603"/>
                      <a:pt x="1293" y="566"/>
                    </a:cubicBezTo>
                    <a:cubicBezTo>
                      <a:pt x="1397" y="520"/>
                      <a:pt x="1501" y="474"/>
                      <a:pt x="1616" y="451"/>
                    </a:cubicBezTo>
                    <a:cubicBezTo>
                      <a:pt x="1786" y="406"/>
                      <a:pt x="1963" y="389"/>
                      <a:pt x="2142" y="389"/>
                    </a:cubicBezTo>
                    <a:close/>
                    <a:moveTo>
                      <a:pt x="6337" y="1"/>
                    </a:moveTo>
                    <a:cubicBezTo>
                      <a:pt x="5856" y="264"/>
                      <a:pt x="5301" y="358"/>
                      <a:pt x="4741" y="358"/>
                    </a:cubicBezTo>
                    <a:cubicBezTo>
                      <a:pt x="4199" y="358"/>
                      <a:pt x="3651" y="270"/>
                      <a:pt x="3163" y="162"/>
                    </a:cubicBezTo>
                    <a:cubicBezTo>
                      <a:pt x="2920" y="113"/>
                      <a:pt x="2683" y="87"/>
                      <a:pt x="2452" y="87"/>
                    </a:cubicBezTo>
                    <a:cubicBezTo>
                      <a:pt x="1870" y="87"/>
                      <a:pt x="1332" y="252"/>
                      <a:pt x="878" y="624"/>
                    </a:cubicBezTo>
                    <a:cubicBezTo>
                      <a:pt x="751" y="728"/>
                      <a:pt x="624" y="855"/>
                      <a:pt x="508" y="993"/>
                    </a:cubicBezTo>
                    <a:cubicBezTo>
                      <a:pt x="289" y="1259"/>
                      <a:pt x="185" y="1559"/>
                      <a:pt x="0" y="1836"/>
                    </a:cubicBezTo>
                    <a:cubicBezTo>
                      <a:pt x="370" y="1282"/>
                      <a:pt x="970" y="820"/>
                      <a:pt x="1628" y="693"/>
                    </a:cubicBezTo>
                    <a:cubicBezTo>
                      <a:pt x="1770" y="666"/>
                      <a:pt x="1954" y="638"/>
                      <a:pt x="2138" y="638"/>
                    </a:cubicBezTo>
                    <a:cubicBezTo>
                      <a:pt x="2417" y="638"/>
                      <a:pt x="2696" y="701"/>
                      <a:pt x="2828" y="924"/>
                    </a:cubicBezTo>
                    <a:cubicBezTo>
                      <a:pt x="2897" y="1051"/>
                      <a:pt x="2955" y="1212"/>
                      <a:pt x="2897" y="1363"/>
                    </a:cubicBezTo>
                    <a:cubicBezTo>
                      <a:pt x="2852" y="1472"/>
                      <a:pt x="2719" y="1553"/>
                      <a:pt x="2597" y="1553"/>
                    </a:cubicBezTo>
                    <a:cubicBezTo>
                      <a:pt x="2565" y="1553"/>
                      <a:pt x="2534" y="1548"/>
                      <a:pt x="2505" y="1536"/>
                    </a:cubicBezTo>
                    <a:lnTo>
                      <a:pt x="2505" y="1536"/>
                    </a:lnTo>
                    <a:cubicBezTo>
                      <a:pt x="2583" y="1637"/>
                      <a:pt x="2723" y="1690"/>
                      <a:pt x="2859" y="1690"/>
                    </a:cubicBezTo>
                    <a:cubicBezTo>
                      <a:pt x="2925" y="1690"/>
                      <a:pt x="2991" y="1678"/>
                      <a:pt x="3048" y="1651"/>
                    </a:cubicBezTo>
                    <a:cubicBezTo>
                      <a:pt x="3221" y="1547"/>
                      <a:pt x="3278" y="1316"/>
                      <a:pt x="3221" y="1132"/>
                    </a:cubicBezTo>
                    <a:lnTo>
                      <a:pt x="3221" y="1132"/>
                    </a:lnTo>
                    <a:cubicBezTo>
                      <a:pt x="3740" y="1490"/>
                      <a:pt x="4040" y="2009"/>
                      <a:pt x="4213" y="2632"/>
                    </a:cubicBezTo>
                    <a:cubicBezTo>
                      <a:pt x="4213" y="2632"/>
                      <a:pt x="4317" y="2471"/>
                      <a:pt x="4352" y="2321"/>
                    </a:cubicBezTo>
                    <a:cubicBezTo>
                      <a:pt x="4352" y="2321"/>
                      <a:pt x="4548" y="2517"/>
                      <a:pt x="4698" y="2955"/>
                    </a:cubicBezTo>
                    <a:cubicBezTo>
                      <a:pt x="4837" y="2598"/>
                      <a:pt x="4860" y="2494"/>
                      <a:pt x="4848" y="2113"/>
                    </a:cubicBezTo>
                    <a:lnTo>
                      <a:pt x="4848" y="2113"/>
                    </a:lnTo>
                    <a:cubicBezTo>
                      <a:pt x="5018" y="2255"/>
                      <a:pt x="5170" y="2309"/>
                      <a:pt x="5313" y="2309"/>
                    </a:cubicBezTo>
                    <a:cubicBezTo>
                      <a:pt x="5759" y="2309"/>
                      <a:pt x="6109" y="1778"/>
                      <a:pt x="6626" y="1778"/>
                    </a:cubicBezTo>
                    <a:cubicBezTo>
                      <a:pt x="6000" y="1778"/>
                      <a:pt x="6081" y="646"/>
                      <a:pt x="5520" y="646"/>
                    </a:cubicBezTo>
                    <a:cubicBezTo>
                      <a:pt x="5512" y="646"/>
                      <a:pt x="5503" y="646"/>
                      <a:pt x="5495" y="647"/>
                    </a:cubicBezTo>
                    <a:cubicBezTo>
                      <a:pt x="5841" y="474"/>
                      <a:pt x="6141" y="301"/>
                      <a:pt x="633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930489" y="4404391"/>
                <a:ext cx="78321" cy="10367"/>
              </a:xfrm>
              <a:custGeom>
                <a:avLst/>
                <a:gdLst/>
                <a:ahLst/>
                <a:cxnLst/>
                <a:rect l="l" t="t" r="r" b="b"/>
                <a:pathLst>
                  <a:path w="2425" h="321" extrusionOk="0">
                    <a:moveTo>
                      <a:pt x="2424" y="1"/>
                    </a:moveTo>
                    <a:lnTo>
                      <a:pt x="0" y="128"/>
                    </a:lnTo>
                    <a:cubicBezTo>
                      <a:pt x="349" y="257"/>
                      <a:pt x="704" y="320"/>
                      <a:pt x="1057" y="320"/>
                    </a:cubicBezTo>
                    <a:cubicBezTo>
                      <a:pt x="1522" y="320"/>
                      <a:pt x="1984" y="211"/>
                      <a:pt x="24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766062" y="4279271"/>
                <a:ext cx="102189" cy="75447"/>
              </a:xfrm>
              <a:custGeom>
                <a:avLst/>
                <a:gdLst/>
                <a:ahLst/>
                <a:cxnLst/>
                <a:rect l="l" t="t" r="r" b="b"/>
                <a:pathLst>
                  <a:path w="3164" h="2336" extrusionOk="0">
                    <a:moveTo>
                      <a:pt x="2390" y="343"/>
                    </a:moveTo>
                    <a:lnTo>
                      <a:pt x="2390" y="343"/>
                    </a:lnTo>
                    <a:cubicBezTo>
                      <a:pt x="2275" y="470"/>
                      <a:pt x="2194" y="632"/>
                      <a:pt x="2125" y="805"/>
                    </a:cubicBezTo>
                    <a:cubicBezTo>
                      <a:pt x="2044" y="955"/>
                      <a:pt x="1975" y="1128"/>
                      <a:pt x="1894" y="1289"/>
                    </a:cubicBezTo>
                    <a:cubicBezTo>
                      <a:pt x="1802" y="1451"/>
                      <a:pt x="1686" y="1613"/>
                      <a:pt x="1548" y="1728"/>
                    </a:cubicBezTo>
                    <a:cubicBezTo>
                      <a:pt x="1398" y="1843"/>
                      <a:pt x="1224" y="1913"/>
                      <a:pt x="1051" y="1970"/>
                    </a:cubicBezTo>
                    <a:cubicBezTo>
                      <a:pt x="1213" y="1901"/>
                      <a:pt x="1374" y="1797"/>
                      <a:pt x="1501" y="1682"/>
                    </a:cubicBezTo>
                    <a:cubicBezTo>
                      <a:pt x="1582" y="1613"/>
                      <a:pt x="1640" y="1520"/>
                      <a:pt x="1709" y="1439"/>
                    </a:cubicBezTo>
                    <a:cubicBezTo>
                      <a:pt x="1755" y="1324"/>
                      <a:pt x="1790" y="1209"/>
                      <a:pt x="1802" y="1093"/>
                    </a:cubicBezTo>
                    <a:cubicBezTo>
                      <a:pt x="1813" y="932"/>
                      <a:pt x="1802" y="770"/>
                      <a:pt x="1744" y="608"/>
                    </a:cubicBezTo>
                    <a:lnTo>
                      <a:pt x="1744" y="608"/>
                    </a:lnTo>
                    <a:cubicBezTo>
                      <a:pt x="1848" y="747"/>
                      <a:pt x="1882" y="932"/>
                      <a:pt x="1859" y="1105"/>
                    </a:cubicBezTo>
                    <a:cubicBezTo>
                      <a:pt x="1859" y="1128"/>
                      <a:pt x="1848" y="1174"/>
                      <a:pt x="1848" y="1209"/>
                    </a:cubicBezTo>
                    <a:cubicBezTo>
                      <a:pt x="1917" y="1059"/>
                      <a:pt x="1975" y="920"/>
                      <a:pt x="2044" y="770"/>
                    </a:cubicBezTo>
                    <a:cubicBezTo>
                      <a:pt x="2148" y="608"/>
                      <a:pt x="2252" y="458"/>
                      <a:pt x="2390" y="343"/>
                    </a:cubicBezTo>
                    <a:close/>
                    <a:moveTo>
                      <a:pt x="2558" y="1"/>
                    </a:moveTo>
                    <a:cubicBezTo>
                      <a:pt x="2529" y="1"/>
                      <a:pt x="2501" y="3"/>
                      <a:pt x="2471" y="8"/>
                    </a:cubicBezTo>
                    <a:cubicBezTo>
                      <a:pt x="2217" y="31"/>
                      <a:pt x="1986" y="170"/>
                      <a:pt x="1836" y="343"/>
                    </a:cubicBezTo>
                    <a:cubicBezTo>
                      <a:pt x="1859" y="239"/>
                      <a:pt x="1813" y="89"/>
                      <a:pt x="1732" y="54"/>
                    </a:cubicBezTo>
                    <a:cubicBezTo>
                      <a:pt x="1692" y="26"/>
                      <a:pt x="1647" y="13"/>
                      <a:pt x="1602" y="13"/>
                    </a:cubicBezTo>
                    <a:cubicBezTo>
                      <a:pt x="1520" y="13"/>
                      <a:pt x="1438" y="56"/>
                      <a:pt x="1386" y="124"/>
                    </a:cubicBezTo>
                    <a:cubicBezTo>
                      <a:pt x="1294" y="204"/>
                      <a:pt x="1236" y="343"/>
                      <a:pt x="1201" y="447"/>
                    </a:cubicBezTo>
                    <a:cubicBezTo>
                      <a:pt x="1155" y="274"/>
                      <a:pt x="1040" y="124"/>
                      <a:pt x="867" y="89"/>
                    </a:cubicBezTo>
                    <a:cubicBezTo>
                      <a:pt x="844" y="86"/>
                      <a:pt x="822" y="85"/>
                      <a:pt x="800" y="85"/>
                    </a:cubicBezTo>
                    <a:cubicBezTo>
                      <a:pt x="647" y="85"/>
                      <a:pt x="495" y="151"/>
                      <a:pt x="405" y="262"/>
                    </a:cubicBezTo>
                    <a:cubicBezTo>
                      <a:pt x="763" y="412"/>
                      <a:pt x="1051" y="816"/>
                      <a:pt x="1051" y="1209"/>
                    </a:cubicBezTo>
                    <a:cubicBezTo>
                      <a:pt x="1063" y="1590"/>
                      <a:pt x="820" y="1982"/>
                      <a:pt x="474" y="2155"/>
                    </a:cubicBezTo>
                    <a:cubicBezTo>
                      <a:pt x="313" y="2224"/>
                      <a:pt x="151" y="2282"/>
                      <a:pt x="1" y="2305"/>
                    </a:cubicBezTo>
                    <a:cubicBezTo>
                      <a:pt x="126" y="2325"/>
                      <a:pt x="252" y="2336"/>
                      <a:pt x="379" y="2336"/>
                    </a:cubicBezTo>
                    <a:cubicBezTo>
                      <a:pt x="616" y="2336"/>
                      <a:pt x="857" y="2300"/>
                      <a:pt x="1097" y="2224"/>
                    </a:cubicBezTo>
                    <a:cubicBezTo>
                      <a:pt x="1617" y="2051"/>
                      <a:pt x="2079" y="1670"/>
                      <a:pt x="2332" y="1186"/>
                    </a:cubicBezTo>
                    <a:cubicBezTo>
                      <a:pt x="2436" y="1001"/>
                      <a:pt x="2506" y="793"/>
                      <a:pt x="2633" y="632"/>
                    </a:cubicBezTo>
                    <a:cubicBezTo>
                      <a:pt x="2732" y="443"/>
                      <a:pt x="2928" y="308"/>
                      <a:pt x="3138" y="308"/>
                    </a:cubicBezTo>
                    <a:cubicBezTo>
                      <a:pt x="3146" y="308"/>
                      <a:pt x="3155" y="308"/>
                      <a:pt x="3164" y="308"/>
                    </a:cubicBezTo>
                    <a:cubicBezTo>
                      <a:pt x="2969" y="154"/>
                      <a:pt x="2783" y="1"/>
                      <a:pt x="255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701596" y="4212512"/>
                <a:ext cx="250919" cy="158484"/>
              </a:xfrm>
              <a:custGeom>
                <a:avLst/>
                <a:gdLst/>
                <a:ahLst/>
                <a:cxnLst/>
                <a:rect l="l" t="t" r="r" b="b"/>
                <a:pathLst>
                  <a:path w="7769" h="4907" extrusionOk="0">
                    <a:moveTo>
                      <a:pt x="7180" y="309"/>
                    </a:moveTo>
                    <a:cubicBezTo>
                      <a:pt x="7295" y="575"/>
                      <a:pt x="7387" y="852"/>
                      <a:pt x="7433" y="1140"/>
                    </a:cubicBezTo>
                    <a:cubicBezTo>
                      <a:pt x="7480" y="1429"/>
                      <a:pt x="7480" y="1717"/>
                      <a:pt x="7410" y="2006"/>
                    </a:cubicBezTo>
                    <a:cubicBezTo>
                      <a:pt x="7330" y="2271"/>
                      <a:pt x="7237" y="2548"/>
                      <a:pt x="7087" y="2791"/>
                    </a:cubicBezTo>
                    <a:cubicBezTo>
                      <a:pt x="6949" y="3045"/>
                      <a:pt x="6764" y="3276"/>
                      <a:pt x="6556" y="3472"/>
                    </a:cubicBezTo>
                    <a:cubicBezTo>
                      <a:pt x="6741" y="3253"/>
                      <a:pt x="6914" y="3022"/>
                      <a:pt x="7041" y="2779"/>
                    </a:cubicBezTo>
                    <a:cubicBezTo>
                      <a:pt x="7180" y="2537"/>
                      <a:pt x="7272" y="2260"/>
                      <a:pt x="7341" y="1983"/>
                    </a:cubicBezTo>
                    <a:cubicBezTo>
                      <a:pt x="7422" y="1717"/>
                      <a:pt x="7433" y="1429"/>
                      <a:pt x="7387" y="1152"/>
                    </a:cubicBezTo>
                    <a:cubicBezTo>
                      <a:pt x="7353" y="863"/>
                      <a:pt x="7272" y="586"/>
                      <a:pt x="7180" y="309"/>
                    </a:cubicBezTo>
                    <a:close/>
                    <a:moveTo>
                      <a:pt x="7002" y="0"/>
                    </a:moveTo>
                    <a:cubicBezTo>
                      <a:pt x="6894" y="0"/>
                      <a:pt x="6799" y="97"/>
                      <a:pt x="6799" y="217"/>
                    </a:cubicBezTo>
                    <a:cubicBezTo>
                      <a:pt x="6799" y="309"/>
                      <a:pt x="6856" y="402"/>
                      <a:pt x="6856" y="482"/>
                    </a:cubicBezTo>
                    <a:cubicBezTo>
                      <a:pt x="6764" y="411"/>
                      <a:pt x="6677" y="378"/>
                      <a:pt x="6596" y="378"/>
                    </a:cubicBezTo>
                    <a:cubicBezTo>
                      <a:pt x="6263" y="378"/>
                      <a:pt x="6052" y="931"/>
                      <a:pt x="6164" y="1498"/>
                    </a:cubicBezTo>
                    <a:cubicBezTo>
                      <a:pt x="6313" y="2244"/>
                      <a:pt x="6314" y="3001"/>
                      <a:pt x="5872" y="3679"/>
                    </a:cubicBezTo>
                    <a:lnTo>
                      <a:pt x="5872" y="3679"/>
                    </a:lnTo>
                    <a:cubicBezTo>
                      <a:pt x="5963" y="3532"/>
                      <a:pt x="5882" y="3366"/>
                      <a:pt x="5714" y="3299"/>
                    </a:cubicBezTo>
                    <a:cubicBezTo>
                      <a:pt x="5664" y="3276"/>
                      <a:pt x="5607" y="3265"/>
                      <a:pt x="5549" y="3265"/>
                    </a:cubicBezTo>
                    <a:cubicBezTo>
                      <a:pt x="5433" y="3265"/>
                      <a:pt x="5310" y="3306"/>
                      <a:pt x="5217" y="3368"/>
                    </a:cubicBezTo>
                    <a:cubicBezTo>
                      <a:pt x="5067" y="3472"/>
                      <a:pt x="4929" y="3587"/>
                      <a:pt x="4790" y="3703"/>
                    </a:cubicBezTo>
                    <a:cubicBezTo>
                      <a:pt x="4663" y="3818"/>
                      <a:pt x="4536" y="3922"/>
                      <a:pt x="4375" y="4003"/>
                    </a:cubicBezTo>
                    <a:cubicBezTo>
                      <a:pt x="4063" y="4199"/>
                      <a:pt x="3694" y="4326"/>
                      <a:pt x="3347" y="4441"/>
                    </a:cubicBezTo>
                    <a:cubicBezTo>
                      <a:pt x="2904" y="4573"/>
                      <a:pt x="2417" y="4645"/>
                      <a:pt x="1926" y="4645"/>
                    </a:cubicBezTo>
                    <a:cubicBezTo>
                      <a:pt x="1256" y="4645"/>
                      <a:pt x="580" y="4511"/>
                      <a:pt x="0" y="4211"/>
                    </a:cubicBezTo>
                    <a:lnTo>
                      <a:pt x="0" y="4211"/>
                    </a:lnTo>
                    <a:cubicBezTo>
                      <a:pt x="912" y="4683"/>
                      <a:pt x="1828" y="4906"/>
                      <a:pt x="2766" y="4906"/>
                    </a:cubicBezTo>
                    <a:cubicBezTo>
                      <a:pt x="3454" y="4906"/>
                      <a:pt x="4153" y="4786"/>
                      <a:pt x="4871" y="4557"/>
                    </a:cubicBezTo>
                    <a:cubicBezTo>
                      <a:pt x="5806" y="4245"/>
                      <a:pt x="6718" y="3703"/>
                      <a:pt x="7237" y="2849"/>
                    </a:cubicBezTo>
                    <a:cubicBezTo>
                      <a:pt x="7768" y="2029"/>
                      <a:pt x="7757" y="1059"/>
                      <a:pt x="7260" y="217"/>
                    </a:cubicBezTo>
                    <a:cubicBezTo>
                      <a:pt x="7214" y="136"/>
                      <a:pt x="7156" y="67"/>
                      <a:pt x="7087" y="21"/>
                    </a:cubicBezTo>
                    <a:cubicBezTo>
                      <a:pt x="7059" y="6"/>
                      <a:pt x="7030" y="0"/>
                      <a:pt x="7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880525" y="4289444"/>
                <a:ext cx="105161" cy="67276"/>
              </a:xfrm>
              <a:custGeom>
                <a:avLst/>
                <a:gdLst/>
                <a:ahLst/>
                <a:cxnLst/>
                <a:rect l="l" t="t" r="r" b="b"/>
                <a:pathLst>
                  <a:path w="3256" h="2083" extrusionOk="0">
                    <a:moveTo>
                      <a:pt x="2381" y="0"/>
                    </a:moveTo>
                    <a:cubicBezTo>
                      <a:pt x="2249" y="0"/>
                      <a:pt x="1995" y="422"/>
                      <a:pt x="1951" y="467"/>
                    </a:cubicBezTo>
                    <a:cubicBezTo>
                      <a:pt x="1547" y="1090"/>
                      <a:pt x="785" y="1909"/>
                      <a:pt x="0" y="2083"/>
                    </a:cubicBezTo>
                    <a:cubicBezTo>
                      <a:pt x="728" y="1932"/>
                      <a:pt x="1362" y="1667"/>
                      <a:pt x="1905" y="1182"/>
                    </a:cubicBezTo>
                    <a:cubicBezTo>
                      <a:pt x="1997" y="1090"/>
                      <a:pt x="2101" y="1009"/>
                      <a:pt x="2194" y="951"/>
                    </a:cubicBezTo>
                    <a:cubicBezTo>
                      <a:pt x="2287" y="900"/>
                      <a:pt x="2398" y="857"/>
                      <a:pt x="2520" y="857"/>
                    </a:cubicBezTo>
                    <a:cubicBezTo>
                      <a:pt x="2534" y="857"/>
                      <a:pt x="2548" y="858"/>
                      <a:pt x="2563" y="859"/>
                    </a:cubicBezTo>
                    <a:cubicBezTo>
                      <a:pt x="2678" y="894"/>
                      <a:pt x="2794" y="974"/>
                      <a:pt x="2805" y="1101"/>
                    </a:cubicBezTo>
                    <a:cubicBezTo>
                      <a:pt x="2816" y="1233"/>
                      <a:pt x="2723" y="1354"/>
                      <a:pt x="2605" y="1356"/>
                    </a:cubicBezTo>
                    <a:lnTo>
                      <a:pt x="2605" y="1356"/>
                    </a:lnTo>
                    <a:cubicBezTo>
                      <a:pt x="2599" y="1356"/>
                      <a:pt x="2592" y="1356"/>
                      <a:pt x="2586" y="1355"/>
                    </a:cubicBezTo>
                    <a:lnTo>
                      <a:pt x="2586" y="1355"/>
                    </a:lnTo>
                    <a:cubicBezTo>
                      <a:pt x="2591" y="1356"/>
                      <a:pt x="2597" y="1356"/>
                      <a:pt x="2602" y="1356"/>
                    </a:cubicBezTo>
                    <a:cubicBezTo>
                      <a:pt x="2603" y="1356"/>
                      <a:pt x="2604" y="1356"/>
                      <a:pt x="2605" y="1356"/>
                    </a:cubicBezTo>
                    <a:lnTo>
                      <a:pt x="2605" y="1356"/>
                    </a:lnTo>
                    <a:cubicBezTo>
                      <a:pt x="2611" y="1356"/>
                      <a:pt x="2618" y="1356"/>
                      <a:pt x="2625" y="1356"/>
                    </a:cubicBezTo>
                    <a:cubicBezTo>
                      <a:pt x="2846" y="1356"/>
                      <a:pt x="3087" y="1263"/>
                      <a:pt x="3163" y="1067"/>
                    </a:cubicBezTo>
                    <a:cubicBezTo>
                      <a:pt x="3255" y="847"/>
                      <a:pt x="3175" y="570"/>
                      <a:pt x="3002" y="432"/>
                    </a:cubicBezTo>
                    <a:cubicBezTo>
                      <a:pt x="2898" y="348"/>
                      <a:pt x="2776" y="311"/>
                      <a:pt x="2653" y="311"/>
                    </a:cubicBezTo>
                    <a:cubicBezTo>
                      <a:pt x="2556" y="311"/>
                      <a:pt x="2458" y="334"/>
                      <a:pt x="2367" y="374"/>
                    </a:cubicBezTo>
                    <a:cubicBezTo>
                      <a:pt x="2413" y="317"/>
                      <a:pt x="2471" y="213"/>
                      <a:pt x="2459" y="143"/>
                    </a:cubicBezTo>
                    <a:cubicBezTo>
                      <a:pt x="2451" y="40"/>
                      <a:pt x="2422" y="0"/>
                      <a:pt x="238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569241" y="4341734"/>
                <a:ext cx="227439" cy="140623"/>
              </a:xfrm>
              <a:custGeom>
                <a:avLst/>
                <a:gdLst/>
                <a:ahLst/>
                <a:cxnLst/>
                <a:rect l="l" t="t" r="r" b="b"/>
                <a:pathLst>
                  <a:path w="7042" h="4354" extrusionOk="0">
                    <a:moveTo>
                      <a:pt x="1940" y="210"/>
                    </a:moveTo>
                    <a:cubicBezTo>
                      <a:pt x="2066" y="221"/>
                      <a:pt x="2182" y="233"/>
                      <a:pt x="2309" y="267"/>
                    </a:cubicBezTo>
                    <a:cubicBezTo>
                      <a:pt x="2563" y="337"/>
                      <a:pt x="2782" y="440"/>
                      <a:pt x="2990" y="579"/>
                    </a:cubicBezTo>
                    <a:cubicBezTo>
                      <a:pt x="3405" y="856"/>
                      <a:pt x="3740" y="1248"/>
                      <a:pt x="4029" y="1664"/>
                    </a:cubicBezTo>
                    <a:cubicBezTo>
                      <a:pt x="4306" y="2068"/>
                      <a:pt x="4548" y="2507"/>
                      <a:pt x="4848" y="2887"/>
                    </a:cubicBezTo>
                    <a:cubicBezTo>
                      <a:pt x="5137" y="3291"/>
                      <a:pt x="5518" y="3626"/>
                      <a:pt x="5922" y="3915"/>
                    </a:cubicBezTo>
                    <a:cubicBezTo>
                      <a:pt x="5714" y="3776"/>
                      <a:pt x="5518" y="3626"/>
                      <a:pt x="5333" y="3465"/>
                    </a:cubicBezTo>
                    <a:cubicBezTo>
                      <a:pt x="5137" y="3315"/>
                      <a:pt x="4964" y="3118"/>
                      <a:pt x="4825" y="2922"/>
                    </a:cubicBezTo>
                    <a:cubicBezTo>
                      <a:pt x="4525" y="2530"/>
                      <a:pt x="4260" y="2103"/>
                      <a:pt x="3971" y="1699"/>
                    </a:cubicBezTo>
                    <a:cubicBezTo>
                      <a:pt x="3694" y="1295"/>
                      <a:pt x="3382" y="902"/>
                      <a:pt x="2967" y="625"/>
                    </a:cubicBezTo>
                    <a:cubicBezTo>
                      <a:pt x="2863" y="556"/>
                      <a:pt x="2759" y="498"/>
                      <a:pt x="2644" y="440"/>
                    </a:cubicBezTo>
                    <a:cubicBezTo>
                      <a:pt x="2528" y="383"/>
                      <a:pt x="2413" y="337"/>
                      <a:pt x="2297" y="313"/>
                    </a:cubicBezTo>
                    <a:cubicBezTo>
                      <a:pt x="2182" y="279"/>
                      <a:pt x="2055" y="256"/>
                      <a:pt x="1940" y="233"/>
                    </a:cubicBezTo>
                    <a:cubicBezTo>
                      <a:pt x="1876" y="227"/>
                      <a:pt x="1815" y="224"/>
                      <a:pt x="1753" y="224"/>
                    </a:cubicBezTo>
                    <a:cubicBezTo>
                      <a:pt x="1691" y="224"/>
                      <a:pt x="1628" y="227"/>
                      <a:pt x="1559" y="233"/>
                    </a:cubicBezTo>
                    <a:cubicBezTo>
                      <a:pt x="1674" y="221"/>
                      <a:pt x="1813" y="210"/>
                      <a:pt x="1940" y="210"/>
                    </a:cubicBezTo>
                    <a:close/>
                    <a:moveTo>
                      <a:pt x="6377" y="4269"/>
                    </a:moveTo>
                    <a:cubicBezTo>
                      <a:pt x="6379" y="4270"/>
                      <a:pt x="6381" y="4271"/>
                      <a:pt x="6383" y="4273"/>
                    </a:cubicBezTo>
                    <a:cubicBezTo>
                      <a:pt x="6381" y="4271"/>
                      <a:pt x="6379" y="4270"/>
                      <a:pt x="6377" y="4269"/>
                    </a:cubicBezTo>
                    <a:close/>
                    <a:moveTo>
                      <a:pt x="1935" y="0"/>
                    </a:moveTo>
                    <a:cubicBezTo>
                      <a:pt x="1792" y="0"/>
                      <a:pt x="1648" y="12"/>
                      <a:pt x="1501" y="36"/>
                    </a:cubicBezTo>
                    <a:cubicBezTo>
                      <a:pt x="1316" y="60"/>
                      <a:pt x="1132" y="117"/>
                      <a:pt x="947" y="198"/>
                    </a:cubicBezTo>
                    <a:cubicBezTo>
                      <a:pt x="601" y="325"/>
                      <a:pt x="324" y="556"/>
                      <a:pt x="0" y="717"/>
                    </a:cubicBezTo>
                    <a:cubicBezTo>
                      <a:pt x="430" y="510"/>
                      <a:pt x="917" y="383"/>
                      <a:pt x="1396" y="383"/>
                    </a:cubicBezTo>
                    <a:cubicBezTo>
                      <a:pt x="1664" y="383"/>
                      <a:pt x="1930" y="423"/>
                      <a:pt x="2182" y="510"/>
                    </a:cubicBezTo>
                    <a:cubicBezTo>
                      <a:pt x="2563" y="637"/>
                      <a:pt x="3198" y="914"/>
                      <a:pt x="3209" y="1387"/>
                    </a:cubicBezTo>
                    <a:cubicBezTo>
                      <a:pt x="3209" y="1549"/>
                      <a:pt x="3163" y="1733"/>
                      <a:pt x="3048" y="1837"/>
                    </a:cubicBezTo>
                    <a:cubicBezTo>
                      <a:pt x="2993" y="1882"/>
                      <a:pt x="2917" y="1905"/>
                      <a:pt x="2840" y="1905"/>
                    </a:cubicBezTo>
                    <a:cubicBezTo>
                      <a:pt x="2739" y="1905"/>
                      <a:pt x="2638" y="1865"/>
                      <a:pt x="2586" y="1779"/>
                    </a:cubicBezTo>
                    <a:lnTo>
                      <a:pt x="2586" y="1779"/>
                    </a:lnTo>
                    <a:cubicBezTo>
                      <a:pt x="2621" y="1999"/>
                      <a:pt x="2817" y="2183"/>
                      <a:pt x="3036" y="2183"/>
                    </a:cubicBezTo>
                    <a:cubicBezTo>
                      <a:pt x="3255" y="2183"/>
                      <a:pt x="3440" y="1999"/>
                      <a:pt x="3475" y="1779"/>
                    </a:cubicBezTo>
                    <a:cubicBezTo>
                      <a:pt x="3786" y="2414"/>
                      <a:pt x="3786" y="3084"/>
                      <a:pt x="3613" y="3753"/>
                    </a:cubicBezTo>
                    <a:cubicBezTo>
                      <a:pt x="3613" y="3753"/>
                      <a:pt x="3798" y="3661"/>
                      <a:pt x="3913" y="3557"/>
                    </a:cubicBezTo>
                    <a:lnTo>
                      <a:pt x="3913" y="3557"/>
                    </a:lnTo>
                    <a:cubicBezTo>
                      <a:pt x="3913" y="3557"/>
                      <a:pt x="3983" y="3834"/>
                      <a:pt x="3902" y="4353"/>
                    </a:cubicBezTo>
                    <a:cubicBezTo>
                      <a:pt x="4213" y="4076"/>
                      <a:pt x="4306" y="3984"/>
                      <a:pt x="4502" y="3615"/>
                    </a:cubicBezTo>
                    <a:cubicBezTo>
                      <a:pt x="4687" y="4088"/>
                      <a:pt x="4998" y="4160"/>
                      <a:pt x="5343" y="4160"/>
                    </a:cubicBezTo>
                    <a:cubicBezTo>
                      <a:pt x="5494" y="4160"/>
                      <a:pt x="5652" y="4146"/>
                      <a:pt x="5808" y="4146"/>
                    </a:cubicBezTo>
                    <a:cubicBezTo>
                      <a:pt x="6005" y="4146"/>
                      <a:pt x="6200" y="4168"/>
                      <a:pt x="6377" y="4269"/>
                    </a:cubicBezTo>
                    <a:lnTo>
                      <a:pt x="6377" y="4269"/>
                    </a:lnTo>
                    <a:cubicBezTo>
                      <a:pt x="5777" y="3918"/>
                      <a:pt x="6508" y="2863"/>
                      <a:pt x="5922" y="2587"/>
                    </a:cubicBezTo>
                    <a:lnTo>
                      <a:pt x="5922" y="2587"/>
                    </a:lnTo>
                    <a:cubicBezTo>
                      <a:pt x="6041" y="2598"/>
                      <a:pt x="6158" y="2605"/>
                      <a:pt x="6271" y="2605"/>
                    </a:cubicBezTo>
                    <a:cubicBezTo>
                      <a:pt x="6542" y="2605"/>
                      <a:pt x="6798" y="2564"/>
                      <a:pt x="7041" y="2426"/>
                    </a:cubicBezTo>
                    <a:cubicBezTo>
                      <a:pt x="5876" y="2414"/>
                      <a:pt x="4767" y="1595"/>
                      <a:pt x="3925" y="844"/>
                    </a:cubicBezTo>
                    <a:cubicBezTo>
                      <a:pt x="3336" y="313"/>
                      <a:pt x="2665" y="0"/>
                      <a:pt x="19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708282" y="4358174"/>
                <a:ext cx="150636" cy="53614"/>
              </a:xfrm>
              <a:custGeom>
                <a:avLst/>
                <a:gdLst/>
                <a:ahLst/>
                <a:cxnLst/>
                <a:rect l="l" t="t" r="r" b="b"/>
                <a:pathLst>
                  <a:path w="4664" h="1660" extrusionOk="0">
                    <a:moveTo>
                      <a:pt x="970" y="509"/>
                    </a:moveTo>
                    <a:lnTo>
                      <a:pt x="970" y="509"/>
                    </a:lnTo>
                    <a:cubicBezTo>
                      <a:pt x="1178" y="589"/>
                      <a:pt x="1386" y="670"/>
                      <a:pt x="1617" y="728"/>
                    </a:cubicBezTo>
                    <a:cubicBezTo>
                      <a:pt x="1836" y="786"/>
                      <a:pt x="2055" y="820"/>
                      <a:pt x="2298" y="855"/>
                    </a:cubicBezTo>
                    <a:cubicBezTo>
                      <a:pt x="2517" y="878"/>
                      <a:pt x="2759" y="878"/>
                      <a:pt x="3002" y="878"/>
                    </a:cubicBezTo>
                    <a:cubicBezTo>
                      <a:pt x="3221" y="866"/>
                      <a:pt x="3464" y="855"/>
                      <a:pt x="3694" y="843"/>
                    </a:cubicBezTo>
                    <a:lnTo>
                      <a:pt x="3694" y="843"/>
                    </a:lnTo>
                    <a:cubicBezTo>
                      <a:pt x="3464" y="878"/>
                      <a:pt x="3221" y="913"/>
                      <a:pt x="2967" y="924"/>
                    </a:cubicBezTo>
                    <a:cubicBezTo>
                      <a:pt x="2896" y="927"/>
                      <a:pt x="2826" y="929"/>
                      <a:pt x="2757" y="929"/>
                    </a:cubicBezTo>
                    <a:cubicBezTo>
                      <a:pt x="2590" y="929"/>
                      <a:pt x="2426" y="921"/>
                      <a:pt x="2263" y="913"/>
                    </a:cubicBezTo>
                    <a:cubicBezTo>
                      <a:pt x="2032" y="878"/>
                      <a:pt x="1801" y="843"/>
                      <a:pt x="1582" y="763"/>
                    </a:cubicBezTo>
                    <a:cubicBezTo>
                      <a:pt x="1363" y="693"/>
                      <a:pt x="1155" y="612"/>
                      <a:pt x="970" y="509"/>
                    </a:cubicBezTo>
                    <a:close/>
                    <a:moveTo>
                      <a:pt x="1" y="1"/>
                    </a:moveTo>
                    <a:cubicBezTo>
                      <a:pt x="685" y="602"/>
                      <a:pt x="2459" y="1660"/>
                      <a:pt x="3607" y="1660"/>
                    </a:cubicBezTo>
                    <a:cubicBezTo>
                      <a:pt x="3738" y="1660"/>
                      <a:pt x="3860" y="1646"/>
                      <a:pt x="3971" y="1617"/>
                    </a:cubicBezTo>
                    <a:cubicBezTo>
                      <a:pt x="3948" y="1570"/>
                      <a:pt x="3256" y="1374"/>
                      <a:pt x="3106" y="1224"/>
                    </a:cubicBezTo>
                    <a:lnTo>
                      <a:pt x="3106" y="1224"/>
                    </a:lnTo>
                    <a:cubicBezTo>
                      <a:pt x="3153" y="1229"/>
                      <a:pt x="3202" y="1232"/>
                      <a:pt x="3253" y="1232"/>
                    </a:cubicBezTo>
                    <a:cubicBezTo>
                      <a:pt x="3749" y="1232"/>
                      <a:pt x="4349" y="979"/>
                      <a:pt x="4664" y="612"/>
                    </a:cubicBezTo>
                    <a:lnTo>
                      <a:pt x="4664" y="612"/>
                    </a:lnTo>
                    <a:cubicBezTo>
                      <a:pt x="4243" y="677"/>
                      <a:pt x="3819" y="709"/>
                      <a:pt x="3394" y="709"/>
                    </a:cubicBezTo>
                    <a:cubicBezTo>
                      <a:pt x="2224" y="709"/>
                      <a:pt x="1060" y="467"/>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398872" y="4694068"/>
                <a:ext cx="194269" cy="264710"/>
              </a:xfrm>
              <a:custGeom>
                <a:avLst/>
                <a:gdLst/>
                <a:ahLst/>
                <a:cxnLst/>
                <a:rect l="l" t="t" r="r" b="b"/>
                <a:pathLst>
                  <a:path w="6015" h="8196" extrusionOk="0">
                    <a:moveTo>
                      <a:pt x="6014" y="1"/>
                    </a:moveTo>
                    <a:cubicBezTo>
                      <a:pt x="5995" y="2"/>
                      <a:pt x="5975" y="4"/>
                      <a:pt x="5955" y="7"/>
                    </a:cubicBezTo>
                    <a:lnTo>
                      <a:pt x="5955" y="7"/>
                    </a:lnTo>
                    <a:cubicBezTo>
                      <a:pt x="5975" y="5"/>
                      <a:pt x="5994" y="3"/>
                      <a:pt x="6014" y="1"/>
                    </a:cubicBezTo>
                    <a:close/>
                    <a:moveTo>
                      <a:pt x="5955" y="7"/>
                    </a:moveTo>
                    <a:cubicBezTo>
                      <a:pt x="4593" y="166"/>
                      <a:pt x="3340" y="1104"/>
                      <a:pt x="2817" y="2390"/>
                    </a:cubicBezTo>
                    <a:cubicBezTo>
                      <a:pt x="2597" y="2921"/>
                      <a:pt x="2494" y="3486"/>
                      <a:pt x="2355" y="4029"/>
                    </a:cubicBezTo>
                    <a:cubicBezTo>
                      <a:pt x="2205" y="4583"/>
                      <a:pt x="1974" y="5137"/>
                      <a:pt x="1570" y="5541"/>
                    </a:cubicBezTo>
                    <a:cubicBezTo>
                      <a:pt x="1276" y="5835"/>
                      <a:pt x="859" y="6032"/>
                      <a:pt x="449" y="6032"/>
                    </a:cubicBezTo>
                    <a:cubicBezTo>
                      <a:pt x="296" y="6032"/>
                      <a:pt x="144" y="6005"/>
                      <a:pt x="0" y="5945"/>
                    </a:cubicBezTo>
                    <a:lnTo>
                      <a:pt x="0" y="5945"/>
                    </a:lnTo>
                    <a:cubicBezTo>
                      <a:pt x="323" y="6261"/>
                      <a:pt x="800" y="6449"/>
                      <a:pt x="1259" y="6449"/>
                    </a:cubicBezTo>
                    <a:cubicBezTo>
                      <a:pt x="1555" y="6449"/>
                      <a:pt x="1843" y="6371"/>
                      <a:pt x="2078" y="6199"/>
                    </a:cubicBezTo>
                    <a:lnTo>
                      <a:pt x="2078" y="6199"/>
                    </a:lnTo>
                    <a:cubicBezTo>
                      <a:pt x="1870" y="6868"/>
                      <a:pt x="2251" y="7838"/>
                      <a:pt x="2851" y="8196"/>
                    </a:cubicBezTo>
                    <a:cubicBezTo>
                      <a:pt x="2494" y="6684"/>
                      <a:pt x="3105" y="6049"/>
                      <a:pt x="3359" y="3856"/>
                    </a:cubicBezTo>
                    <a:cubicBezTo>
                      <a:pt x="3697" y="1135"/>
                      <a:pt x="5195" y="111"/>
                      <a:pt x="5955"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523379" y="4697039"/>
                <a:ext cx="97700" cy="213293"/>
              </a:xfrm>
              <a:custGeom>
                <a:avLst/>
                <a:gdLst/>
                <a:ahLst/>
                <a:cxnLst/>
                <a:rect l="l" t="t" r="r" b="b"/>
                <a:pathLst>
                  <a:path w="3025" h="6604" extrusionOk="0">
                    <a:moveTo>
                      <a:pt x="1155" y="936"/>
                    </a:moveTo>
                    <a:lnTo>
                      <a:pt x="1155" y="936"/>
                    </a:lnTo>
                    <a:cubicBezTo>
                      <a:pt x="843" y="1282"/>
                      <a:pt x="728" y="1744"/>
                      <a:pt x="728" y="2182"/>
                    </a:cubicBezTo>
                    <a:cubicBezTo>
                      <a:pt x="728" y="2621"/>
                      <a:pt x="866" y="3060"/>
                      <a:pt x="1016" y="3475"/>
                    </a:cubicBezTo>
                    <a:cubicBezTo>
                      <a:pt x="1178" y="3891"/>
                      <a:pt x="1363" y="4295"/>
                      <a:pt x="1513" y="4733"/>
                    </a:cubicBezTo>
                    <a:cubicBezTo>
                      <a:pt x="1582" y="4941"/>
                      <a:pt x="1628" y="5160"/>
                      <a:pt x="1651" y="5391"/>
                    </a:cubicBezTo>
                    <a:cubicBezTo>
                      <a:pt x="1686" y="5622"/>
                      <a:pt x="1697" y="5841"/>
                      <a:pt x="1686" y="6072"/>
                    </a:cubicBezTo>
                    <a:cubicBezTo>
                      <a:pt x="1674" y="5622"/>
                      <a:pt x="1593" y="5172"/>
                      <a:pt x="1455" y="4745"/>
                    </a:cubicBezTo>
                    <a:cubicBezTo>
                      <a:pt x="1328" y="4318"/>
                      <a:pt x="1120" y="3914"/>
                      <a:pt x="959" y="3487"/>
                    </a:cubicBezTo>
                    <a:cubicBezTo>
                      <a:pt x="809" y="3071"/>
                      <a:pt x="670" y="2621"/>
                      <a:pt x="693" y="2159"/>
                    </a:cubicBezTo>
                    <a:cubicBezTo>
                      <a:pt x="693" y="1929"/>
                      <a:pt x="728" y="1698"/>
                      <a:pt x="809" y="1501"/>
                    </a:cubicBezTo>
                    <a:cubicBezTo>
                      <a:pt x="843" y="1398"/>
                      <a:pt x="889" y="1282"/>
                      <a:pt x="947" y="1190"/>
                    </a:cubicBezTo>
                    <a:cubicBezTo>
                      <a:pt x="1005" y="1097"/>
                      <a:pt x="1074" y="1005"/>
                      <a:pt x="1155" y="936"/>
                    </a:cubicBezTo>
                    <a:close/>
                    <a:moveTo>
                      <a:pt x="2309" y="1"/>
                    </a:moveTo>
                    <a:cubicBezTo>
                      <a:pt x="2021" y="163"/>
                      <a:pt x="1709" y="243"/>
                      <a:pt x="1443" y="451"/>
                    </a:cubicBezTo>
                    <a:cubicBezTo>
                      <a:pt x="1293" y="543"/>
                      <a:pt x="1155" y="659"/>
                      <a:pt x="1039" y="797"/>
                    </a:cubicBezTo>
                    <a:cubicBezTo>
                      <a:pt x="474" y="1386"/>
                      <a:pt x="301" y="2159"/>
                      <a:pt x="405" y="3025"/>
                    </a:cubicBezTo>
                    <a:cubicBezTo>
                      <a:pt x="532" y="4041"/>
                      <a:pt x="589" y="5299"/>
                      <a:pt x="1" y="6188"/>
                    </a:cubicBezTo>
                    <a:cubicBezTo>
                      <a:pt x="312" y="5980"/>
                      <a:pt x="520" y="5714"/>
                      <a:pt x="670" y="5391"/>
                    </a:cubicBezTo>
                    <a:lnTo>
                      <a:pt x="670" y="5391"/>
                    </a:lnTo>
                    <a:cubicBezTo>
                      <a:pt x="578" y="5979"/>
                      <a:pt x="1752" y="5968"/>
                      <a:pt x="1709" y="6601"/>
                    </a:cubicBezTo>
                    <a:lnTo>
                      <a:pt x="1709" y="6601"/>
                    </a:lnTo>
                    <a:cubicBezTo>
                      <a:pt x="1757" y="5933"/>
                      <a:pt x="2713" y="5610"/>
                      <a:pt x="2171" y="4860"/>
                    </a:cubicBezTo>
                    <a:lnTo>
                      <a:pt x="2171" y="4860"/>
                    </a:lnTo>
                    <a:cubicBezTo>
                      <a:pt x="2308" y="4877"/>
                      <a:pt x="2411" y="4886"/>
                      <a:pt x="2503" y="4886"/>
                    </a:cubicBezTo>
                    <a:cubicBezTo>
                      <a:pt x="2666" y="4886"/>
                      <a:pt x="2796" y="4857"/>
                      <a:pt x="3025" y="4791"/>
                    </a:cubicBezTo>
                    <a:cubicBezTo>
                      <a:pt x="2598" y="4606"/>
                      <a:pt x="2425" y="4399"/>
                      <a:pt x="2425" y="4399"/>
                    </a:cubicBezTo>
                    <a:cubicBezTo>
                      <a:pt x="2563" y="4376"/>
                      <a:pt x="2736" y="4272"/>
                      <a:pt x="2736" y="4272"/>
                    </a:cubicBezTo>
                    <a:cubicBezTo>
                      <a:pt x="2136" y="4052"/>
                      <a:pt x="1640" y="3718"/>
                      <a:pt x="1328" y="3164"/>
                    </a:cubicBezTo>
                    <a:lnTo>
                      <a:pt x="1328" y="3164"/>
                    </a:lnTo>
                    <a:cubicBezTo>
                      <a:pt x="1386" y="3186"/>
                      <a:pt x="1450" y="3197"/>
                      <a:pt x="1512" y="3197"/>
                    </a:cubicBezTo>
                    <a:cubicBezTo>
                      <a:pt x="1647" y="3197"/>
                      <a:pt x="1780" y="3143"/>
                      <a:pt x="1859" y="3025"/>
                    </a:cubicBezTo>
                    <a:cubicBezTo>
                      <a:pt x="1963" y="2852"/>
                      <a:pt x="1928" y="2621"/>
                      <a:pt x="1790" y="2483"/>
                    </a:cubicBezTo>
                    <a:lnTo>
                      <a:pt x="1790" y="2483"/>
                    </a:lnTo>
                    <a:cubicBezTo>
                      <a:pt x="1847" y="2610"/>
                      <a:pt x="1732" y="2817"/>
                      <a:pt x="1582" y="2852"/>
                    </a:cubicBezTo>
                    <a:cubicBezTo>
                      <a:pt x="1548" y="2863"/>
                      <a:pt x="1512" y="2868"/>
                      <a:pt x="1477" y="2868"/>
                    </a:cubicBezTo>
                    <a:cubicBezTo>
                      <a:pt x="1367" y="2868"/>
                      <a:pt x="1253" y="2821"/>
                      <a:pt x="1166" y="2760"/>
                    </a:cubicBezTo>
                    <a:cubicBezTo>
                      <a:pt x="820" y="2494"/>
                      <a:pt x="936" y="1894"/>
                      <a:pt x="1039" y="1548"/>
                    </a:cubicBezTo>
                    <a:cubicBezTo>
                      <a:pt x="1213" y="878"/>
                      <a:pt x="1709" y="347"/>
                      <a:pt x="2309" y="1"/>
                    </a:cubicBezTo>
                    <a:close/>
                    <a:moveTo>
                      <a:pt x="1709" y="6601"/>
                    </a:moveTo>
                    <a:cubicBezTo>
                      <a:pt x="1709" y="6602"/>
                      <a:pt x="1709" y="6603"/>
                      <a:pt x="1709" y="6603"/>
                    </a:cubicBezTo>
                    <a:cubicBezTo>
                      <a:pt x="1709" y="6603"/>
                      <a:pt x="1709" y="6602"/>
                      <a:pt x="1709" y="660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512204" y="4786535"/>
                <a:ext cx="17925" cy="77934"/>
              </a:xfrm>
              <a:custGeom>
                <a:avLst/>
                <a:gdLst/>
                <a:ahLst/>
                <a:cxnLst/>
                <a:rect l="l" t="t" r="r" b="b"/>
                <a:pathLst>
                  <a:path w="555" h="2413" extrusionOk="0">
                    <a:moveTo>
                      <a:pt x="312" y="0"/>
                    </a:moveTo>
                    <a:lnTo>
                      <a:pt x="312" y="0"/>
                    </a:lnTo>
                    <a:cubicBezTo>
                      <a:pt x="208" y="808"/>
                      <a:pt x="93" y="1605"/>
                      <a:pt x="0" y="2413"/>
                    </a:cubicBezTo>
                    <a:cubicBezTo>
                      <a:pt x="427" y="1674"/>
                      <a:pt x="554" y="831"/>
                      <a:pt x="31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398129" y="4618394"/>
                <a:ext cx="83521" cy="96957"/>
              </a:xfrm>
              <a:custGeom>
                <a:avLst/>
                <a:gdLst/>
                <a:ahLst/>
                <a:cxnLst/>
                <a:rect l="l" t="t" r="r" b="b"/>
                <a:pathLst>
                  <a:path w="2586" h="3002" extrusionOk="0">
                    <a:moveTo>
                      <a:pt x="2124" y="1039"/>
                    </a:moveTo>
                    <a:lnTo>
                      <a:pt x="2124" y="1039"/>
                    </a:lnTo>
                    <a:cubicBezTo>
                      <a:pt x="2066" y="1212"/>
                      <a:pt x="1974" y="1362"/>
                      <a:pt x="1836" y="1501"/>
                    </a:cubicBezTo>
                    <a:cubicBezTo>
                      <a:pt x="1709" y="1628"/>
                      <a:pt x="1547" y="1732"/>
                      <a:pt x="1397" y="1813"/>
                    </a:cubicBezTo>
                    <a:cubicBezTo>
                      <a:pt x="1224" y="1882"/>
                      <a:pt x="1051" y="1940"/>
                      <a:pt x="889" y="1997"/>
                    </a:cubicBezTo>
                    <a:cubicBezTo>
                      <a:pt x="716" y="2055"/>
                      <a:pt x="554" y="2136"/>
                      <a:pt x="416" y="2251"/>
                    </a:cubicBezTo>
                    <a:cubicBezTo>
                      <a:pt x="508" y="2101"/>
                      <a:pt x="681" y="2020"/>
                      <a:pt x="854" y="1940"/>
                    </a:cubicBezTo>
                    <a:cubicBezTo>
                      <a:pt x="1004" y="1882"/>
                      <a:pt x="1155" y="1824"/>
                      <a:pt x="1305" y="1766"/>
                    </a:cubicBezTo>
                    <a:cubicBezTo>
                      <a:pt x="1270" y="1766"/>
                      <a:pt x="1235" y="1790"/>
                      <a:pt x="1201" y="1790"/>
                    </a:cubicBezTo>
                    <a:cubicBezTo>
                      <a:pt x="1028" y="1790"/>
                      <a:pt x="854" y="1743"/>
                      <a:pt x="727" y="1628"/>
                    </a:cubicBezTo>
                    <a:lnTo>
                      <a:pt x="727" y="1628"/>
                    </a:lnTo>
                    <a:cubicBezTo>
                      <a:pt x="889" y="1686"/>
                      <a:pt x="1051" y="1709"/>
                      <a:pt x="1201" y="1709"/>
                    </a:cubicBezTo>
                    <a:cubicBezTo>
                      <a:pt x="1316" y="1709"/>
                      <a:pt x="1432" y="1686"/>
                      <a:pt x="1547" y="1651"/>
                    </a:cubicBezTo>
                    <a:cubicBezTo>
                      <a:pt x="1651" y="1593"/>
                      <a:pt x="1732" y="1536"/>
                      <a:pt x="1812" y="1466"/>
                    </a:cubicBezTo>
                    <a:cubicBezTo>
                      <a:pt x="1939" y="1351"/>
                      <a:pt x="2043" y="1189"/>
                      <a:pt x="2124" y="1039"/>
                    </a:cubicBezTo>
                    <a:close/>
                    <a:moveTo>
                      <a:pt x="2551" y="0"/>
                    </a:moveTo>
                    <a:lnTo>
                      <a:pt x="2551" y="0"/>
                    </a:lnTo>
                    <a:cubicBezTo>
                      <a:pt x="2517" y="150"/>
                      <a:pt x="2447" y="301"/>
                      <a:pt x="2355" y="462"/>
                    </a:cubicBezTo>
                    <a:cubicBezTo>
                      <a:pt x="2178" y="775"/>
                      <a:pt x="1831" y="965"/>
                      <a:pt x="1477" y="965"/>
                    </a:cubicBezTo>
                    <a:cubicBezTo>
                      <a:pt x="1439" y="965"/>
                      <a:pt x="1400" y="963"/>
                      <a:pt x="1362" y="958"/>
                    </a:cubicBezTo>
                    <a:cubicBezTo>
                      <a:pt x="970" y="924"/>
                      <a:pt x="577" y="612"/>
                      <a:pt x="474" y="243"/>
                    </a:cubicBezTo>
                    <a:cubicBezTo>
                      <a:pt x="323" y="347"/>
                      <a:pt x="243" y="520"/>
                      <a:pt x="254" y="693"/>
                    </a:cubicBezTo>
                    <a:cubicBezTo>
                      <a:pt x="266" y="866"/>
                      <a:pt x="427" y="993"/>
                      <a:pt x="577" y="1051"/>
                    </a:cubicBezTo>
                    <a:cubicBezTo>
                      <a:pt x="474" y="1097"/>
                      <a:pt x="335" y="1132"/>
                      <a:pt x="231" y="1224"/>
                    </a:cubicBezTo>
                    <a:cubicBezTo>
                      <a:pt x="139" y="1305"/>
                      <a:pt x="93" y="1455"/>
                      <a:pt x="150" y="1570"/>
                    </a:cubicBezTo>
                    <a:cubicBezTo>
                      <a:pt x="190" y="1639"/>
                      <a:pt x="295" y="1691"/>
                      <a:pt x="390" y="1691"/>
                    </a:cubicBezTo>
                    <a:cubicBezTo>
                      <a:pt x="407" y="1691"/>
                      <a:pt x="423" y="1689"/>
                      <a:pt x="439" y="1686"/>
                    </a:cubicBezTo>
                    <a:lnTo>
                      <a:pt x="439" y="1686"/>
                    </a:lnTo>
                    <a:cubicBezTo>
                      <a:pt x="254" y="1824"/>
                      <a:pt x="104" y="2043"/>
                      <a:pt x="70" y="2286"/>
                    </a:cubicBezTo>
                    <a:cubicBezTo>
                      <a:pt x="0" y="2563"/>
                      <a:pt x="150" y="2782"/>
                      <a:pt x="323" y="3001"/>
                    </a:cubicBezTo>
                    <a:cubicBezTo>
                      <a:pt x="312" y="2782"/>
                      <a:pt x="474" y="2598"/>
                      <a:pt x="658" y="2494"/>
                    </a:cubicBezTo>
                    <a:cubicBezTo>
                      <a:pt x="843" y="2378"/>
                      <a:pt x="1051" y="2320"/>
                      <a:pt x="1247" y="2228"/>
                    </a:cubicBezTo>
                    <a:cubicBezTo>
                      <a:pt x="1755" y="2020"/>
                      <a:pt x="2170" y="1582"/>
                      <a:pt x="2390" y="1074"/>
                    </a:cubicBezTo>
                    <a:cubicBezTo>
                      <a:pt x="2528" y="751"/>
                      <a:pt x="2586" y="358"/>
                      <a:pt x="255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325492" y="4554284"/>
                <a:ext cx="177410" cy="239228"/>
              </a:xfrm>
              <a:custGeom>
                <a:avLst/>
                <a:gdLst/>
                <a:ahLst/>
                <a:cxnLst/>
                <a:rect l="l" t="t" r="r" b="b"/>
                <a:pathLst>
                  <a:path w="5493" h="7407" extrusionOk="0">
                    <a:moveTo>
                      <a:pt x="3542" y="6441"/>
                    </a:moveTo>
                    <a:lnTo>
                      <a:pt x="3542" y="6441"/>
                    </a:lnTo>
                    <a:cubicBezTo>
                      <a:pt x="3334" y="6637"/>
                      <a:pt x="3092" y="6799"/>
                      <a:pt x="2826" y="6914"/>
                    </a:cubicBezTo>
                    <a:cubicBezTo>
                      <a:pt x="2572" y="7041"/>
                      <a:pt x="2295" y="7133"/>
                      <a:pt x="2007" y="7180"/>
                    </a:cubicBezTo>
                    <a:cubicBezTo>
                      <a:pt x="1901" y="7197"/>
                      <a:pt x="1795" y="7204"/>
                      <a:pt x="1689" y="7204"/>
                    </a:cubicBezTo>
                    <a:cubicBezTo>
                      <a:pt x="1506" y="7204"/>
                      <a:pt x="1324" y="7181"/>
                      <a:pt x="1141" y="7145"/>
                    </a:cubicBezTo>
                    <a:cubicBezTo>
                      <a:pt x="864" y="7076"/>
                      <a:pt x="599" y="6972"/>
                      <a:pt x="345" y="6822"/>
                    </a:cubicBezTo>
                    <a:lnTo>
                      <a:pt x="345" y="6822"/>
                    </a:lnTo>
                    <a:cubicBezTo>
                      <a:pt x="610" y="6960"/>
                      <a:pt x="887" y="7064"/>
                      <a:pt x="1164" y="7099"/>
                    </a:cubicBezTo>
                    <a:cubicBezTo>
                      <a:pt x="1323" y="7133"/>
                      <a:pt x="1489" y="7155"/>
                      <a:pt x="1656" y="7155"/>
                    </a:cubicBezTo>
                    <a:cubicBezTo>
                      <a:pt x="1770" y="7155"/>
                      <a:pt x="1883" y="7145"/>
                      <a:pt x="1995" y="7122"/>
                    </a:cubicBezTo>
                    <a:cubicBezTo>
                      <a:pt x="2272" y="7076"/>
                      <a:pt x="2538" y="6983"/>
                      <a:pt x="2803" y="6868"/>
                    </a:cubicBezTo>
                    <a:cubicBezTo>
                      <a:pt x="3057" y="6753"/>
                      <a:pt x="3311" y="6614"/>
                      <a:pt x="3542" y="6441"/>
                    </a:cubicBezTo>
                    <a:close/>
                    <a:moveTo>
                      <a:pt x="4800" y="0"/>
                    </a:moveTo>
                    <a:cubicBezTo>
                      <a:pt x="5227" y="1027"/>
                      <a:pt x="5158" y="2343"/>
                      <a:pt x="4766" y="3371"/>
                    </a:cubicBezTo>
                    <a:cubicBezTo>
                      <a:pt x="4639" y="3717"/>
                      <a:pt x="4465" y="4040"/>
                      <a:pt x="4258" y="4363"/>
                    </a:cubicBezTo>
                    <a:cubicBezTo>
                      <a:pt x="4165" y="4502"/>
                      <a:pt x="4050" y="4629"/>
                      <a:pt x="3934" y="4756"/>
                    </a:cubicBezTo>
                    <a:cubicBezTo>
                      <a:pt x="3796" y="4883"/>
                      <a:pt x="3669" y="4998"/>
                      <a:pt x="3565" y="5137"/>
                    </a:cubicBezTo>
                    <a:cubicBezTo>
                      <a:pt x="3473" y="5287"/>
                      <a:pt x="3392" y="5471"/>
                      <a:pt x="3450" y="5644"/>
                    </a:cubicBezTo>
                    <a:cubicBezTo>
                      <a:pt x="3492" y="5771"/>
                      <a:pt x="3589" y="5854"/>
                      <a:pt x="3701" y="5854"/>
                    </a:cubicBezTo>
                    <a:cubicBezTo>
                      <a:pt x="3738" y="5854"/>
                      <a:pt x="3777" y="5845"/>
                      <a:pt x="3815" y="5826"/>
                    </a:cubicBezTo>
                    <a:lnTo>
                      <a:pt x="3815" y="5826"/>
                    </a:lnTo>
                    <a:cubicBezTo>
                      <a:pt x="3435" y="6027"/>
                      <a:pt x="3049" y="6107"/>
                      <a:pt x="2663" y="6107"/>
                    </a:cubicBezTo>
                    <a:cubicBezTo>
                      <a:pt x="2316" y="6107"/>
                      <a:pt x="1968" y="6042"/>
                      <a:pt x="1626" y="5945"/>
                    </a:cubicBezTo>
                    <a:cubicBezTo>
                      <a:pt x="1481" y="5907"/>
                      <a:pt x="1338" y="5890"/>
                      <a:pt x="1203" y="5890"/>
                    </a:cubicBezTo>
                    <a:cubicBezTo>
                      <a:pt x="672" y="5890"/>
                      <a:pt x="285" y="6163"/>
                      <a:pt x="552" y="6568"/>
                    </a:cubicBezTo>
                    <a:cubicBezTo>
                      <a:pt x="472" y="6568"/>
                      <a:pt x="379" y="6499"/>
                      <a:pt x="275" y="6499"/>
                    </a:cubicBezTo>
                    <a:cubicBezTo>
                      <a:pt x="269" y="6498"/>
                      <a:pt x="263" y="6498"/>
                      <a:pt x="257" y="6498"/>
                    </a:cubicBezTo>
                    <a:cubicBezTo>
                      <a:pt x="115" y="6498"/>
                      <a:pt x="1" y="6621"/>
                      <a:pt x="56" y="6776"/>
                    </a:cubicBezTo>
                    <a:cubicBezTo>
                      <a:pt x="91" y="6856"/>
                      <a:pt x="160" y="6903"/>
                      <a:pt x="229" y="6960"/>
                    </a:cubicBezTo>
                    <a:cubicBezTo>
                      <a:pt x="691" y="7253"/>
                      <a:pt x="1196" y="7406"/>
                      <a:pt x="1708" y="7406"/>
                    </a:cubicBezTo>
                    <a:cubicBezTo>
                      <a:pt x="2105" y="7406"/>
                      <a:pt x="2507" y="7314"/>
                      <a:pt x="2896" y="7122"/>
                    </a:cubicBezTo>
                    <a:cubicBezTo>
                      <a:pt x="3773" y="6672"/>
                      <a:pt x="4396" y="5806"/>
                      <a:pt x="4766" y="4883"/>
                    </a:cubicBezTo>
                    <a:cubicBezTo>
                      <a:pt x="5447" y="3232"/>
                      <a:pt x="5493" y="1639"/>
                      <a:pt x="480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8391411" y="4732857"/>
                <a:ext cx="82778" cy="100607"/>
              </a:xfrm>
              <a:custGeom>
                <a:avLst/>
                <a:gdLst/>
                <a:ahLst/>
                <a:cxnLst/>
                <a:rect l="l" t="t" r="r" b="b"/>
                <a:pathLst>
                  <a:path w="2563" h="3115" extrusionOk="0">
                    <a:moveTo>
                      <a:pt x="2563" y="0"/>
                    </a:moveTo>
                    <a:cubicBezTo>
                      <a:pt x="2332" y="762"/>
                      <a:pt x="1466" y="1454"/>
                      <a:pt x="797" y="1835"/>
                    </a:cubicBezTo>
                    <a:cubicBezTo>
                      <a:pt x="716" y="1881"/>
                      <a:pt x="0" y="2251"/>
                      <a:pt x="416" y="2309"/>
                    </a:cubicBezTo>
                    <a:cubicBezTo>
                      <a:pt x="428" y="2310"/>
                      <a:pt x="440" y="2311"/>
                      <a:pt x="452" y="2311"/>
                    </a:cubicBezTo>
                    <a:cubicBezTo>
                      <a:pt x="529" y="2311"/>
                      <a:pt x="598" y="2279"/>
                      <a:pt x="658" y="2239"/>
                    </a:cubicBezTo>
                    <a:lnTo>
                      <a:pt x="658" y="2239"/>
                    </a:lnTo>
                    <a:cubicBezTo>
                      <a:pt x="566" y="2435"/>
                      <a:pt x="543" y="2689"/>
                      <a:pt x="682" y="2874"/>
                    </a:cubicBezTo>
                    <a:cubicBezTo>
                      <a:pt x="782" y="3020"/>
                      <a:pt x="975" y="3115"/>
                      <a:pt x="1154" y="3115"/>
                    </a:cubicBezTo>
                    <a:cubicBezTo>
                      <a:pt x="1202" y="3115"/>
                      <a:pt x="1249" y="3108"/>
                      <a:pt x="1293" y="3093"/>
                    </a:cubicBezTo>
                    <a:cubicBezTo>
                      <a:pt x="1513" y="3013"/>
                      <a:pt x="1628" y="2759"/>
                      <a:pt x="1628" y="2528"/>
                    </a:cubicBezTo>
                    <a:lnTo>
                      <a:pt x="1628" y="2528"/>
                    </a:lnTo>
                    <a:cubicBezTo>
                      <a:pt x="1628" y="2638"/>
                      <a:pt x="1524" y="2731"/>
                      <a:pt x="1421" y="2731"/>
                    </a:cubicBezTo>
                    <a:cubicBezTo>
                      <a:pt x="1405" y="2731"/>
                      <a:pt x="1389" y="2729"/>
                      <a:pt x="1374" y="2724"/>
                    </a:cubicBezTo>
                    <a:cubicBezTo>
                      <a:pt x="1259" y="2701"/>
                      <a:pt x="1166" y="2586"/>
                      <a:pt x="1155" y="2459"/>
                    </a:cubicBezTo>
                    <a:cubicBezTo>
                      <a:pt x="1143" y="2343"/>
                      <a:pt x="1178" y="2205"/>
                      <a:pt x="1259" y="2112"/>
                    </a:cubicBezTo>
                    <a:cubicBezTo>
                      <a:pt x="1328" y="2008"/>
                      <a:pt x="1432" y="1916"/>
                      <a:pt x="1513" y="1835"/>
                    </a:cubicBezTo>
                    <a:cubicBezTo>
                      <a:pt x="2044" y="1327"/>
                      <a:pt x="2355" y="704"/>
                      <a:pt x="25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473059" y="4423414"/>
                <a:ext cx="144661" cy="231186"/>
              </a:xfrm>
              <a:custGeom>
                <a:avLst/>
                <a:gdLst/>
                <a:ahLst/>
                <a:cxnLst/>
                <a:rect l="l" t="t" r="r" b="b"/>
                <a:pathLst>
                  <a:path w="4479" h="7158" extrusionOk="0">
                    <a:moveTo>
                      <a:pt x="993" y="1"/>
                    </a:moveTo>
                    <a:cubicBezTo>
                      <a:pt x="977" y="28"/>
                      <a:pt x="962" y="55"/>
                      <a:pt x="946" y="83"/>
                    </a:cubicBezTo>
                    <a:lnTo>
                      <a:pt x="946" y="83"/>
                    </a:lnTo>
                    <a:cubicBezTo>
                      <a:pt x="962" y="56"/>
                      <a:pt x="978" y="28"/>
                      <a:pt x="993" y="1"/>
                    </a:cubicBezTo>
                    <a:close/>
                    <a:moveTo>
                      <a:pt x="439" y="1501"/>
                    </a:moveTo>
                    <a:lnTo>
                      <a:pt x="439" y="1501"/>
                    </a:lnTo>
                    <a:cubicBezTo>
                      <a:pt x="416" y="1617"/>
                      <a:pt x="416" y="1744"/>
                      <a:pt x="416" y="1882"/>
                    </a:cubicBezTo>
                    <a:cubicBezTo>
                      <a:pt x="416" y="2009"/>
                      <a:pt x="427" y="2124"/>
                      <a:pt x="462" y="2240"/>
                    </a:cubicBezTo>
                    <a:cubicBezTo>
                      <a:pt x="485" y="2355"/>
                      <a:pt x="520" y="2471"/>
                      <a:pt x="566" y="2586"/>
                    </a:cubicBezTo>
                    <a:cubicBezTo>
                      <a:pt x="612" y="2702"/>
                      <a:pt x="670" y="2817"/>
                      <a:pt x="728" y="2909"/>
                    </a:cubicBezTo>
                    <a:cubicBezTo>
                      <a:pt x="970" y="3348"/>
                      <a:pt x="1339" y="3694"/>
                      <a:pt x="1720" y="3994"/>
                    </a:cubicBezTo>
                    <a:cubicBezTo>
                      <a:pt x="2101" y="4318"/>
                      <a:pt x="2517" y="4595"/>
                      <a:pt x="2874" y="4929"/>
                    </a:cubicBezTo>
                    <a:cubicBezTo>
                      <a:pt x="3071" y="5114"/>
                      <a:pt x="3232" y="5276"/>
                      <a:pt x="3382" y="5483"/>
                    </a:cubicBezTo>
                    <a:cubicBezTo>
                      <a:pt x="3532" y="5680"/>
                      <a:pt x="3671" y="5887"/>
                      <a:pt x="3786" y="6107"/>
                    </a:cubicBezTo>
                    <a:cubicBezTo>
                      <a:pt x="3532" y="5680"/>
                      <a:pt x="3209" y="5299"/>
                      <a:pt x="2851" y="4964"/>
                    </a:cubicBezTo>
                    <a:cubicBezTo>
                      <a:pt x="2459" y="4664"/>
                      <a:pt x="2043" y="4375"/>
                      <a:pt x="1674" y="4075"/>
                    </a:cubicBezTo>
                    <a:cubicBezTo>
                      <a:pt x="1293" y="3752"/>
                      <a:pt x="924" y="3406"/>
                      <a:pt x="670" y="2956"/>
                    </a:cubicBezTo>
                    <a:cubicBezTo>
                      <a:pt x="554" y="2748"/>
                      <a:pt x="462" y="2494"/>
                      <a:pt x="416" y="2251"/>
                    </a:cubicBezTo>
                    <a:cubicBezTo>
                      <a:pt x="404" y="2124"/>
                      <a:pt x="381" y="2009"/>
                      <a:pt x="381" y="1882"/>
                    </a:cubicBezTo>
                    <a:cubicBezTo>
                      <a:pt x="381" y="1744"/>
                      <a:pt x="393" y="1628"/>
                      <a:pt x="439" y="1501"/>
                    </a:cubicBezTo>
                    <a:close/>
                    <a:moveTo>
                      <a:pt x="4075" y="6637"/>
                    </a:moveTo>
                    <a:cubicBezTo>
                      <a:pt x="4075" y="6637"/>
                      <a:pt x="4075" y="6637"/>
                      <a:pt x="4075" y="6638"/>
                    </a:cubicBezTo>
                    <a:cubicBezTo>
                      <a:pt x="4075" y="6637"/>
                      <a:pt x="4075" y="6637"/>
                      <a:pt x="4075" y="6637"/>
                    </a:cubicBezTo>
                    <a:close/>
                    <a:moveTo>
                      <a:pt x="946" y="83"/>
                    </a:moveTo>
                    <a:cubicBezTo>
                      <a:pt x="775" y="366"/>
                      <a:pt x="541" y="595"/>
                      <a:pt x="404" y="901"/>
                    </a:cubicBezTo>
                    <a:cubicBezTo>
                      <a:pt x="312" y="1086"/>
                      <a:pt x="254" y="1259"/>
                      <a:pt x="208" y="1443"/>
                    </a:cubicBezTo>
                    <a:cubicBezTo>
                      <a:pt x="0" y="2321"/>
                      <a:pt x="254" y="3163"/>
                      <a:pt x="831" y="3925"/>
                    </a:cubicBezTo>
                    <a:cubicBezTo>
                      <a:pt x="1512" y="4825"/>
                      <a:pt x="2263" y="5991"/>
                      <a:pt x="2193" y="7157"/>
                    </a:cubicBezTo>
                    <a:cubicBezTo>
                      <a:pt x="2424" y="6811"/>
                      <a:pt x="2447" y="6441"/>
                      <a:pt x="2436" y="6049"/>
                    </a:cubicBezTo>
                    <a:lnTo>
                      <a:pt x="2436" y="6049"/>
                    </a:lnTo>
                    <a:cubicBezTo>
                      <a:pt x="2531" y="6302"/>
                      <a:pt x="2776" y="6338"/>
                      <a:pt x="3052" y="6338"/>
                    </a:cubicBezTo>
                    <a:cubicBezTo>
                      <a:pt x="3162" y="6338"/>
                      <a:pt x="3277" y="6332"/>
                      <a:pt x="3390" y="6332"/>
                    </a:cubicBezTo>
                    <a:cubicBezTo>
                      <a:pt x="3677" y="6332"/>
                      <a:pt x="3948" y="6370"/>
                      <a:pt x="4075" y="6637"/>
                    </a:cubicBezTo>
                    <a:lnTo>
                      <a:pt x="4075" y="6637"/>
                    </a:lnTo>
                    <a:cubicBezTo>
                      <a:pt x="3752" y="5956"/>
                      <a:pt x="4479" y="5137"/>
                      <a:pt x="3555" y="4710"/>
                    </a:cubicBezTo>
                    <a:cubicBezTo>
                      <a:pt x="3948" y="4548"/>
                      <a:pt x="4040" y="4456"/>
                      <a:pt x="4340" y="4156"/>
                    </a:cubicBezTo>
                    <a:lnTo>
                      <a:pt x="4340" y="4156"/>
                    </a:lnTo>
                    <a:cubicBezTo>
                      <a:pt x="4227" y="4169"/>
                      <a:pt x="4126" y="4173"/>
                      <a:pt x="4036" y="4173"/>
                    </a:cubicBezTo>
                    <a:cubicBezTo>
                      <a:pt x="3714" y="4173"/>
                      <a:pt x="3544" y="4110"/>
                      <a:pt x="3544" y="4110"/>
                    </a:cubicBezTo>
                    <a:cubicBezTo>
                      <a:pt x="3659" y="3994"/>
                      <a:pt x="3775" y="3821"/>
                      <a:pt x="3775" y="3821"/>
                    </a:cubicBezTo>
                    <a:lnTo>
                      <a:pt x="3775" y="3821"/>
                    </a:lnTo>
                    <a:cubicBezTo>
                      <a:pt x="3548" y="3867"/>
                      <a:pt x="3325" y="3891"/>
                      <a:pt x="3106" y="3891"/>
                    </a:cubicBezTo>
                    <a:cubicBezTo>
                      <a:pt x="2656" y="3891"/>
                      <a:pt x="2224" y="3789"/>
                      <a:pt x="1813" y="3556"/>
                    </a:cubicBezTo>
                    <a:cubicBezTo>
                      <a:pt x="2032" y="3521"/>
                      <a:pt x="2228" y="3348"/>
                      <a:pt x="2251" y="3129"/>
                    </a:cubicBezTo>
                    <a:cubicBezTo>
                      <a:pt x="2263" y="2921"/>
                      <a:pt x="2090" y="2702"/>
                      <a:pt x="1870" y="2655"/>
                    </a:cubicBezTo>
                    <a:lnTo>
                      <a:pt x="1870" y="2655"/>
                    </a:lnTo>
                    <a:cubicBezTo>
                      <a:pt x="1997" y="2759"/>
                      <a:pt x="1997" y="3002"/>
                      <a:pt x="1882" y="3117"/>
                    </a:cubicBezTo>
                    <a:cubicBezTo>
                      <a:pt x="1789" y="3210"/>
                      <a:pt x="1658" y="3251"/>
                      <a:pt x="1520" y="3251"/>
                    </a:cubicBezTo>
                    <a:cubicBezTo>
                      <a:pt x="1487" y="3251"/>
                      <a:pt x="1453" y="3249"/>
                      <a:pt x="1420" y="3244"/>
                    </a:cubicBezTo>
                    <a:cubicBezTo>
                      <a:pt x="947" y="3209"/>
                      <a:pt x="728" y="2552"/>
                      <a:pt x="635" y="2171"/>
                    </a:cubicBezTo>
                    <a:cubicBezTo>
                      <a:pt x="447" y="1474"/>
                      <a:pt x="598" y="714"/>
                      <a:pt x="946" y="8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488724" y="4560970"/>
                <a:ext cx="54066" cy="151766"/>
              </a:xfrm>
              <a:custGeom>
                <a:avLst/>
                <a:gdLst/>
                <a:ahLst/>
                <a:cxnLst/>
                <a:rect l="l" t="t" r="r" b="b"/>
                <a:pathLst>
                  <a:path w="1674" h="4699" extrusionOk="0">
                    <a:moveTo>
                      <a:pt x="450" y="994"/>
                    </a:moveTo>
                    <a:lnTo>
                      <a:pt x="450" y="994"/>
                    </a:lnTo>
                    <a:cubicBezTo>
                      <a:pt x="531" y="1201"/>
                      <a:pt x="612" y="1409"/>
                      <a:pt x="647" y="1640"/>
                    </a:cubicBezTo>
                    <a:cubicBezTo>
                      <a:pt x="693" y="1871"/>
                      <a:pt x="727" y="2102"/>
                      <a:pt x="739" y="2332"/>
                    </a:cubicBezTo>
                    <a:cubicBezTo>
                      <a:pt x="739" y="2563"/>
                      <a:pt x="739" y="2806"/>
                      <a:pt x="693" y="3037"/>
                    </a:cubicBezTo>
                    <a:cubicBezTo>
                      <a:pt x="670" y="3267"/>
                      <a:pt x="623" y="3521"/>
                      <a:pt x="554" y="3752"/>
                    </a:cubicBezTo>
                    <a:cubicBezTo>
                      <a:pt x="589" y="3521"/>
                      <a:pt x="635" y="3291"/>
                      <a:pt x="647" y="3048"/>
                    </a:cubicBezTo>
                    <a:cubicBezTo>
                      <a:pt x="658" y="2817"/>
                      <a:pt x="681" y="2563"/>
                      <a:pt x="681" y="2332"/>
                    </a:cubicBezTo>
                    <a:cubicBezTo>
                      <a:pt x="681" y="2102"/>
                      <a:pt x="647" y="1871"/>
                      <a:pt x="612" y="1663"/>
                    </a:cubicBezTo>
                    <a:cubicBezTo>
                      <a:pt x="566" y="1432"/>
                      <a:pt x="508" y="1213"/>
                      <a:pt x="450" y="994"/>
                    </a:cubicBezTo>
                    <a:close/>
                    <a:moveTo>
                      <a:pt x="0" y="1"/>
                    </a:moveTo>
                    <a:lnTo>
                      <a:pt x="0" y="1"/>
                    </a:lnTo>
                    <a:cubicBezTo>
                      <a:pt x="531" y="1501"/>
                      <a:pt x="623" y="3140"/>
                      <a:pt x="266" y="4699"/>
                    </a:cubicBezTo>
                    <a:cubicBezTo>
                      <a:pt x="693" y="4387"/>
                      <a:pt x="1016" y="3718"/>
                      <a:pt x="981" y="3187"/>
                    </a:cubicBezTo>
                    <a:lnTo>
                      <a:pt x="981" y="3187"/>
                    </a:lnTo>
                    <a:cubicBezTo>
                      <a:pt x="1108" y="3360"/>
                      <a:pt x="1270" y="4052"/>
                      <a:pt x="1304" y="4087"/>
                    </a:cubicBezTo>
                    <a:cubicBezTo>
                      <a:pt x="1674" y="3013"/>
                      <a:pt x="589" y="820"/>
                      <a:pt x="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350361" y="4354589"/>
                <a:ext cx="171564" cy="50061"/>
              </a:xfrm>
              <a:custGeom>
                <a:avLst/>
                <a:gdLst/>
                <a:ahLst/>
                <a:cxnLst/>
                <a:rect l="l" t="t" r="r" b="b"/>
                <a:pathLst>
                  <a:path w="5312" h="1550" extrusionOk="0">
                    <a:moveTo>
                      <a:pt x="1067" y="1"/>
                    </a:moveTo>
                    <a:cubicBezTo>
                      <a:pt x="642" y="1"/>
                      <a:pt x="333" y="128"/>
                      <a:pt x="244" y="458"/>
                    </a:cubicBezTo>
                    <a:cubicBezTo>
                      <a:pt x="0" y="1376"/>
                      <a:pt x="2016" y="1550"/>
                      <a:pt x="3577" y="1550"/>
                    </a:cubicBezTo>
                    <a:cubicBezTo>
                      <a:pt x="4529" y="1550"/>
                      <a:pt x="5311" y="1485"/>
                      <a:pt x="5311" y="1485"/>
                    </a:cubicBezTo>
                    <a:cubicBezTo>
                      <a:pt x="5311" y="1485"/>
                      <a:pt x="2515" y="1"/>
                      <a:pt x="106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388440" y="4265383"/>
                <a:ext cx="134228" cy="111459"/>
              </a:xfrm>
              <a:custGeom>
                <a:avLst/>
                <a:gdLst/>
                <a:ahLst/>
                <a:cxnLst/>
                <a:rect l="l" t="t" r="r" b="b"/>
                <a:pathLst>
                  <a:path w="4156" h="3451" extrusionOk="0">
                    <a:moveTo>
                      <a:pt x="1532" y="0"/>
                    </a:moveTo>
                    <a:cubicBezTo>
                      <a:pt x="1396" y="0"/>
                      <a:pt x="1265" y="50"/>
                      <a:pt x="1143" y="161"/>
                    </a:cubicBezTo>
                    <a:cubicBezTo>
                      <a:pt x="0" y="1200"/>
                      <a:pt x="4156" y="3451"/>
                      <a:pt x="4156" y="3451"/>
                    </a:cubicBezTo>
                    <a:cubicBezTo>
                      <a:pt x="4156" y="3451"/>
                      <a:pt x="2665" y="0"/>
                      <a:pt x="153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481618" y="4212124"/>
                <a:ext cx="94825" cy="166203"/>
              </a:xfrm>
              <a:custGeom>
                <a:avLst/>
                <a:gdLst/>
                <a:ahLst/>
                <a:cxnLst/>
                <a:rect l="l" t="t" r="r" b="b"/>
                <a:pathLst>
                  <a:path w="2936" h="5146" extrusionOk="0">
                    <a:moveTo>
                      <a:pt x="1593" y="0"/>
                    </a:moveTo>
                    <a:cubicBezTo>
                      <a:pt x="1560" y="0"/>
                      <a:pt x="1526" y="3"/>
                      <a:pt x="1490" y="10"/>
                    </a:cubicBezTo>
                    <a:cubicBezTo>
                      <a:pt x="1" y="263"/>
                      <a:pt x="2067" y="5146"/>
                      <a:pt x="2067" y="5146"/>
                    </a:cubicBezTo>
                    <a:cubicBezTo>
                      <a:pt x="2067" y="5146"/>
                      <a:pt x="2936" y="0"/>
                      <a:pt x="159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
          <p:cNvSpPr txBox="1">
            <a:spLocks noGrp="1"/>
          </p:cNvSpPr>
          <p:nvPr>
            <p:ph type="title"/>
          </p:nvPr>
        </p:nvSpPr>
        <p:spPr>
          <a:xfrm>
            <a:off x="805375" y="1755775"/>
            <a:ext cx="5308800" cy="19461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b="1">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2" name="Google Shape;262;p3"/>
          <p:cNvSpPr txBox="1">
            <a:spLocks noGrp="1"/>
          </p:cNvSpPr>
          <p:nvPr>
            <p:ph type="subTitle" idx="1"/>
          </p:nvPr>
        </p:nvSpPr>
        <p:spPr>
          <a:xfrm>
            <a:off x="805375" y="3612150"/>
            <a:ext cx="4276500" cy="522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3"/>
          <p:cNvSpPr txBox="1">
            <a:spLocks noGrp="1"/>
          </p:cNvSpPr>
          <p:nvPr>
            <p:ph type="title" idx="2" hasCustomPrompt="1"/>
          </p:nvPr>
        </p:nvSpPr>
        <p:spPr>
          <a:xfrm>
            <a:off x="779975" y="1008450"/>
            <a:ext cx="1137900" cy="772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64"/>
        <p:cNvGrpSpPr/>
        <p:nvPr/>
      </p:nvGrpSpPr>
      <p:grpSpPr>
        <a:xfrm>
          <a:off x="0" y="0"/>
          <a:ext cx="0" cy="0"/>
          <a:chOff x="0" y="0"/>
          <a:chExt cx="0" cy="0"/>
        </a:xfrm>
      </p:grpSpPr>
      <p:grpSp>
        <p:nvGrpSpPr>
          <p:cNvPr id="265" name="Google Shape;265;p4"/>
          <p:cNvGrpSpPr/>
          <p:nvPr/>
        </p:nvGrpSpPr>
        <p:grpSpPr>
          <a:xfrm>
            <a:off x="76177" y="114913"/>
            <a:ext cx="8991497" cy="4900595"/>
            <a:chOff x="76177" y="114913"/>
            <a:chExt cx="8991497" cy="4900595"/>
          </a:xfrm>
        </p:grpSpPr>
        <p:grpSp>
          <p:nvGrpSpPr>
            <p:cNvPr id="266" name="Google Shape;266;p4"/>
            <p:cNvGrpSpPr/>
            <p:nvPr/>
          </p:nvGrpSpPr>
          <p:grpSpPr>
            <a:xfrm>
              <a:off x="4477110" y="4842845"/>
              <a:ext cx="189780" cy="172662"/>
              <a:chOff x="4520653" y="4806269"/>
              <a:chExt cx="189780" cy="172662"/>
            </a:xfrm>
          </p:grpSpPr>
          <p:sp>
            <p:nvSpPr>
              <p:cNvPr id="267" name="Google Shape;267;p4"/>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4"/>
            <p:cNvGrpSpPr/>
            <p:nvPr/>
          </p:nvGrpSpPr>
          <p:grpSpPr>
            <a:xfrm>
              <a:off x="194306" y="1034696"/>
              <a:ext cx="213648" cy="3005896"/>
              <a:chOff x="194306" y="1034696"/>
              <a:chExt cx="213648" cy="3005896"/>
            </a:xfrm>
          </p:grpSpPr>
          <p:sp>
            <p:nvSpPr>
              <p:cNvPr id="271" name="Google Shape;271;p4"/>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4"/>
            <p:cNvGrpSpPr/>
            <p:nvPr/>
          </p:nvGrpSpPr>
          <p:grpSpPr>
            <a:xfrm>
              <a:off x="1018925" y="4718372"/>
              <a:ext cx="3295960" cy="211904"/>
              <a:chOff x="1018925" y="4669812"/>
              <a:chExt cx="3295960" cy="211904"/>
            </a:xfrm>
          </p:grpSpPr>
          <p:sp>
            <p:nvSpPr>
              <p:cNvPr id="276" name="Google Shape;276;p4"/>
              <p:cNvSpPr/>
              <p:nvPr/>
            </p:nvSpPr>
            <p:spPr>
              <a:xfrm>
                <a:off x="1149795"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18925" y="4669812"/>
                <a:ext cx="143950" cy="211904"/>
              </a:xfrm>
              <a:custGeom>
                <a:avLst/>
                <a:gdLst/>
                <a:ahLst/>
                <a:cxnLst/>
                <a:rect l="l" t="t" r="r" b="b"/>
                <a:pathLst>
                  <a:path w="4457" h="6561" extrusionOk="0">
                    <a:moveTo>
                      <a:pt x="2642" y="1"/>
                    </a:moveTo>
                    <a:cubicBezTo>
                      <a:pt x="1992" y="1"/>
                      <a:pt x="1397" y="230"/>
                      <a:pt x="913" y="625"/>
                    </a:cubicBezTo>
                    <a:cubicBezTo>
                      <a:pt x="440" y="1029"/>
                      <a:pt x="105" y="1606"/>
                      <a:pt x="24" y="2217"/>
                    </a:cubicBezTo>
                    <a:cubicBezTo>
                      <a:pt x="1" y="2368"/>
                      <a:pt x="1" y="2518"/>
                      <a:pt x="1" y="2679"/>
                    </a:cubicBezTo>
                    <a:lnTo>
                      <a:pt x="24" y="3106"/>
                    </a:lnTo>
                    <a:lnTo>
                      <a:pt x="93" y="3522"/>
                    </a:lnTo>
                    <a:cubicBezTo>
                      <a:pt x="139" y="3660"/>
                      <a:pt x="174" y="3799"/>
                      <a:pt x="209" y="3926"/>
                    </a:cubicBezTo>
                    <a:cubicBezTo>
                      <a:pt x="405" y="4468"/>
                      <a:pt x="705" y="4953"/>
                      <a:pt x="1097" y="5346"/>
                    </a:cubicBezTo>
                    <a:cubicBezTo>
                      <a:pt x="1824" y="6116"/>
                      <a:pt x="2864" y="6561"/>
                      <a:pt x="3900" y="6561"/>
                    </a:cubicBezTo>
                    <a:cubicBezTo>
                      <a:pt x="3951" y="6561"/>
                      <a:pt x="4002" y="6560"/>
                      <a:pt x="4052" y="6557"/>
                    </a:cubicBezTo>
                    <a:cubicBezTo>
                      <a:pt x="4179" y="6557"/>
                      <a:pt x="4283" y="6442"/>
                      <a:pt x="4272" y="6327"/>
                    </a:cubicBezTo>
                    <a:cubicBezTo>
                      <a:pt x="4272" y="6177"/>
                      <a:pt x="4179" y="6096"/>
                      <a:pt x="4052" y="6096"/>
                    </a:cubicBezTo>
                    <a:cubicBezTo>
                      <a:pt x="3083" y="6061"/>
                      <a:pt x="2171" y="5599"/>
                      <a:pt x="1594" y="4884"/>
                    </a:cubicBezTo>
                    <a:cubicBezTo>
                      <a:pt x="1305" y="4514"/>
                      <a:pt x="1074" y="4122"/>
                      <a:pt x="959" y="3672"/>
                    </a:cubicBezTo>
                    <a:cubicBezTo>
                      <a:pt x="936" y="3556"/>
                      <a:pt x="913" y="3453"/>
                      <a:pt x="890" y="3337"/>
                    </a:cubicBezTo>
                    <a:lnTo>
                      <a:pt x="844" y="3002"/>
                    </a:lnTo>
                    <a:lnTo>
                      <a:pt x="844" y="2679"/>
                    </a:lnTo>
                    <a:cubicBezTo>
                      <a:pt x="855" y="2575"/>
                      <a:pt x="855" y="2471"/>
                      <a:pt x="890" y="2368"/>
                    </a:cubicBezTo>
                    <a:cubicBezTo>
                      <a:pt x="970" y="1987"/>
                      <a:pt x="1224" y="1640"/>
                      <a:pt x="1536" y="1409"/>
                    </a:cubicBezTo>
                    <a:cubicBezTo>
                      <a:pt x="1809" y="1200"/>
                      <a:pt x="2187" y="1095"/>
                      <a:pt x="2513" y="1095"/>
                    </a:cubicBezTo>
                    <a:cubicBezTo>
                      <a:pt x="2546" y="1095"/>
                      <a:pt x="2578" y="1096"/>
                      <a:pt x="2610" y="1098"/>
                    </a:cubicBezTo>
                    <a:cubicBezTo>
                      <a:pt x="2898" y="1132"/>
                      <a:pt x="3129" y="1363"/>
                      <a:pt x="3187" y="1617"/>
                    </a:cubicBezTo>
                    <a:cubicBezTo>
                      <a:pt x="3198" y="1675"/>
                      <a:pt x="3198" y="1756"/>
                      <a:pt x="3198" y="1813"/>
                    </a:cubicBezTo>
                    <a:cubicBezTo>
                      <a:pt x="3198" y="1825"/>
                      <a:pt x="3187" y="1848"/>
                      <a:pt x="3175" y="1848"/>
                    </a:cubicBezTo>
                    <a:cubicBezTo>
                      <a:pt x="3141" y="1883"/>
                      <a:pt x="3117" y="1883"/>
                      <a:pt x="3083" y="1883"/>
                    </a:cubicBezTo>
                    <a:cubicBezTo>
                      <a:pt x="3020" y="1865"/>
                      <a:pt x="2957" y="1856"/>
                      <a:pt x="2895" y="1856"/>
                    </a:cubicBezTo>
                    <a:cubicBezTo>
                      <a:pt x="2600" y="1856"/>
                      <a:pt x="2324" y="2049"/>
                      <a:pt x="2229" y="2344"/>
                    </a:cubicBezTo>
                    <a:cubicBezTo>
                      <a:pt x="2136" y="2702"/>
                      <a:pt x="2333" y="3083"/>
                      <a:pt x="2690" y="3199"/>
                    </a:cubicBezTo>
                    <a:cubicBezTo>
                      <a:pt x="2771" y="3210"/>
                      <a:pt x="2829" y="3222"/>
                      <a:pt x="2898" y="3222"/>
                    </a:cubicBezTo>
                    <a:lnTo>
                      <a:pt x="3083" y="3222"/>
                    </a:lnTo>
                    <a:cubicBezTo>
                      <a:pt x="3579" y="3222"/>
                      <a:pt x="4041" y="2933"/>
                      <a:pt x="4272" y="2529"/>
                    </a:cubicBezTo>
                    <a:cubicBezTo>
                      <a:pt x="4387" y="2333"/>
                      <a:pt x="4456" y="2079"/>
                      <a:pt x="4456" y="1848"/>
                    </a:cubicBezTo>
                    <a:cubicBezTo>
                      <a:pt x="4456" y="1652"/>
                      <a:pt x="4422" y="1467"/>
                      <a:pt x="4364" y="1294"/>
                    </a:cubicBezTo>
                    <a:cubicBezTo>
                      <a:pt x="4133" y="555"/>
                      <a:pt x="3441" y="36"/>
                      <a:pt x="2690" y="1"/>
                    </a:cubicBezTo>
                    <a:cubicBezTo>
                      <a:pt x="2674" y="1"/>
                      <a:pt x="2658" y="1"/>
                      <a:pt x="264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4856159" y="4718372"/>
              <a:ext cx="3296315" cy="211904"/>
              <a:chOff x="4856159" y="4669812"/>
              <a:chExt cx="3296315" cy="211904"/>
            </a:xfrm>
          </p:grpSpPr>
          <p:sp>
            <p:nvSpPr>
              <p:cNvPr id="279" name="Google Shape;279;p4"/>
              <p:cNvSpPr/>
              <p:nvPr/>
            </p:nvSpPr>
            <p:spPr>
              <a:xfrm>
                <a:off x="4856159"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008169" y="4669812"/>
                <a:ext cx="144305" cy="211904"/>
              </a:xfrm>
              <a:custGeom>
                <a:avLst/>
                <a:gdLst/>
                <a:ahLst/>
                <a:cxnLst/>
                <a:rect l="l" t="t" r="r" b="b"/>
                <a:pathLst>
                  <a:path w="4468" h="6561" extrusionOk="0">
                    <a:moveTo>
                      <a:pt x="1815" y="1"/>
                    </a:moveTo>
                    <a:cubicBezTo>
                      <a:pt x="1799" y="1"/>
                      <a:pt x="1783" y="1"/>
                      <a:pt x="1767" y="1"/>
                    </a:cubicBezTo>
                    <a:cubicBezTo>
                      <a:pt x="1016" y="36"/>
                      <a:pt x="324" y="555"/>
                      <a:pt x="93" y="1294"/>
                    </a:cubicBezTo>
                    <a:cubicBezTo>
                      <a:pt x="35" y="1467"/>
                      <a:pt x="1" y="1652"/>
                      <a:pt x="1" y="1848"/>
                    </a:cubicBezTo>
                    <a:cubicBezTo>
                      <a:pt x="1" y="2079"/>
                      <a:pt x="81" y="2333"/>
                      <a:pt x="197" y="2529"/>
                    </a:cubicBezTo>
                    <a:cubicBezTo>
                      <a:pt x="428" y="2933"/>
                      <a:pt x="889" y="3222"/>
                      <a:pt x="1374" y="3222"/>
                    </a:cubicBezTo>
                    <a:lnTo>
                      <a:pt x="1559" y="3222"/>
                    </a:lnTo>
                    <a:cubicBezTo>
                      <a:pt x="1640" y="3222"/>
                      <a:pt x="1697" y="3210"/>
                      <a:pt x="1767" y="3199"/>
                    </a:cubicBezTo>
                    <a:cubicBezTo>
                      <a:pt x="2124" y="3083"/>
                      <a:pt x="2332" y="2702"/>
                      <a:pt x="2228" y="2344"/>
                    </a:cubicBezTo>
                    <a:cubicBezTo>
                      <a:pt x="2133" y="2049"/>
                      <a:pt x="1857" y="1856"/>
                      <a:pt x="1562" y="1856"/>
                    </a:cubicBezTo>
                    <a:cubicBezTo>
                      <a:pt x="1500" y="1856"/>
                      <a:pt x="1437" y="1865"/>
                      <a:pt x="1374" y="1883"/>
                    </a:cubicBezTo>
                    <a:cubicBezTo>
                      <a:pt x="1351" y="1883"/>
                      <a:pt x="1317" y="1883"/>
                      <a:pt x="1293" y="1848"/>
                    </a:cubicBezTo>
                    <a:cubicBezTo>
                      <a:pt x="1270" y="1848"/>
                      <a:pt x="1259" y="1825"/>
                      <a:pt x="1259" y="1813"/>
                    </a:cubicBezTo>
                    <a:cubicBezTo>
                      <a:pt x="1259" y="1756"/>
                      <a:pt x="1259" y="1675"/>
                      <a:pt x="1270" y="1617"/>
                    </a:cubicBezTo>
                    <a:cubicBezTo>
                      <a:pt x="1328" y="1363"/>
                      <a:pt x="1559" y="1132"/>
                      <a:pt x="1847" y="1098"/>
                    </a:cubicBezTo>
                    <a:cubicBezTo>
                      <a:pt x="1879" y="1096"/>
                      <a:pt x="1911" y="1095"/>
                      <a:pt x="1944" y="1095"/>
                    </a:cubicBezTo>
                    <a:cubicBezTo>
                      <a:pt x="2270" y="1095"/>
                      <a:pt x="2648" y="1200"/>
                      <a:pt x="2921" y="1409"/>
                    </a:cubicBezTo>
                    <a:cubicBezTo>
                      <a:pt x="3233" y="1640"/>
                      <a:pt x="3487" y="1987"/>
                      <a:pt x="3567" y="2368"/>
                    </a:cubicBezTo>
                    <a:cubicBezTo>
                      <a:pt x="3602" y="2471"/>
                      <a:pt x="3602" y="2575"/>
                      <a:pt x="3613" y="2679"/>
                    </a:cubicBezTo>
                    <a:lnTo>
                      <a:pt x="3613" y="3002"/>
                    </a:lnTo>
                    <a:lnTo>
                      <a:pt x="3567" y="3337"/>
                    </a:lnTo>
                    <a:cubicBezTo>
                      <a:pt x="3544" y="3453"/>
                      <a:pt x="3521" y="3556"/>
                      <a:pt x="3498" y="3672"/>
                    </a:cubicBezTo>
                    <a:cubicBezTo>
                      <a:pt x="3383" y="4122"/>
                      <a:pt x="3152" y="4514"/>
                      <a:pt x="2863" y="4884"/>
                    </a:cubicBezTo>
                    <a:cubicBezTo>
                      <a:pt x="2286" y="5599"/>
                      <a:pt x="1374" y="6061"/>
                      <a:pt x="405" y="6096"/>
                    </a:cubicBezTo>
                    <a:cubicBezTo>
                      <a:pt x="278" y="6096"/>
                      <a:pt x="197" y="6177"/>
                      <a:pt x="197" y="6327"/>
                    </a:cubicBezTo>
                    <a:cubicBezTo>
                      <a:pt x="174" y="6442"/>
                      <a:pt x="278" y="6557"/>
                      <a:pt x="405" y="6557"/>
                    </a:cubicBezTo>
                    <a:cubicBezTo>
                      <a:pt x="455" y="6560"/>
                      <a:pt x="506" y="6561"/>
                      <a:pt x="557" y="6561"/>
                    </a:cubicBezTo>
                    <a:cubicBezTo>
                      <a:pt x="1593" y="6561"/>
                      <a:pt x="2634" y="6116"/>
                      <a:pt x="3371" y="5346"/>
                    </a:cubicBezTo>
                    <a:cubicBezTo>
                      <a:pt x="3752" y="4953"/>
                      <a:pt x="4064" y="4468"/>
                      <a:pt x="4248" y="3926"/>
                    </a:cubicBezTo>
                    <a:cubicBezTo>
                      <a:pt x="4283" y="3799"/>
                      <a:pt x="4318" y="3660"/>
                      <a:pt x="4364" y="3522"/>
                    </a:cubicBezTo>
                    <a:lnTo>
                      <a:pt x="4433" y="3106"/>
                    </a:lnTo>
                    <a:lnTo>
                      <a:pt x="4468" y="2679"/>
                    </a:lnTo>
                    <a:cubicBezTo>
                      <a:pt x="4468" y="2518"/>
                      <a:pt x="4468" y="2368"/>
                      <a:pt x="4433" y="2217"/>
                    </a:cubicBezTo>
                    <a:cubicBezTo>
                      <a:pt x="4341" y="1606"/>
                      <a:pt x="4017" y="1029"/>
                      <a:pt x="3533" y="625"/>
                    </a:cubicBezTo>
                    <a:cubicBezTo>
                      <a:pt x="3059" y="230"/>
                      <a:pt x="2476" y="1"/>
                      <a:pt x="181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4"/>
            <p:cNvGrpSpPr/>
            <p:nvPr/>
          </p:nvGrpSpPr>
          <p:grpSpPr>
            <a:xfrm>
              <a:off x="1005226" y="213208"/>
              <a:ext cx="7133549" cy="211872"/>
              <a:chOff x="1018925" y="199492"/>
              <a:chExt cx="7133549" cy="211872"/>
            </a:xfrm>
          </p:grpSpPr>
          <p:grpSp>
            <p:nvGrpSpPr>
              <p:cNvPr id="282" name="Google Shape;282;p4"/>
              <p:cNvGrpSpPr/>
              <p:nvPr/>
            </p:nvGrpSpPr>
            <p:grpSpPr>
              <a:xfrm>
                <a:off x="4856159" y="199492"/>
                <a:ext cx="3296315" cy="211872"/>
                <a:chOff x="4856159" y="254356"/>
                <a:chExt cx="3296315" cy="211872"/>
              </a:xfrm>
            </p:grpSpPr>
            <p:sp>
              <p:nvSpPr>
                <p:cNvPr id="283" name="Google Shape;283;p4"/>
                <p:cNvSpPr/>
                <p:nvPr/>
              </p:nvSpPr>
              <p:spPr>
                <a:xfrm>
                  <a:off x="4856159"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8008169" y="254356"/>
                  <a:ext cx="144305" cy="211872"/>
                </a:xfrm>
                <a:custGeom>
                  <a:avLst/>
                  <a:gdLst/>
                  <a:ahLst/>
                  <a:cxnLst/>
                  <a:rect l="l" t="t" r="r" b="b"/>
                  <a:pathLst>
                    <a:path w="4468" h="6560" extrusionOk="0">
                      <a:moveTo>
                        <a:pt x="524" y="1"/>
                      </a:moveTo>
                      <a:cubicBezTo>
                        <a:pt x="484" y="1"/>
                        <a:pt x="444" y="2"/>
                        <a:pt x="405" y="3"/>
                      </a:cubicBezTo>
                      <a:cubicBezTo>
                        <a:pt x="278" y="3"/>
                        <a:pt x="174" y="118"/>
                        <a:pt x="197" y="234"/>
                      </a:cubicBezTo>
                      <a:cubicBezTo>
                        <a:pt x="197" y="372"/>
                        <a:pt x="278" y="476"/>
                        <a:pt x="405" y="476"/>
                      </a:cubicBezTo>
                      <a:cubicBezTo>
                        <a:pt x="1374" y="499"/>
                        <a:pt x="2286" y="961"/>
                        <a:pt x="2863" y="1688"/>
                      </a:cubicBezTo>
                      <a:cubicBezTo>
                        <a:pt x="3152" y="2046"/>
                        <a:pt x="3383" y="2450"/>
                        <a:pt x="3498" y="2900"/>
                      </a:cubicBezTo>
                      <a:cubicBezTo>
                        <a:pt x="3521" y="3004"/>
                        <a:pt x="3544" y="3108"/>
                        <a:pt x="3567" y="3223"/>
                      </a:cubicBezTo>
                      <a:lnTo>
                        <a:pt x="3613" y="3558"/>
                      </a:lnTo>
                      <a:lnTo>
                        <a:pt x="3613" y="3893"/>
                      </a:lnTo>
                      <a:cubicBezTo>
                        <a:pt x="3602" y="3985"/>
                        <a:pt x="3602" y="4089"/>
                        <a:pt x="3567" y="4193"/>
                      </a:cubicBezTo>
                      <a:cubicBezTo>
                        <a:pt x="3487" y="4585"/>
                        <a:pt x="3233" y="4931"/>
                        <a:pt x="2921" y="5162"/>
                      </a:cubicBezTo>
                      <a:cubicBezTo>
                        <a:pt x="2651" y="5370"/>
                        <a:pt x="2277" y="5466"/>
                        <a:pt x="1953" y="5466"/>
                      </a:cubicBezTo>
                      <a:cubicBezTo>
                        <a:pt x="1917" y="5466"/>
                        <a:pt x="1882" y="5465"/>
                        <a:pt x="1847" y="5462"/>
                      </a:cubicBezTo>
                      <a:cubicBezTo>
                        <a:pt x="1559" y="5428"/>
                        <a:pt x="1328" y="5197"/>
                        <a:pt x="1270" y="4943"/>
                      </a:cubicBezTo>
                      <a:cubicBezTo>
                        <a:pt x="1259" y="4885"/>
                        <a:pt x="1259" y="4816"/>
                        <a:pt x="1259" y="4758"/>
                      </a:cubicBezTo>
                      <a:cubicBezTo>
                        <a:pt x="1259" y="4735"/>
                        <a:pt x="1270" y="4712"/>
                        <a:pt x="1293" y="4712"/>
                      </a:cubicBezTo>
                      <a:cubicBezTo>
                        <a:pt x="1317" y="4678"/>
                        <a:pt x="1351" y="4678"/>
                        <a:pt x="1374" y="4678"/>
                      </a:cubicBezTo>
                      <a:cubicBezTo>
                        <a:pt x="1439" y="4696"/>
                        <a:pt x="1504" y="4705"/>
                        <a:pt x="1568" y="4705"/>
                      </a:cubicBezTo>
                      <a:cubicBezTo>
                        <a:pt x="1861" y="4705"/>
                        <a:pt x="2134" y="4519"/>
                        <a:pt x="2228" y="4216"/>
                      </a:cubicBezTo>
                      <a:cubicBezTo>
                        <a:pt x="2332" y="3858"/>
                        <a:pt x="2124" y="3489"/>
                        <a:pt x="1767" y="3373"/>
                      </a:cubicBezTo>
                      <a:cubicBezTo>
                        <a:pt x="1697" y="3350"/>
                        <a:pt x="1640" y="3339"/>
                        <a:pt x="1559" y="3339"/>
                      </a:cubicBezTo>
                      <a:lnTo>
                        <a:pt x="1374" y="3339"/>
                      </a:lnTo>
                      <a:cubicBezTo>
                        <a:pt x="889" y="3339"/>
                        <a:pt x="428" y="3627"/>
                        <a:pt x="197" y="4031"/>
                      </a:cubicBezTo>
                      <a:cubicBezTo>
                        <a:pt x="81" y="4239"/>
                        <a:pt x="1" y="4481"/>
                        <a:pt x="1" y="4712"/>
                      </a:cubicBezTo>
                      <a:cubicBezTo>
                        <a:pt x="1" y="4908"/>
                        <a:pt x="35" y="5105"/>
                        <a:pt x="93" y="5278"/>
                      </a:cubicBezTo>
                      <a:cubicBezTo>
                        <a:pt x="324" y="6005"/>
                        <a:pt x="1016" y="6524"/>
                        <a:pt x="1767" y="6559"/>
                      </a:cubicBezTo>
                      <a:cubicBezTo>
                        <a:pt x="1783" y="6559"/>
                        <a:pt x="1799" y="6559"/>
                        <a:pt x="1815" y="6559"/>
                      </a:cubicBezTo>
                      <a:cubicBezTo>
                        <a:pt x="2476" y="6559"/>
                        <a:pt x="3059" y="6330"/>
                        <a:pt x="3533" y="5936"/>
                      </a:cubicBezTo>
                      <a:cubicBezTo>
                        <a:pt x="4017" y="5532"/>
                        <a:pt x="4341" y="4955"/>
                        <a:pt x="4433" y="4354"/>
                      </a:cubicBezTo>
                      <a:cubicBezTo>
                        <a:pt x="4468" y="4193"/>
                        <a:pt x="4468" y="4054"/>
                        <a:pt x="4468" y="3893"/>
                      </a:cubicBezTo>
                      <a:lnTo>
                        <a:pt x="4433" y="3454"/>
                      </a:lnTo>
                      <a:lnTo>
                        <a:pt x="4364" y="3039"/>
                      </a:lnTo>
                      <a:cubicBezTo>
                        <a:pt x="4318" y="2912"/>
                        <a:pt x="4283" y="2761"/>
                        <a:pt x="4248" y="2635"/>
                      </a:cubicBezTo>
                      <a:cubicBezTo>
                        <a:pt x="4064" y="2104"/>
                        <a:pt x="3752" y="1607"/>
                        <a:pt x="3371" y="1215"/>
                      </a:cubicBezTo>
                      <a:cubicBezTo>
                        <a:pt x="2626" y="436"/>
                        <a:pt x="1571" y="1"/>
                        <a:pt x="5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4"/>
              <p:cNvGrpSpPr/>
              <p:nvPr/>
            </p:nvGrpSpPr>
            <p:grpSpPr>
              <a:xfrm>
                <a:off x="1018925" y="199492"/>
                <a:ext cx="3295960" cy="211872"/>
                <a:chOff x="1018925" y="254356"/>
                <a:chExt cx="3295960" cy="211872"/>
              </a:xfrm>
            </p:grpSpPr>
            <p:sp>
              <p:nvSpPr>
                <p:cNvPr id="286" name="Google Shape;286;p4"/>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 name="Google Shape;288;p4"/>
            <p:cNvGrpSpPr/>
            <p:nvPr/>
          </p:nvGrpSpPr>
          <p:grpSpPr>
            <a:xfrm>
              <a:off x="91453" y="114937"/>
              <a:ext cx="750045" cy="777207"/>
              <a:chOff x="54877" y="169801"/>
              <a:chExt cx="750045" cy="777207"/>
            </a:xfrm>
          </p:grpSpPr>
          <p:sp>
            <p:nvSpPr>
              <p:cNvPr id="289" name="Google Shape;289;p4"/>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4"/>
            <p:cNvGrpSpPr/>
            <p:nvPr/>
          </p:nvGrpSpPr>
          <p:grpSpPr>
            <a:xfrm>
              <a:off x="76177" y="4248700"/>
              <a:ext cx="779177" cy="746654"/>
              <a:chOff x="39601" y="4212124"/>
              <a:chExt cx="779177" cy="746654"/>
            </a:xfrm>
          </p:grpSpPr>
          <p:sp>
            <p:nvSpPr>
              <p:cNvPr id="309" name="Google Shape;309;p4"/>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4"/>
            <p:cNvGrpSpPr/>
            <p:nvPr/>
          </p:nvGrpSpPr>
          <p:grpSpPr>
            <a:xfrm>
              <a:off x="8735864" y="1034696"/>
              <a:ext cx="213293" cy="3005896"/>
              <a:chOff x="8735864" y="1034696"/>
              <a:chExt cx="213293" cy="3005896"/>
            </a:xfrm>
          </p:grpSpPr>
          <p:sp>
            <p:nvSpPr>
              <p:cNvPr id="329" name="Google Shape;329;p4"/>
              <p:cNvSpPr/>
              <p:nvPr/>
            </p:nvSpPr>
            <p:spPr>
              <a:xfrm>
                <a:off x="8932717" y="1165533"/>
                <a:ext cx="14954" cy="1487494"/>
              </a:xfrm>
              <a:custGeom>
                <a:avLst/>
                <a:gdLst/>
                <a:ahLst/>
                <a:cxnLst/>
                <a:rect l="l" t="t" r="r" b="b"/>
                <a:pathLst>
                  <a:path w="463"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8735864" y="1034696"/>
                <a:ext cx="213293" cy="143918"/>
              </a:xfrm>
              <a:custGeom>
                <a:avLst/>
                <a:gdLst/>
                <a:ahLst/>
                <a:cxnLst/>
                <a:rect l="l" t="t" r="r" b="b"/>
                <a:pathLst>
                  <a:path w="6604" h="4456" extrusionOk="0">
                    <a:moveTo>
                      <a:pt x="2679" y="0"/>
                    </a:moveTo>
                    <a:cubicBezTo>
                      <a:pt x="2517" y="0"/>
                      <a:pt x="2379" y="0"/>
                      <a:pt x="2217" y="35"/>
                    </a:cubicBezTo>
                    <a:cubicBezTo>
                      <a:pt x="1617" y="116"/>
                      <a:pt x="1040" y="451"/>
                      <a:pt x="636" y="924"/>
                    </a:cubicBezTo>
                    <a:cubicBezTo>
                      <a:pt x="232" y="1420"/>
                      <a:pt x="1" y="2020"/>
                      <a:pt x="12" y="2701"/>
                    </a:cubicBezTo>
                    <a:cubicBezTo>
                      <a:pt x="36" y="3452"/>
                      <a:pt x="555" y="4144"/>
                      <a:pt x="1294" y="4375"/>
                    </a:cubicBezTo>
                    <a:cubicBezTo>
                      <a:pt x="1467" y="4433"/>
                      <a:pt x="1652" y="4456"/>
                      <a:pt x="1859" y="4456"/>
                    </a:cubicBezTo>
                    <a:cubicBezTo>
                      <a:pt x="2090" y="4456"/>
                      <a:pt x="2333" y="4387"/>
                      <a:pt x="2540" y="4271"/>
                    </a:cubicBezTo>
                    <a:cubicBezTo>
                      <a:pt x="2944" y="4040"/>
                      <a:pt x="3233" y="3579"/>
                      <a:pt x="3233" y="3094"/>
                    </a:cubicBezTo>
                    <a:lnTo>
                      <a:pt x="3233" y="2898"/>
                    </a:lnTo>
                    <a:cubicBezTo>
                      <a:pt x="3233" y="2828"/>
                      <a:pt x="3210" y="2771"/>
                      <a:pt x="3198" y="2701"/>
                    </a:cubicBezTo>
                    <a:cubicBezTo>
                      <a:pt x="3103" y="2406"/>
                      <a:pt x="2835" y="2213"/>
                      <a:pt x="2536" y="2213"/>
                    </a:cubicBezTo>
                    <a:cubicBezTo>
                      <a:pt x="2473" y="2213"/>
                      <a:pt x="2409" y="2222"/>
                      <a:pt x="2344" y="2240"/>
                    </a:cubicBezTo>
                    <a:cubicBezTo>
                      <a:pt x="1986" y="2355"/>
                      <a:pt x="1790" y="2725"/>
                      <a:pt x="1882" y="3094"/>
                    </a:cubicBezTo>
                    <a:cubicBezTo>
                      <a:pt x="1882" y="3117"/>
                      <a:pt x="1882" y="3152"/>
                      <a:pt x="1859" y="3175"/>
                    </a:cubicBezTo>
                    <a:cubicBezTo>
                      <a:pt x="1859" y="3186"/>
                      <a:pt x="1825" y="3209"/>
                      <a:pt x="1813" y="3209"/>
                    </a:cubicBezTo>
                    <a:cubicBezTo>
                      <a:pt x="1755" y="3209"/>
                      <a:pt x="1686" y="3209"/>
                      <a:pt x="1628" y="3186"/>
                    </a:cubicBezTo>
                    <a:cubicBezTo>
                      <a:pt x="1363" y="3128"/>
                      <a:pt x="1132" y="2898"/>
                      <a:pt x="1109" y="2609"/>
                    </a:cubicBezTo>
                    <a:cubicBezTo>
                      <a:pt x="1074" y="2263"/>
                      <a:pt x="1178" y="1847"/>
                      <a:pt x="1409" y="1547"/>
                    </a:cubicBezTo>
                    <a:cubicBezTo>
                      <a:pt x="1640" y="1224"/>
                      <a:pt x="1986" y="982"/>
                      <a:pt x="2379" y="901"/>
                    </a:cubicBezTo>
                    <a:cubicBezTo>
                      <a:pt x="2483" y="866"/>
                      <a:pt x="2575" y="866"/>
                      <a:pt x="2679" y="855"/>
                    </a:cubicBezTo>
                    <a:lnTo>
                      <a:pt x="3014" y="855"/>
                    </a:lnTo>
                    <a:lnTo>
                      <a:pt x="3348" y="901"/>
                    </a:lnTo>
                    <a:cubicBezTo>
                      <a:pt x="3464" y="924"/>
                      <a:pt x="3556" y="935"/>
                      <a:pt x="3671" y="970"/>
                    </a:cubicBezTo>
                    <a:cubicBezTo>
                      <a:pt x="4122" y="1085"/>
                      <a:pt x="4526" y="1316"/>
                      <a:pt x="4883" y="1605"/>
                    </a:cubicBezTo>
                    <a:cubicBezTo>
                      <a:pt x="5611" y="2182"/>
                      <a:pt x="6072" y="3094"/>
                      <a:pt x="6095" y="4052"/>
                    </a:cubicBezTo>
                    <a:cubicBezTo>
                      <a:pt x="6119" y="4167"/>
                      <a:pt x="6199" y="4271"/>
                      <a:pt x="6326" y="4271"/>
                    </a:cubicBezTo>
                    <a:cubicBezTo>
                      <a:pt x="6333" y="4272"/>
                      <a:pt x="6339" y="4272"/>
                      <a:pt x="6346" y="4272"/>
                    </a:cubicBezTo>
                    <a:cubicBezTo>
                      <a:pt x="6454" y="4272"/>
                      <a:pt x="6557" y="4183"/>
                      <a:pt x="6557" y="4052"/>
                    </a:cubicBezTo>
                    <a:cubicBezTo>
                      <a:pt x="6603" y="2978"/>
                      <a:pt x="6153" y="1859"/>
                      <a:pt x="5345" y="1097"/>
                    </a:cubicBezTo>
                    <a:cubicBezTo>
                      <a:pt x="4964" y="705"/>
                      <a:pt x="4468" y="404"/>
                      <a:pt x="3937" y="220"/>
                    </a:cubicBezTo>
                    <a:cubicBezTo>
                      <a:pt x="3810" y="174"/>
                      <a:pt x="3660" y="151"/>
                      <a:pt x="3533" y="104"/>
                    </a:cubicBezTo>
                    <a:lnTo>
                      <a:pt x="3117" y="35"/>
                    </a:lnTo>
                    <a:lnTo>
                      <a:pt x="2679"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8932717" y="2421874"/>
                <a:ext cx="14954" cy="1487494"/>
              </a:xfrm>
              <a:custGeom>
                <a:avLst/>
                <a:gdLst/>
                <a:ahLst/>
                <a:cxnLst/>
                <a:rect l="l" t="t" r="r" b="b"/>
                <a:pathLst>
                  <a:path w="463"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8735864" y="3896287"/>
                <a:ext cx="213293" cy="144305"/>
              </a:xfrm>
              <a:custGeom>
                <a:avLst/>
                <a:gdLst/>
                <a:ahLst/>
                <a:cxnLst/>
                <a:rect l="l" t="t" r="r" b="b"/>
                <a:pathLst>
                  <a:path w="6604" h="4468" extrusionOk="0">
                    <a:moveTo>
                      <a:pt x="1859" y="0"/>
                    </a:moveTo>
                    <a:cubicBezTo>
                      <a:pt x="1652" y="0"/>
                      <a:pt x="1467" y="35"/>
                      <a:pt x="1294" y="93"/>
                    </a:cubicBezTo>
                    <a:cubicBezTo>
                      <a:pt x="555" y="324"/>
                      <a:pt x="36" y="1016"/>
                      <a:pt x="12" y="1766"/>
                    </a:cubicBezTo>
                    <a:cubicBezTo>
                      <a:pt x="1" y="2447"/>
                      <a:pt x="232" y="3048"/>
                      <a:pt x="636" y="3544"/>
                    </a:cubicBezTo>
                    <a:cubicBezTo>
                      <a:pt x="1040" y="4017"/>
                      <a:pt x="1617" y="4352"/>
                      <a:pt x="2217" y="4433"/>
                    </a:cubicBezTo>
                    <a:cubicBezTo>
                      <a:pt x="2379" y="4467"/>
                      <a:pt x="2517" y="4467"/>
                      <a:pt x="2679" y="4467"/>
                    </a:cubicBezTo>
                    <a:lnTo>
                      <a:pt x="3117" y="4433"/>
                    </a:lnTo>
                    <a:lnTo>
                      <a:pt x="3533" y="4364"/>
                    </a:lnTo>
                    <a:cubicBezTo>
                      <a:pt x="3660" y="4317"/>
                      <a:pt x="3810" y="4294"/>
                      <a:pt x="3937" y="4248"/>
                    </a:cubicBezTo>
                    <a:cubicBezTo>
                      <a:pt x="4468" y="4063"/>
                      <a:pt x="4964" y="3752"/>
                      <a:pt x="5345" y="3371"/>
                    </a:cubicBezTo>
                    <a:cubicBezTo>
                      <a:pt x="6153" y="2598"/>
                      <a:pt x="6603" y="1489"/>
                      <a:pt x="6557" y="404"/>
                    </a:cubicBezTo>
                    <a:cubicBezTo>
                      <a:pt x="6557" y="289"/>
                      <a:pt x="6463" y="193"/>
                      <a:pt x="6359" y="193"/>
                    </a:cubicBezTo>
                    <a:cubicBezTo>
                      <a:pt x="6348" y="193"/>
                      <a:pt x="6337" y="194"/>
                      <a:pt x="6326" y="197"/>
                    </a:cubicBezTo>
                    <a:cubicBezTo>
                      <a:pt x="6199" y="197"/>
                      <a:pt x="6119" y="289"/>
                      <a:pt x="6095" y="404"/>
                    </a:cubicBezTo>
                    <a:cubicBezTo>
                      <a:pt x="6072" y="1374"/>
                      <a:pt x="5611" y="2286"/>
                      <a:pt x="4883" y="2863"/>
                    </a:cubicBezTo>
                    <a:cubicBezTo>
                      <a:pt x="4526" y="3152"/>
                      <a:pt x="4122" y="3382"/>
                      <a:pt x="3671" y="3498"/>
                    </a:cubicBezTo>
                    <a:cubicBezTo>
                      <a:pt x="3556" y="3521"/>
                      <a:pt x="3464" y="3544"/>
                      <a:pt x="3348" y="3567"/>
                    </a:cubicBezTo>
                    <a:lnTo>
                      <a:pt x="3014" y="3613"/>
                    </a:lnTo>
                    <a:lnTo>
                      <a:pt x="2679" y="3613"/>
                    </a:lnTo>
                    <a:cubicBezTo>
                      <a:pt x="2575" y="3602"/>
                      <a:pt x="2483" y="3602"/>
                      <a:pt x="2379" y="3567"/>
                    </a:cubicBezTo>
                    <a:cubicBezTo>
                      <a:pt x="1986" y="3486"/>
                      <a:pt x="1640" y="3232"/>
                      <a:pt x="1409" y="2921"/>
                    </a:cubicBezTo>
                    <a:cubicBezTo>
                      <a:pt x="1178" y="2621"/>
                      <a:pt x="1074" y="2194"/>
                      <a:pt x="1109" y="1847"/>
                    </a:cubicBezTo>
                    <a:cubicBezTo>
                      <a:pt x="1132" y="1559"/>
                      <a:pt x="1363" y="1328"/>
                      <a:pt x="1628" y="1270"/>
                    </a:cubicBezTo>
                    <a:cubicBezTo>
                      <a:pt x="1686" y="1259"/>
                      <a:pt x="1755" y="1259"/>
                      <a:pt x="1813" y="1259"/>
                    </a:cubicBezTo>
                    <a:cubicBezTo>
                      <a:pt x="1825" y="1259"/>
                      <a:pt x="1859" y="1270"/>
                      <a:pt x="1859" y="1293"/>
                    </a:cubicBezTo>
                    <a:cubicBezTo>
                      <a:pt x="1882" y="1316"/>
                      <a:pt x="1882" y="1351"/>
                      <a:pt x="1882" y="1374"/>
                    </a:cubicBezTo>
                    <a:cubicBezTo>
                      <a:pt x="1790" y="1732"/>
                      <a:pt x="1986" y="2113"/>
                      <a:pt x="2344" y="2228"/>
                    </a:cubicBezTo>
                    <a:cubicBezTo>
                      <a:pt x="2409" y="2246"/>
                      <a:pt x="2473" y="2255"/>
                      <a:pt x="2536" y="2255"/>
                    </a:cubicBezTo>
                    <a:cubicBezTo>
                      <a:pt x="2835" y="2255"/>
                      <a:pt x="3103" y="2062"/>
                      <a:pt x="3198" y="1766"/>
                    </a:cubicBezTo>
                    <a:cubicBezTo>
                      <a:pt x="3210" y="1697"/>
                      <a:pt x="3233" y="1639"/>
                      <a:pt x="3233" y="1559"/>
                    </a:cubicBezTo>
                    <a:lnTo>
                      <a:pt x="3233" y="1374"/>
                    </a:lnTo>
                    <a:cubicBezTo>
                      <a:pt x="3233" y="889"/>
                      <a:pt x="2944" y="427"/>
                      <a:pt x="2540" y="197"/>
                    </a:cubicBezTo>
                    <a:cubicBezTo>
                      <a:pt x="2333" y="81"/>
                      <a:pt x="2090" y="0"/>
                      <a:pt x="18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4"/>
            <p:cNvGrpSpPr/>
            <p:nvPr/>
          </p:nvGrpSpPr>
          <p:grpSpPr>
            <a:xfrm>
              <a:off x="8302319" y="114937"/>
              <a:ext cx="750045" cy="777046"/>
              <a:chOff x="8338895" y="169801"/>
              <a:chExt cx="750045" cy="777046"/>
            </a:xfrm>
          </p:grpSpPr>
          <p:sp>
            <p:nvSpPr>
              <p:cNvPr id="334" name="Google Shape;334;p4"/>
              <p:cNvSpPr/>
              <p:nvPr/>
            </p:nvSpPr>
            <p:spPr>
              <a:xfrm>
                <a:off x="8423095" y="169801"/>
                <a:ext cx="179348" cy="271428"/>
              </a:xfrm>
              <a:custGeom>
                <a:avLst/>
                <a:gdLst/>
                <a:ahLst/>
                <a:cxnLst/>
                <a:rect l="l" t="t" r="r" b="b"/>
                <a:pathLst>
                  <a:path w="5553" h="8404" extrusionOk="0">
                    <a:moveTo>
                      <a:pt x="3013" y="1"/>
                    </a:moveTo>
                    <a:lnTo>
                      <a:pt x="3013" y="1"/>
                    </a:lnTo>
                    <a:cubicBezTo>
                      <a:pt x="2390" y="301"/>
                      <a:pt x="1951" y="1259"/>
                      <a:pt x="2090" y="1928"/>
                    </a:cubicBezTo>
                    <a:cubicBezTo>
                      <a:pt x="1836" y="1710"/>
                      <a:pt x="1505" y="1611"/>
                      <a:pt x="1165" y="1611"/>
                    </a:cubicBezTo>
                    <a:cubicBezTo>
                      <a:pt x="748" y="1611"/>
                      <a:pt x="318" y="1760"/>
                      <a:pt x="1" y="2021"/>
                    </a:cubicBezTo>
                    <a:cubicBezTo>
                      <a:pt x="113" y="1985"/>
                      <a:pt x="228" y="1968"/>
                      <a:pt x="343" y="1968"/>
                    </a:cubicBezTo>
                    <a:cubicBezTo>
                      <a:pt x="785" y="1968"/>
                      <a:pt x="1231" y="2213"/>
                      <a:pt x="1524" y="2552"/>
                    </a:cubicBezTo>
                    <a:cubicBezTo>
                      <a:pt x="1905" y="2990"/>
                      <a:pt x="2078" y="3544"/>
                      <a:pt x="2194" y="4110"/>
                    </a:cubicBezTo>
                    <a:cubicBezTo>
                      <a:pt x="2309" y="4675"/>
                      <a:pt x="2367" y="5241"/>
                      <a:pt x="2540" y="5783"/>
                    </a:cubicBezTo>
                    <a:cubicBezTo>
                      <a:pt x="2967" y="7111"/>
                      <a:pt x="4179" y="8150"/>
                      <a:pt x="5553" y="8404"/>
                    </a:cubicBezTo>
                    <a:cubicBezTo>
                      <a:pt x="4814" y="8265"/>
                      <a:pt x="3313" y="7157"/>
                      <a:pt x="3186" y="4375"/>
                    </a:cubicBezTo>
                    <a:cubicBezTo>
                      <a:pt x="3083" y="2148"/>
                      <a:pt x="2540" y="1490"/>
                      <a:pt x="301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8547247" y="224966"/>
                <a:ext cx="96214" cy="213648"/>
              </a:xfrm>
              <a:custGeom>
                <a:avLst/>
                <a:gdLst/>
                <a:ahLst/>
                <a:cxnLst/>
                <a:rect l="l" t="t" r="r" b="b"/>
                <a:pathLst>
                  <a:path w="2979" h="6615" extrusionOk="0">
                    <a:moveTo>
                      <a:pt x="1709" y="520"/>
                    </a:moveTo>
                    <a:cubicBezTo>
                      <a:pt x="1697" y="751"/>
                      <a:pt x="1662" y="959"/>
                      <a:pt x="1628" y="1190"/>
                    </a:cubicBezTo>
                    <a:cubicBezTo>
                      <a:pt x="1582" y="1409"/>
                      <a:pt x="1512" y="1628"/>
                      <a:pt x="1420" y="1848"/>
                    </a:cubicBezTo>
                    <a:cubicBezTo>
                      <a:pt x="1247" y="2263"/>
                      <a:pt x="1028" y="2656"/>
                      <a:pt x="843" y="3071"/>
                    </a:cubicBezTo>
                    <a:cubicBezTo>
                      <a:pt x="658" y="3475"/>
                      <a:pt x="497" y="3891"/>
                      <a:pt x="450" y="4341"/>
                    </a:cubicBezTo>
                    <a:cubicBezTo>
                      <a:pt x="419" y="4742"/>
                      <a:pt x="484" y="5172"/>
                      <a:pt x="707" y="5517"/>
                    </a:cubicBezTo>
                    <a:lnTo>
                      <a:pt x="707" y="5517"/>
                    </a:lnTo>
                    <a:cubicBezTo>
                      <a:pt x="665" y="5455"/>
                      <a:pt x="627" y="5391"/>
                      <a:pt x="589" y="5322"/>
                    </a:cubicBezTo>
                    <a:cubicBezTo>
                      <a:pt x="543" y="5218"/>
                      <a:pt x="497" y="5114"/>
                      <a:pt x="474" y="4999"/>
                    </a:cubicBezTo>
                    <a:cubicBezTo>
                      <a:pt x="416" y="4780"/>
                      <a:pt x="393" y="4560"/>
                      <a:pt x="416" y="4318"/>
                    </a:cubicBezTo>
                    <a:cubicBezTo>
                      <a:pt x="439" y="3856"/>
                      <a:pt x="601" y="3429"/>
                      <a:pt x="785" y="3025"/>
                    </a:cubicBezTo>
                    <a:cubicBezTo>
                      <a:pt x="970" y="2621"/>
                      <a:pt x="1201" y="2229"/>
                      <a:pt x="1374" y="1813"/>
                    </a:cubicBezTo>
                    <a:cubicBezTo>
                      <a:pt x="1547" y="1409"/>
                      <a:pt x="1651" y="959"/>
                      <a:pt x="1709" y="520"/>
                    </a:cubicBezTo>
                    <a:close/>
                    <a:moveTo>
                      <a:pt x="1801" y="1"/>
                    </a:moveTo>
                    <a:cubicBezTo>
                      <a:pt x="1801" y="636"/>
                      <a:pt x="624" y="532"/>
                      <a:pt x="670" y="1121"/>
                    </a:cubicBezTo>
                    <a:cubicBezTo>
                      <a:pt x="497" y="774"/>
                      <a:pt x="324" y="486"/>
                      <a:pt x="23" y="290"/>
                    </a:cubicBezTo>
                    <a:lnTo>
                      <a:pt x="23" y="290"/>
                    </a:lnTo>
                    <a:cubicBezTo>
                      <a:pt x="543" y="1224"/>
                      <a:pt x="393" y="2460"/>
                      <a:pt x="185" y="3464"/>
                    </a:cubicBezTo>
                    <a:cubicBezTo>
                      <a:pt x="0" y="4306"/>
                      <a:pt x="116" y="5103"/>
                      <a:pt x="647" y="5738"/>
                    </a:cubicBezTo>
                    <a:cubicBezTo>
                      <a:pt x="739" y="5865"/>
                      <a:pt x="866" y="6003"/>
                      <a:pt x="1016" y="6119"/>
                    </a:cubicBezTo>
                    <a:cubicBezTo>
                      <a:pt x="1264" y="6322"/>
                      <a:pt x="1568" y="6426"/>
                      <a:pt x="1830" y="6603"/>
                    </a:cubicBezTo>
                    <a:lnTo>
                      <a:pt x="1830" y="6603"/>
                    </a:lnTo>
                    <a:cubicBezTo>
                      <a:pt x="1295" y="6233"/>
                      <a:pt x="842" y="5638"/>
                      <a:pt x="716" y="4987"/>
                    </a:cubicBezTo>
                    <a:cubicBezTo>
                      <a:pt x="635" y="4630"/>
                      <a:pt x="566" y="4006"/>
                      <a:pt x="947" y="3787"/>
                    </a:cubicBezTo>
                    <a:cubicBezTo>
                      <a:pt x="1037" y="3738"/>
                      <a:pt x="1145" y="3694"/>
                      <a:pt x="1250" y="3694"/>
                    </a:cubicBezTo>
                    <a:cubicBezTo>
                      <a:pt x="1292" y="3694"/>
                      <a:pt x="1334" y="3701"/>
                      <a:pt x="1374" y="3718"/>
                    </a:cubicBezTo>
                    <a:cubicBezTo>
                      <a:pt x="1524" y="3775"/>
                      <a:pt x="1605" y="3983"/>
                      <a:pt x="1547" y="4110"/>
                    </a:cubicBezTo>
                    <a:cubicBezTo>
                      <a:pt x="1709" y="3995"/>
                      <a:pt x="1755" y="3752"/>
                      <a:pt x="1662" y="3579"/>
                    </a:cubicBezTo>
                    <a:cubicBezTo>
                      <a:pt x="1585" y="3449"/>
                      <a:pt x="1435" y="3384"/>
                      <a:pt x="1288" y="3384"/>
                    </a:cubicBezTo>
                    <a:cubicBezTo>
                      <a:pt x="1238" y="3384"/>
                      <a:pt x="1189" y="3392"/>
                      <a:pt x="1143" y="3406"/>
                    </a:cubicBezTo>
                    <a:cubicBezTo>
                      <a:pt x="1501" y="2887"/>
                      <a:pt x="2020" y="2575"/>
                      <a:pt x="2644" y="2402"/>
                    </a:cubicBezTo>
                    <a:cubicBezTo>
                      <a:pt x="2644" y="2402"/>
                      <a:pt x="2494" y="2309"/>
                      <a:pt x="2343" y="2263"/>
                    </a:cubicBezTo>
                    <a:cubicBezTo>
                      <a:pt x="2343" y="2263"/>
                      <a:pt x="2528" y="2079"/>
                      <a:pt x="2978" y="1917"/>
                    </a:cubicBezTo>
                    <a:cubicBezTo>
                      <a:pt x="2663" y="1805"/>
                      <a:pt x="2545" y="1765"/>
                      <a:pt x="2252" y="1765"/>
                    </a:cubicBezTo>
                    <a:cubicBezTo>
                      <a:pt x="2213" y="1765"/>
                      <a:pt x="2171" y="1766"/>
                      <a:pt x="2124" y="1767"/>
                    </a:cubicBezTo>
                    <a:cubicBezTo>
                      <a:pt x="2713" y="1063"/>
                      <a:pt x="1801" y="670"/>
                      <a:pt x="1801" y="1"/>
                    </a:cubicBezTo>
                    <a:close/>
                    <a:moveTo>
                      <a:pt x="1830" y="6603"/>
                    </a:moveTo>
                    <a:lnTo>
                      <a:pt x="1830" y="6603"/>
                    </a:lnTo>
                    <a:cubicBezTo>
                      <a:pt x="1835" y="6607"/>
                      <a:pt x="1841" y="6611"/>
                      <a:pt x="1847" y="6615"/>
                    </a:cubicBezTo>
                    <a:cubicBezTo>
                      <a:pt x="1841" y="6611"/>
                      <a:pt x="1836" y="6607"/>
                      <a:pt x="1830" y="660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8534554" y="264853"/>
                <a:ext cx="13823" cy="78321"/>
              </a:xfrm>
              <a:custGeom>
                <a:avLst/>
                <a:gdLst/>
                <a:ahLst/>
                <a:cxnLst/>
                <a:rect l="l" t="t" r="r" b="b"/>
                <a:pathLst>
                  <a:path w="428" h="2425" extrusionOk="0">
                    <a:moveTo>
                      <a:pt x="1" y="1"/>
                    </a:moveTo>
                    <a:lnTo>
                      <a:pt x="128" y="2425"/>
                    </a:lnTo>
                    <a:cubicBezTo>
                      <a:pt x="428" y="1617"/>
                      <a:pt x="370" y="786"/>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8408174" y="405799"/>
                <a:ext cx="77223" cy="101802"/>
              </a:xfrm>
              <a:custGeom>
                <a:avLst/>
                <a:gdLst/>
                <a:ahLst/>
                <a:cxnLst/>
                <a:rect l="l" t="t" r="r" b="b"/>
                <a:pathLst>
                  <a:path w="2391" h="3152" extrusionOk="0">
                    <a:moveTo>
                      <a:pt x="370" y="762"/>
                    </a:moveTo>
                    <a:cubicBezTo>
                      <a:pt x="509" y="877"/>
                      <a:pt x="659" y="958"/>
                      <a:pt x="832" y="1039"/>
                    </a:cubicBezTo>
                    <a:cubicBezTo>
                      <a:pt x="994" y="1108"/>
                      <a:pt x="1167" y="1177"/>
                      <a:pt x="1328" y="1270"/>
                    </a:cubicBezTo>
                    <a:cubicBezTo>
                      <a:pt x="1490" y="1351"/>
                      <a:pt x="1640" y="1466"/>
                      <a:pt x="1755" y="1616"/>
                    </a:cubicBezTo>
                    <a:cubicBezTo>
                      <a:pt x="1871" y="1755"/>
                      <a:pt x="1952" y="1928"/>
                      <a:pt x="2009" y="2101"/>
                    </a:cubicBezTo>
                    <a:cubicBezTo>
                      <a:pt x="1929" y="1939"/>
                      <a:pt x="1836" y="1789"/>
                      <a:pt x="1721" y="1651"/>
                    </a:cubicBezTo>
                    <a:cubicBezTo>
                      <a:pt x="1640" y="1570"/>
                      <a:pt x="1559" y="1512"/>
                      <a:pt x="1467" y="1443"/>
                    </a:cubicBezTo>
                    <a:cubicBezTo>
                      <a:pt x="1351" y="1397"/>
                      <a:pt x="1236" y="1362"/>
                      <a:pt x="1121" y="1351"/>
                    </a:cubicBezTo>
                    <a:cubicBezTo>
                      <a:pt x="1087" y="1348"/>
                      <a:pt x="1053" y="1347"/>
                      <a:pt x="1018" y="1347"/>
                    </a:cubicBezTo>
                    <a:cubicBezTo>
                      <a:pt x="898" y="1347"/>
                      <a:pt x="773" y="1364"/>
                      <a:pt x="647" y="1408"/>
                    </a:cubicBezTo>
                    <a:cubicBezTo>
                      <a:pt x="749" y="1325"/>
                      <a:pt x="896" y="1286"/>
                      <a:pt x="1040" y="1286"/>
                    </a:cubicBezTo>
                    <a:cubicBezTo>
                      <a:pt x="1075" y="1286"/>
                      <a:pt x="1110" y="1288"/>
                      <a:pt x="1144" y="1293"/>
                    </a:cubicBezTo>
                    <a:cubicBezTo>
                      <a:pt x="1167" y="1293"/>
                      <a:pt x="1213" y="1304"/>
                      <a:pt x="1236" y="1304"/>
                    </a:cubicBezTo>
                    <a:cubicBezTo>
                      <a:pt x="1097" y="1235"/>
                      <a:pt x="947" y="1177"/>
                      <a:pt x="809" y="1108"/>
                    </a:cubicBezTo>
                    <a:cubicBezTo>
                      <a:pt x="647" y="1004"/>
                      <a:pt x="486" y="900"/>
                      <a:pt x="370" y="762"/>
                    </a:cubicBezTo>
                    <a:close/>
                    <a:moveTo>
                      <a:pt x="347" y="0"/>
                    </a:moveTo>
                    <a:lnTo>
                      <a:pt x="347" y="0"/>
                    </a:lnTo>
                    <a:cubicBezTo>
                      <a:pt x="174" y="208"/>
                      <a:pt x="1" y="416"/>
                      <a:pt x="47" y="693"/>
                    </a:cubicBezTo>
                    <a:cubicBezTo>
                      <a:pt x="70" y="935"/>
                      <a:pt x="197" y="1166"/>
                      <a:pt x="370" y="1327"/>
                    </a:cubicBezTo>
                    <a:cubicBezTo>
                      <a:pt x="349" y="1320"/>
                      <a:pt x="325" y="1316"/>
                      <a:pt x="300" y="1316"/>
                    </a:cubicBezTo>
                    <a:cubicBezTo>
                      <a:pt x="215" y="1316"/>
                      <a:pt x="117" y="1358"/>
                      <a:pt x="82" y="1420"/>
                    </a:cubicBezTo>
                    <a:cubicBezTo>
                      <a:pt x="12" y="1535"/>
                      <a:pt x="59" y="1685"/>
                      <a:pt x="163" y="1766"/>
                    </a:cubicBezTo>
                    <a:cubicBezTo>
                      <a:pt x="243" y="1858"/>
                      <a:pt x="370" y="1916"/>
                      <a:pt x="486" y="1962"/>
                    </a:cubicBezTo>
                    <a:cubicBezTo>
                      <a:pt x="313" y="1997"/>
                      <a:pt x="163" y="2112"/>
                      <a:pt x="128" y="2286"/>
                    </a:cubicBezTo>
                    <a:cubicBezTo>
                      <a:pt x="105" y="2459"/>
                      <a:pt x="174" y="2655"/>
                      <a:pt x="301" y="2747"/>
                    </a:cubicBezTo>
                    <a:cubicBezTo>
                      <a:pt x="451" y="2389"/>
                      <a:pt x="855" y="2101"/>
                      <a:pt x="1236" y="2101"/>
                    </a:cubicBezTo>
                    <a:cubicBezTo>
                      <a:pt x="1245" y="2101"/>
                      <a:pt x="1254" y="2100"/>
                      <a:pt x="1263" y="2100"/>
                    </a:cubicBezTo>
                    <a:cubicBezTo>
                      <a:pt x="1646" y="2100"/>
                      <a:pt x="2025" y="2340"/>
                      <a:pt x="2194" y="2678"/>
                    </a:cubicBezTo>
                    <a:cubicBezTo>
                      <a:pt x="2263" y="2840"/>
                      <a:pt x="2321" y="3001"/>
                      <a:pt x="2333" y="3151"/>
                    </a:cubicBezTo>
                    <a:cubicBezTo>
                      <a:pt x="2390" y="2793"/>
                      <a:pt x="2379" y="2424"/>
                      <a:pt x="2263" y="2055"/>
                    </a:cubicBezTo>
                    <a:cubicBezTo>
                      <a:pt x="2090" y="1535"/>
                      <a:pt x="1698" y="1074"/>
                      <a:pt x="1224" y="820"/>
                    </a:cubicBezTo>
                    <a:cubicBezTo>
                      <a:pt x="1040" y="716"/>
                      <a:pt x="832" y="646"/>
                      <a:pt x="659" y="520"/>
                    </a:cubicBezTo>
                    <a:cubicBezTo>
                      <a:pt x="474" y="416"/>
                      <a:pt x="336" y="208"/>
                      <a:pt x="347"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8341092" y="325669"/>
                <a:ext cx="166268" cy="246430"/>
              </a:xfrm>
              <a:custGeom>
                <a:avLst/>
                <a:gdLst/>
                <a:ahLst/>
                <a:cxnLst/>
                <a:rect l="l" t="t" r="r" b="b"/>
                <a:pathLst>
                  <a:path w="5148" h="7630" extrusionOk="0">
                    <a:moveTo>
                      <a:pt x="1550" y="164"/>
                    </a:moveTo>
                    <a:cubicBezTo>
                      <a:pt x="1715" y="164"/>
                      <a:pt x="1879" y="184"/>
                      <a:pt x="2043" y="230"/>
                    </a:cubicBezTo>
                    <a:cubicBezTo>
                      <a:pt x="2320" y="300"/>
                      <a:pt x="2597" y="403"/>
                      <a:pt x="2840" y="542"/>
                    </a:cubicBezTo>
                    <a:cubicBezTo>
                      <a:pt x="3082" y="692"/>
                      <a:pt x="3313" y="865"/>
                      <a:pt x="3521" y="1073"/>
                    </a:cubicBezTo>
                    <a:cubicBezTo>
                      <a:pt x="3301" y="888"/>
                      <a:pt x="3071" y="715"/>
                      <a:pt x="2828" y="588"/>
                    </a:cubicBezTo>
                    <a:cubicBezTo>
                      <a:pt x="2586" y="461"/>
                      <a:pt x="2309" y="357"/>
                      <a:pt x="2032" y="288"/>
                    </a:cubicBezTo>
                    <a:cubicBezTo>
                      <a:pt x="1861" y="238"/>
                      <a:pt x="1687" y="215"/>
                      <a:pt x="1516" y="215"/>
                    </a:cubicBezTo>
                    <a:cubicBezTo>
                      <a:pt x="1409" y="215"/>
                      <a:pt x="1303" y="224"/>
                      <a:pt x="1201" y="242"/>
                    </a:cubicBezTo>
                    <a:cubicBezTo>
                      <a:pt x="912" y="288"/>
                      <a:pt x="635" y="369"/>
                      <a:pt x="358" y="461"/>
                    </a:cubicBezTo>
                    <a:cubicBezTo>
                      <a:pt x="624" y="346"/>
                      <a:pt x="889" y="242"/>
                      <a:pt x="1178" y="196"/>
                    </a:cubicBezTo>
                    <a:cubicBezTo>
                      <a:pt x="1302" y="176"/>
                      <a:pt x="1426" y="164"/>
                      <a:pt x="1550" y="164"/>
                    </a:cubicBezTo>
                    <a:close/>
                    <a:moveTo>
                      <a:pt x="1581" y="1"/>
                    </a:moveTo>
                    <a:cubicBezTo>
                      <a:pt x="1132" y="1"/>
                      <a:pt x="679" y="128"/>
                      <a:pt x="254" y="369"/>
                    </a:cubicBezTo>
                    <a:cubicBezTo>
                      <a:pt x="185" y="415"/>
                      <a:pt x="116" y="473"/>
                      <a:pt x="69" y="542"/>
                    </a:cubicBezTo>
                    <a:cubicBezTo>
                      <a:pt x="0" y="692"/>
                      <a:pt x="116" y="831"/>
                      <a:pt x="254" y="831"/>
                    </a:cubicBezTo>
                    <a:cubicBezTo>
                      <a:pt x="358" y="831"/>
                      <a:pt x="450" y="773"/>
                      <a:pt x="531" y="773"/>
                    </a:cubicBezTo>
                    <a:cubicBezTo>
                      <a:pt x="219" y="1173"/>
                      <a:pt x="650" y="1499"/>
                      <a:pt x="1223" y="1499"/>
                    </a:cubicBezTo>
                    <a:cubicBezTo>
                      <a:pt x="1328" y="1499"/>
                      <a:pt x="1437" y="1488"/>
                      <a:pt x="1547" y="1465"/>
                    </a:cubicBezTo>
                    <a:cubicBezTo>
                      <a:pt x="1817" y="1416"/>
                      <a:pt x="2088" y="1384"/>
                      <a:pt x="2357" y="1384"/>
                    </a:cubicBezTo>
                    <a:cubicBezTo>
                      <a:pt x="2828" y="1384"/>
                      <a:pt x="3290" y="1482"/>
                      <a:pt x="3721" y="1753"/>
                    </a:cubicBezTo>
                    <a:lnTo>
                      <a:pt x="3721" y="1753"/>
                    </a:lnTo>
                    <a:cubicBezTo>
                      <a:pt x="3681" y="1730"/>
                      <a:pt x="3640" y="1719"/>
                      <a:pt x="3600" y="1719"/>
                    </a:cubicBezTo>
                    <a:cubicBezTo>
                      <a:pt x="3494" y="1719"/>
                      <a:pt x="3396" y="1795"/>
                      <a:pt x="3348" y="1916"/>
                    </a:cubicBezTo>
                    <a:cubicBezTo>
                      <a:pt x="3278" y="2089"/>
                      <a:pt x="3313" y="2273"/>
                      <a:pt x="3417" y="2423"/>
                    </a:cubicBezTo>
                    <a:cubicBezTo>
                      <a:pt x="3521" y="2562"/>
                      <a:pt x="3636" y="2712"/>
                      <a:pt x="3752" y="2839"/>
                    </a:cubicBezTo>
                    <a:cubicBezTo>
                      <a:pt x="3867" y="2966"/>
                      <a:pt x="3971" y="3093"/>
                      <a:pt x="4052" y="3254"/>
                    </a:cubicBezTo>
                    <a:cubicBezTo>
                      <a:pt x="4236" y="3578"/>
                      <a:pt x="4375" y="3935"/>
                      <a:pt x="4490" y="4282"/>
                    </a:cubicBezTo>
                    <a:cubicBezTo>
                      <a:pt x="4801" y="5329"/>
                      <a:pt x="4779" y="6628"/>
                      <a:pt x="4265" y="7619"/>
                    </a:cubicBezTo>
                    <a:lnTo>
                      <a:pt x="4265" y="7619"/>
                    </a:lnTo>
                    <a:cubicBezTo>
                      <a:pt x="5079" y="6052"/>
                      <a:pt x="5147" y="4451"/>
                      <a:pt x="4606" y="2770"/>
                    </a:cubicBezTo>
                    <a:cubicBezTo>
                      <a:pt x="4294" y="1823"/>
                      <a:pt x="3752" y="923"/>
                      <a:pt x="2897" y="403"/>
                    </a:cubicBezTo>
                    <a:cubicBezTo>
                      <a:pt x="2485" y="131"/>
                      <a:pt x="2035" y="1"/>
                      <a:pt x="1581" y="1"/>
                    </a:cubicBezTo>
                    <a:close/>
                    <a:moveTo>
                      <a:pt x="4265" y="7619"/>
                    </a:moveTo>
                    <a:cubicBezTo>
                      <a:pt x="4263" y="7622"/>
                      <a:pt x="4261" y="7626"/>
                      <a:pt x="4259" y="7629"/>
                    </a:cubicBezTo>
                    <a:cubicBezTo>
                      <a:pt x="4261" y="7626"/>
                      <a:pt x="4263" y="7622"/>
                      <a:pt x="4265" y="7619"/>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8410047" y="289722"/>
                <a:ext cx="76836" cy="103417"/>
              </a:xfrm>
              <a:custGeom>
                <a:avLst/>
                <a:gdLst/>
                <a:ahLst/>
                <a:cxnLst/>
                <a:rect l="l" t="t" r="r" b="b"/>
                <a:pathLst>
                  <a:path w="2379" h="3202" extrusionOk="0">
                    <a:moveTo>
                      <a:pt x="1642" y="584"/>
                    </a:moveTo>
                    <a:cubicBezTo>
                      <a:pt x="1642" y="595"/>
                      <a:pt x="1641" y="605"/>
                      <a:pt x="1640" y="616"/>
                    </a:cubicBezTo>
                    <a:cubicBezTo>
                      <a:pt x="1642" y="605"/>
                      <a:pt x="1642" y="594"/>
                      <a:pt x="1642" y="584"/>
                    </a:cubicBezTo>
                    <a:close/>
                    <a:moveTo>
                      <a:pt x="1161" y="0"/>
                    </a:moveTo>
                    <a:cubicBezTo>
                      <a:pt x="995" y="0"/>
                      <a:pt x="823" y="77"/>
                      <a:pt x="716" y="201"/>
                    </a:cubicBezTo>
                    <a:cubicBezTo>
                      <a:pt x="578" y="385"/>
                      <a:pt x="578" y="628"/>
                      <a:pt x="659" y="835"/>
                    </a:cubicBezTo>
                    <a:cubicBezTo>
                      <a:pt x="606" y="793"/>
                      <a:pt x="524" y="742"/>
                      <a:pt x="449" y="742"/>
                    </a:cubicBezTo>
                    <a:cubicBezTo>
                      <a:pt x="442" y="742"/>
                      <a:pt x="435" y="742"/>
                      <a:pt x="428" y="743"/>
                    </a:cubicBezTo>
                    <a:cubicBezTo>
                      <a:pt x="1" y="778"/>
                      <a:pt x="705" y="1193"/>
                      <a:pt x="762" y="1251"/>
                    </a:cubicBezTo>
                    <a:cubicBezTo>
                      <a:pt x="1384" y="1666"/>
                      <a:pt x="2201" y="2413"/>
                      <a:pt x="2377" y="3196"/>
                    </a:cubicBezTo>
                    <a:lnTo>
                      <a:pt x="2377" y="3196"/>
                    </a:lnTo>
                    <a:cubicBezTo>
                      <a:pt x="2216" y="2471"/>
                      <a:pt x="1962" y="1838"/>
                      <a:pt x="1467" y="1297"/>
                    </a:cubicBezTo>
                    <a:cubicBezTo>
                      <a:pt x="1386" y="1205"/>
                      <a:pt x="1293" y="1112"/>
                      <a:pt x="1236" y="1009"/>
                    </a:cubicBezTo>
                    <a:cubicBezTo>
                      <a:pt x="1178" y="905"/>
                      <a:pt x="1143" y="778"/>
                      <a:pt x="1155" y="651"/>
                    </a:cubicBezTo>
                    <a:cubicBezTo>
                      <a:pt x="1178" y="535"/>
                      <a:pt x="1270" y="420"/>
                      <a:pt x="1397" y="397"/>
                    </a:cubicBezTo>
                    <a:cubicBezTo>
                      <a:pt x="1404" y="396"/>
                      <a:pt x="1410" y="396"/>
                      <a:pt x="1417" y="396"/>
                    </a:cubicBezTo>
                    <a:cubicBezTo>
                      <a:pt x="1527" y="396"/>
                      <a:pt x="1639" y="478"/>
                      <a:pt x="1642" y="584"/>
                    </a:cubicBezTo>
                    <a:lnTo>
                      <a:pt x="1642" y="584"/>
                    </a:lnTo>
                    <a:cubicBezTo>
                      <a:pt x="1654" y="362"/>
                      <a:pt x="1560" y="127"/>
                      <a:pt x="1351" y="39"/>
                    </a:cubicBezTo>
                    <a:cubicBezTo>
                      <a:pt x="1292" y="13"/>
                      <a:pt x="1227" y="0"/>
                      <a:pt x="1161" y="0"/>
                    </a:cubicBezTo>
                    <a:close/>
                    <a:moveTo>
                      <a:pt x="2377" y="3196"/>
                    </a:moveTo>
                    <a:lnTo>
                      <a:pt x="2377" y="3196"/>
                    </a:lnTo>
                    <a:cubicBezTo>
                      <a:pt x="2378" y="3198"/>
                      <a:pt x="2378" y="3200"/>
                      <a:pt x="2378" y="3202"/>
                    </a:cubicBezTo>
                    <a:cubicBezTo>
                      <a:pt x="2378" y="3200"/>
                      <a:pt x="2378" y="3198"/>
                      <a:pt x="2377" y="3196"/>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8468570" y="476983"/>
                <a:ext cx="150926" cy="227439"/>
              </a:xfrm>
              <a:custGeom>
                <a:avLst/>
                <a:gdLst/>
                <a:ahLst/>
                <a:cxnLst/>
                <a:rect l="l" t="t" r="r" b="b"/>
                <a:pathLst>
                  <a:path w="4673" h="7042" extrusionOk="0">
                    <a:moveTo>
                      <a:pt x="4387" y="659"/>
                    </a:moveTo>
                    <a:lnTo>
                      <a:pt x="4387" y="659"/>
                    </a:lnTo>
                    <a:cubicBezTo>
                      <a:pt x="4386" y="661"/>
                      <a:pt x="4384" y="663"/>
                      <a:pt x="4383" y="666"/>
                    </a:cubicBezTo>
                    <a:lnTo>
                      <a:pt x="4383" y="666"/>
                    </a:lnTo>
                    <a:cubicBezTo>
                      <a:pt x="4384" y="663"/>
                      <a:pt x="4386" y="661"/>
                      <a:pt x="4387" y="659"/>
                    </a:cubicBezTo>
                    <a:close/>
                    <a:moveTo>
                      <a:pt x="3980" y="1173"/>
                    </a:moveTo>
                    <a:cubicBezTo>
                      <a:pt x="3844" y="1362"/>
                      <a:pt x="3715" y="1541"/>
                      <a:pt x="3568" y="1721"/>
                    </a:cubicBezTo>
                    <a:cubicBezTo>
                      <a:pt x="3406" y="1905"/>
                      <a:pt x="3221" y="2078"/>
                      <a:pt x="3025" y="2217"/>
                    </a:cubicBezTo>
                    <a:cubicBezTo>
                      <a:pt x="2633" y="2517"/>
                      <a:pt x="2194" y="2782"/>
                      <a:pt x="1790" y="3071"/>
                    </a:cubicBezTo>
                    <a:cubicBezTo>
                      <a:pt x="1386" y="3348"/>
                      <a:pt x="1005" y="3660"/>
                      <a:pt x="728" y="4087"/>
                    </a:cubicBezTo>
                    <a:cubicBezTo>
                      <a:pt x="659" y="4179"/>
                      <a:pt x="601" y="4283"/>
                      <a:pt x="543" y="4398"/>
                    </a:cubicBezTo>
                    <a:cubicBezTo>
                      <a:pt x="486" y="4514"/>
                      <a:pt x="439" y="4629"/>
                      <a:pt x="405" y="4745"/>
                    </a:cubicBezTo>
                    <a:cubicBezTo>
                      <a:pt x="382" y="4860"/>
                      <a:pt x="347" y="4987"/>
                      <a:pt x="336" y="5103"/>
                    </a:cubicBezTo>
                    <a:cubicBezTo>
                      <a:pt x="324" y="5241"/>
                      <a:pt x="324" y="5356"/>
                      <a:pt x="336" y="5483"/>
                    </a:cubicBezTo>
                    <a:cubicBezTo>
                      <a:pt x="324" y="5368"/>
                      <a:pt x="312" y="5241"/>
                      <a:pt x="312" y="5103"/>
                    </a:cubicBezTo>
                    <a:cubicBezTo>
                      <a:pt x="324" y="4976"/>
                      <a:pt x="336" y="4860"/>
                      <a:pt x="370" y="4733"/>
                    </a:cubicBezTo>
                    <a:cubicBezTo>
                      <a:pt x="439" y="4491"/>
                      <a:pt x="543" y="4260"/>
                      <a:pt x="682" y="4052"/>
                    </a:cubicBezTo>
                    <a:cubicBezTo>
                      <a:pt x="959" y="3637"/>
                      <a:pt x="1351" y="3302"/>
                      <a:pt x="1767" y="3013"/>
                    </a:cubicBezTo>
                    <a:cubicBezTo>
                      <a:pt x="2171" y="2736"/>
                      <a:pt x="2598" y="2494"/>
                      <a:pt x="2990" y="2194"/>
                    </a:cubicBezTo>
                    <a:cubicBezTo>
                      <a:pt x="3377" y="1918"/>
                      <a:pt x="3700" y="1558"/>
                      <a:pt x="3980" y="1173"/>
                    </a:cubicBezTo>
                    <a:close/>
                    <a:moveTo>
                      <a:pt x="2540" y="1"/>
                    </a:moveTo>
                    <a:cubicBezTo>
                      <a:pt x="2529" y="1167"/>
                      <a:pt x="1709" y="2275"/>
                      <a:pt x="959" y="3117"/>
                    </a:cubicBezTo>
                    <a:cubicBezTo>
                      <a:pt x="324" y="3821"/>
                      <a:pt x="1" y="4641"/>
                      <a:pt x="151" y="5541"/>
                    </a:cubicBezTo>
                    <a:cubicBezTo>
                      <a:pt x="174" y="5726"/>
                      <a:pt x="232" y="5911"/>
                      <a:pt x="312" y="6107"/>
                    </a:cubicBezTo>
                    <a:cubicBezTo>
                      <a:pt x="439" y="6453"/>
                      <a:pt x="670" y="6719"/>
                      <a:pt x="832" y="7042"/>
                    </a:cubicBezTo>
                    <a:cubicBezTo>
                      <a:pt x="509" y="6372"/>
                      <a:pt x="382" y="5564"/>
                      <a:pt x="624" y="4860"/>
                    </a:cubicBezTo>
                    <a:cubicBezTo>
                      <a:pt x="751" y="4491"/>
                      <a:pt x="1028" y="3856"/>
                      <a:pt x="1501" y="3833"/>
                    </a:cubicBezTo>
                    <a:cubicBezTo>
                      <a:pt x="1663" y="3833"/>
                      <a:pt x="1848" y="3879"/>
                      <a:pt x="1952" y="3994"/>
                    </a:cubicBezTo>
                    <a:cubicBezTo>
                      <a:pt x="2055" y="4121"/>
                      <a:pt x="2032" y="4375"/>
                      <a:pt x="1894" y="4456"/>
                    </a:cubicBezTo>
                    <a:cubicBezTo>
                      <a:pt x="2113" y="4433"/>
                      <a:pt x="2298" y="4225"/>
                      <a:pt x="2298" y="4006"/>
                    </a:cubicBezTo>
                    <a:cubicBezTo>
                      <a:pt x="2298" y="3798"/>
                      <a:pt x="2113" y="3602"/>
                      <a:pt x="1894" y="3567"/>
                    </a:cubicBezTo>
                    <a:cubicBezTo>
                      <a:pt x="2258" y="3389"/>
                      <a:pt x="2629" y="3313"/>
                      <a:pt x="3008" y="3313"/>
                    </a:cubicBezTo>
                    <a:cubicBezTo>
                      <a:pt x="3290" y="3313"/>
                      <a:pt x="3577" y="3355"/>
                      <a:pt x="3868" y="3429"/>
                    </a:cubicBezTo>
                    <a:cubicBezTo>
                      <a:pt x="3868" y="3429"/>
                      <a:pt x="3764" y="3244"/>
                      <a:pt x="3671" y="3129"/>
                    </a:cubicBezTo>
                    <a:cubicBezTo>
                      <a:pt x="3671" y="3129"/>
                      <a:pt x="3777" y="3101"/>
                      <a:pt x="3986" y="3101"/>
                    </a:cubicBezTo>
                    <a:cubicBezTo>
                      <a:pt x="4108" y="3101"/>
                      <a:pt x="4265" y="3111"/>
                      <a:pt x="4456" y="3140"/>
                    </a:cubicBezTo>
                    <a:cubicBezTo>
                      <a:pt x="4191" y="2829"/>
                      <a:pt x="4098" y="2736"/>
                      <a:pt x="3729" y="2540"/>
                    </a:cubicBezTo>
                    <a:cubicBezTo>
                      <a:pt x="4672" y="2184"/>
                      <a:pt x="4022" y="1300"/>
                      <a:pt x="4383" y="666"/>
                    </a:cubicBezTo>
                    <a:lnTo>
                      <a:pt x="4383" y="666"/>
                    </a:lnTo>
                    <a:cubicBezTo>
                      <a:pt x="4264" y="870"/>
                      <a:pt x="4062" y="920"/>
                      <a:pt x="3838" y="920"/>
                    </a:cubicBezTo>
                    <a:cubicBezTo>
                      <a:pt x="3625" y="920"/>
                      <a:pt x="3392" y="875"/>
                      <a:pt x="3188" y="875"/>
                    </a:cubicBezTo>
                    <a:cubicBezTo>
                      <a:pt x="2975" y="875"/>
                      <a:pt x="2795" y="923"/>
                      <a:pt x="2702" y="1120"/>
                    </a:cubicBezTo>
                    <a:cubicBezTo>
                      <a:pt x="2736" y="716"/>
                      <a:pt x="2713" y="347"/>
                      <a:pt x="25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8488336" y="415101"/>
                <a:ext cx="61559" cy="150280"/>
              </a:xfrm>
              <a:custGeom>
                <a:avLst/>
                <a:gdLst/>
                <a:ahLst/>
                <a:cxnLst/>
                <a:rect l="l" t="t" r="r" b="b"/>
                <a:pathLst>
                  <a:path w="1906" h="4653" extrusionOk="0">
                    <a:moveTo>
                      <a:pt x="832" y="959"/>
                    </a:moveTo>
                    <a:lnTo>
                      <a:pt x="832" y="959"/>
                    </a:lnTo>
                    <a:cubicBezTo>
                      <a:pt x="878" y="1190"/>
                      <a:pt x="912" y="1443"/>
                      <a:pt x="924" y="1686"/>
                    </a:cubicBezTo>
                    <a:cubicBezTo>
                      <a:pt x="936" y="1928"/>
                      <a:pt x="924" y="2159"/>
                      <a:pt x="912" y="2390"/>
                    </a:cubicBezTo>
                    <a:cubicBezTo>
                      <a:pt x="878" y="2621"/>
                      <a:pt x="832" y="2852"/>
                      <a:pt x="762" y="3071"/>
                    </a:cubicBezTo>
                    <a:cubicBezTo>
                      <a:pt x="693" y="3290"/>
                      <a:pt x="601" y="3498"/>
                      <a:pt x="508" y="3694"/>
                    </a:cubicBezTo>
                    <a:cubicBezTo>
                      <a:pt x="589" y="3475"/>
                      <a:pt x="659" y="3267"/>
                      <a:pt x="716" y="3036"/>
                    </a:cubicBezTo>
                    <a:cubicBezTo>
                      <a:pt x="774" y="2829"/>
                      <a:pt x="820" y="2598"/>
                      <a:pt x="855" y="2367"/>
                    </a:cubicBezTo>
                    <a:cubicBezTo>
                      <a:pt x="878" y="2136"/>
                      <a:pt x="878" y="1905"/>
                      <a:pt x="878" y="1651"/>
                    </a:cubicBezTo>
                    <a:cubicBezTo>
                      <a:pt x="866" y="1443"/>
                      <a:pt x="855" y="1190"/>
                      <a:pt x="832" y="959"/>
                    </a:cubicBezTo>
                    <a:close/>
                    <a:moveTo>
                      <a:pt x="601" y="1"/>
                    </a:moveTo>
                    <a:lnTo>
                      <a:pt x="601" y="1"/>
                    </a:lnTo>
                    <a:cubicBezTo>
                      <a:pt x="855" y="1570"/>
                      <a:pt x="635" y="3210"/>
                      <a:pt x="1" y="4652"/>
                    </a:cubicBezTo>
                    <a:cubicBezTo>
                      <a:pt x="659" y="3891"/>
                      <a:pt x="1905" y="1790"/>
                      <a:pt x="1617" y="693"/>
                    </a:cubicBezTo>
                    <a:lnTo>
                      <a:pt x="1617" y="693"/>
                    </a:lnTo>
                    <a:cubicBezTo>
                      <a:pt x="1570" y="705"/>
                      <a:pt x="1374" y="1397"/>
                      <a:pt x="1224" y="1559"/>
                    </a:cubicBezTo>
                    <a:cubicBezTo>
                      <a:pt x="1282" y="1039"/>
                      <a:pt x="1005" y="335"/>
                      <a:pt x="60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8824230" y="680554"/>
                <a:ext cx="264710" cy="194237"/>
              </a:xfrm>
              <a:custGeom>
                <a:avLst/>
                <a:gdLst/>
                <a:ahLst/>
                <a:cxnLst/>
                <a:rect l="l" t="t" r="r" b="b"/>
                <a:pathLst>
                  <a:path w="8196" h="6014" extrusionOk="0">
                    <a:moveTo>
                      <a:pt x="1" y="0"/>
                    </a:moveTo>
                    <a:cubicBezTo>
                      <a:pt x="127" y="1385"/>
                      <a:pt x="1086" y="2666"/>
                      <a:pt x="2378" y="3197"/>
                    </a:cubicBezTo>
                    <a:cubicBezTo>
                      <a:pt x="2921" y="3417"/>
                      <a:pt x="3475" y="3520"/>
                      <a:pt x="4029" y="3659"/>
                    </a:cubicBezTo>
                    <a:cubicBezTo>
                      <a:pt x="4571" y="3809"/>
                      <a:pt x="5137" y="4040"/>
                      <a:pt x="5541" y="4444"/>
                    </a:cubicBezTo>
                    <a:cubicBezTo>
                      <a:pt x="5945" y="4848"/>
                      <a:pt x="6164" y="5483"/>
                      <a:pt x="5945" y="6014"/>
                    </a:cubicBezTo>
                    <a:cubicBezTo>
                      <a:pt x="6464" y="5483"/>
                      <a:pt x="6638" y="4525"/>
                      <a:pt x="6187" y="3936"/>
                    </a:cubicBezTo>
                    <a:lnTo>
                      <a:pt x="6187" y="3936"/>
                    </a:lnTo>
                    <a:cubicBezTo>
                      <a:pt x="6315" y="3975"/>
                      <a:pt x="6453" y="3993"/>
                      <a:pt x="6595" y="3993"/>
                    </a:cubicBezTo>
                    <a:cubicBezTo>
                      <a:pt x="7210" y="3993"/>
                      <a:pt x="7905" y="3650"/>
                      <a:pt x="8196" y="3163"/>
                    </a:cubicBezTo>
                    <a:lnTo>
                      <a:pt x="8196" y="3163"/>
                    </a:lnTo>
                    <a:cubicBezTo>
                      <a:pt x="7868" y="3240"/>
                      <a:pt x="7582" y="3272"/>
                      <a:pt x="7312" y="3272"/>
                    </a:cubicBezTo>
                    <a:cubicBezTo>
                      <a:pt x="6335" y="3272"/>
                      <a:pt x="5574" y="2854"/>
                      <a:pt x="3856" y="2655"/>
                    </a:cubicBezTo>
                    <a:cubicBezTo>
                      <a:pt x="1051" y="2320"/>
                      <a:pt x="70" y="739"/>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8826846" y="652584"/>
                <a:ext cx="213648" cy="98055"/>
              </a:xfrm>
              <a:custGeom>
                <a:avLst/>
                <a:gdLst/>
                <a:ahLst/>
                <a:cxnLst/>
                <a:rect l="l" t="t" r="r" b="b"/>
                <a:pathLst>
                  <a:path w="6615" h="3036" extrusionOk="0">
                    <a:moveTo>
                      <a:pt x="6611" y="1316"/>
                    </a:moveTo>
                    <a:cubicBezTo>
                      <a:pt x="6612" y="1316"/>
                      <a:pt x="6613" y="1316"/>
                      <a:pt x="6614" y="1316"/>
                    </a:cubicBezTo>
                    <a:cubicBezTo>
                      <a:pt x="6613" y="1316"/>
                      <a:pt x="6612" y="1316"/>
                      <a:pt x="6611" y="1316"/>
                    </a:cubicBezTo>
                    <a:close/>
                    <a:moveTo>
                      <a:pt x="5912" y="1335"/>
                    </a:moveTo>
                    <a:cubicBezTo>
                      <a:pt x="5969" y="1335"/>
                      <a:pt x="6026" y="1336"/>
                      <a:pt x="6083" y="1339"/>
                    </a:cubicBezTo>
                    <a:cubicBezTo>
                      <a:pt x="5633" y="1362"/>
                      <a:pt x="5183" y="1432"/>
                      <a:pt x="4756" y="1570"/>
                    </a:cubicBezTo>
                    <a:cubicBezTo>
                      <a:pt x="4317" y="1709"/>
                      <a:pt x="3913" y="1905"/>
                      <a:pt x="3498" y="2066"/>
                    </a:cubicBezTo>
                    <a:cubicBezTo>
                      <a:pt x="3100" y="2221"/>
                      <a:pt x="2670" y="2344"/>
                      <a:pt x="2229" y="2344"/>
                    </a:cubicBezTo>
                    <a:cubicBezTo>
                      <a:pt x="2209" y="2344"/>
                      <a:pt x="2190" y="2344"/>
                      <a:pt x="2170" y="2343"/>
                    </a:cubicBezTo>
                    <a:cubicBezTo>
                      <a:pt x="1939" y="2343"/>
                      <a:pt x="1709" y="2297"/>
                      <a:pt x="1512" y="2228"/>
                    </a:cubicBezTo>
                    <a:cubicBezTo>
                      <a:pt x="1409" y="2182"/>
                      <a:pt x="1293" y="2136"/>
                      <a:pt x="1201" y="2078"/>
                    </a:cubicBezTo>
                    <a:cubicBezTo>
                      <a:pt x="1108" y="2020"/>
                      <a:pt x="1016" y="1951"/>
                      <a:pt x="947" y="1870"/>
                    </a:cubicBezTo>
                    <a:lnTo>
                      <a:pt x="947" y="1870"/>
                    </a:lnTo>
                    <a:cubicBezTo>
                      <a:pt x="1293" y="2182"/>
                      <a:pt x="1755" y="2297"/>
                      <a:pt x="2182" y="2297"/>
                    </a:cubicBezTo>
                    <a:cubicBezTo>
                      <a:pt x="2632" y="2297"/>
                      <a:pt x="3071" y="2159"/>
                      <a:pt x="3486" y="2009"/>
                    </a:cubicBezTo>
                    <a:cubicBezTo>
                      <a:pt x="3902" y="1847"/>
                      <a:pt x="4306" y="1662"/>
                      <a:pt x="4744" y="1512"/>
                    </a:cubicBezTo>
                    <a:cubicBezTo>
                      <a:pt x="4952" y="1443"/>
                      <a:pt x="5171" y="1397"/>
                      <a:pt x="5402" y="1374"/>
                    </a:cubicBezTo>
                    <a:cubicBezTo>
                      <a:pt x="5575" y="1348"/>
                      <a:pt x="5742" y="1335"/>
                      <a:pt x="5912" y="1335"/>
                    </a:cubicBezTo>
                    <a:close/>
                    <a:moveTo>
                      <a:pt x="4802" y="0"/>
                    </a:moveTo>
                    <a:cubicBezTo>
                      <a:pt x="4606" y="439"/>
                      <a:pt x="4410" y="612"/>
                      <a:pt x="4410" y="612"/>
                    </a:cubicBezTo>
                    <a:cubicBezTo>
                      <a:pt x="4375" y="462"/>
                      <a:pt x="4283" y="289"/>
                      <a:pt x="4283" y="289"/>
                    </a:cubicBezTo>
                    <a:cubicBezTo>
                      <a:pt x="4063" y="901"/>
                      <a:pt x="3729" y="1385"/>
                      <a:pt x="3163" y="1709"/>
                    </a:cubicBezTo>
                    <a:cubicBezTo>
                      <a:pt x="3244" y="1512"/>
                      <a:pt x="3209" y="1282"/>
                      <a:pt x="3036" y="1166"/>
                    </a:cubicBezTo>
                    <a:cubicBezTo>
                      <a:pt x="2968" y="1130"/>
                      <a:pt x="2891" y="1111"/>
                      <a:pt x="2815" y="1111"/>
                    </a:cubicBezTo>
                    <a:cubicBezTo>
                      <a:pt x="2696" y="1111"/>
                      <a:pt x="2578" y="1156"/>
                      <a:pt x="2494" y="1247"/>
                    </a:cubicBezTo>
                    <a:cubicBezTo>
                      <a:pt x="2516" y="1236"/>
                      <a:pt x="2542" y="1232"/>
                      <a:pt x="2568" y="1232"/>
                    </a:cubicBezTo>
                    <a:cubicBezTo>
                      <a:pt x="2687" y="1232"/>
                      <a:pt x="2825" y="1330"/>
                      <a:pt x="2863" y="1443"/>
                    </a:cubicBezTo>
                    <a:cubicBezTo>
                      <a:pt x="2909" y="1593"/>
                      <a:pt x="2851" y="1743"/>
                      <a:pt x="2759" y="1859"/>
                    </a:cubicBezTo>
                    <a:cubicBezTo>
                      <a:pt x="2629" y="2036"/>
                      <a:pt x="2404" y="2093"/>
                      <a:pt x="2169" y="2093"/>
                    </a:cubicBezTo>
                    <a:cubicBezTo>
                      <a:pt x="1947" y="2093"/>
                      <a:pt x="1716" y="2042"/>
                      <a:pt x="1547" y="1997"/>
                    </a:cubicBezTo>
                    <a:cubicBezTo>
                      <a:pt x="889" y="1824"/>
                      <a:pt x="347" y="1316"/>
                      <a:pt x="0" y="727"/>
                    </a:cubicBezTo>
                    <a:lnTo>
                      <a:pt x="0" y="727"/>
                    </a:lnTo>
                    <a:cubicBezTo>
                      <a:pt x="162" y="1016"/>
                      <a:pt x="254" y="1316"/>
                      <a:pt x="450" y="1593"/>
                    </a:cubicBezTo>
                    <a:cubicBezTo>
                      <a:pt x="554" y="1732"/>
                      <a:pt x="670" y="1882"/>
                      <a:pt x="797" y="1997"/>
                    </a:cubicBezTo>
                    <a:cubicBezTo>
                      <a:pt x="1287" y="2458"/>
                      <a:pt x="1912" y="2656"/>
                      <a:pt x="2608" y="2656"/>
                    </a:cubicBezTo>
                    <a:cubicBezTo>
                      <a:pt x="2748" y="2656"/>
                      <a:pt x="2891" y="2647"/>
                      <a:pt x="3036" y="2632"/>
                    </a:cubicBezTo>
                    <a:cubicBezTo>
                      <a:pt x="3407" y="2581"/>
                      <a:pt x="3813" y="2541"/>
                      <a:pt x="4222" y="2541"/>
                    </a:cubicBezTo>
                    <a:cubicBezTo>
                      <a:pt x="4921" y="2541"/>
                      <a:pt x="5631" y="2658"/>
                      <a:pt x="6199" y="3036"/>
                    </a:cubicBezTo>
                    <a:cubicBezTo>
                      <a:pt x="6014" y="2713"/>
                      <a:pt x="5725" y="2517"/>
                      <a:pt x="5402" y="2355"/>
                    </a:cubicBezTo>
                    <a:lnTo>
                      <a:pt x="5402" y="2355"/>
                    </a:lnTo>
                    <a:cubicBezTo>
                      <a:pt x="5425" y="2358"/>
                      <a:pt x="5446" y="2360"/>
                      <a:pt x="5466" y="2360"/>
                    </a:cubicBezTo>
                    <a:cubicBezTo>
                      <a:pt x="5981" y="2360"/>
                      <a:pt x="6003" y="1315"/>
                      <a:pt x="6578" y="1315"/>
                    </a:cubicBezTo>
                    <a:cubicBezTo>
                      <a:pt x="6589" y="1315"/>
                      <a:pt x="6600" y="1315"/>
                      <a:pt x="6611" y="1316"/>
                    </a:cubicBezTo>
                    <a:lnTo>
                      <a:pt x="6611" y="1316"/>
                    </a:lnTo>
                    <a:cubicBezTo>
                      <a:pt x="6080" y="1278"/>
                      <a:pt x="5774" y="693"/>
                      <a:pt x="5308" y="693"/>
                    </a:cubicBezTo>
                    <a:cubicBezTo>
                      <a:pt x="5177" y="693"/>
                      <a:pt x="5035" y="739"/>
                      <a:pt x="4871" y="854"/>
                    </a:cubicBezTo>
                    <a:cubicBezTo>
                      <a:pt x="4917" y="474"/>
                      <a:pt x="4894" y="358"/>
                      <a:pt x="48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8917053" y="747442"/>
                <a:ext cx="77966" cy="14405"/>
              </a:xfrm>
              <a:custGeom>
                <a:avLst/>
                <a:gdLst/>
                <a:ahLst/>
                <a:cxnLst/>
                <a:rect l="l" t="t" r="r" b="b"/>
                <a:pathLst>
                  <a:path w="2414" h="446" extrusionOk="0">
                    <a:moveTo>
                      <a:pt x="833" y="1"/>
                    </a:moveTo>
                    <a:cubicBezTo>
                      <a:pt x="556" y="1"/>
                      <a:pt x="277" y="40"/>
                      <a:pt x="1" y="122"/>
                    </a:cubicBezTo>
                    <a:cubicBezTo>
                      <a:pt x="809" y="226"/>
                      <a:pt x="1605" y="341"/>
                      <a:pt x="2413" y="445"/>
                    </a:cubicBezTo>
                    <a:cubicBezTo>
                      <a:pt x="1916" y="154"/>
                      <a:pt x="1378" y="1"/>
                      <a:pt x="8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8748169" y="792982"/>
                <a:ext cx="96957" cy="81099"/>
              </a:xfrm>
              <a:custGeom>
                <a:avLst/>
                <a:gdLst/>
                <a:ahLst/>
                <a:cxnLst/>
                <a:rect l="l" t="t" r="r" b="b"/>
                <a:pathLst>
                  <a:path w="3002" h="2511" extrusionOk="0">
                    <a:moveTo>
                      <a:pt x="1040" y="443"/>
                    </a:moveTo>
                    <a:lnTo>
                      <a:pt x="1040" y="443"/>
                    </a:lnTo>
                    <a:cubicBezTo>
                      <a:pt x="1213" y="501"/>
                      <a:pt x="1374" y="605"/>
                      <a:pt x="1501" y="732"/>
                    </a:cubicBezTo>
                    <a:cubicBezTo>
                      <a:pt x="1640" y="859"/>
                      <a:pt x="1732" y="1021"/>
                      <a:pt x="1825" y="1182"/>
                    </a:cubicBezTo>
                    <a:cubicBezTo>
                      <a:pt x="1894" y="1355"/>
                      <a:pt x="1952" y="1528"/>
                      <a:pt x="2009" y="1679"/>
                    </a:cubicBezTo>
                    <a:cubicBezTo>
                      <a:pt x="2067" y="1852"/>
                      <a:pt x="2136" y="2013"/>
                      <a:pt x="2252" y="2163"/>
                    </a:cubicBezTo>
                    <a:cubicBezTo>
                      <a:pt x="2113" y="2048"/>
                      <a:pt x="2021" y="1875"/>
                      <a:pt x="1952" y="1713"/>
                    </a:cubicBezTo>
                    <a:cubicBezTo>
                      <a:pt x="1894" y="1575"/>
                      <a:pt x="1836" y="1413"/>
                      <a:pt x="1778" y="1263"/>
                    </a:cubicBezTo>
                    <a:lnTo>
                      <a:pt x="1778" y="1263"/>
                    </a:lnTo>
                    <a:cubicBezTo>
                      <a:pt x="1778" y="1298"/>
                      <a:pt x="1790" y="1344"/>
                      <a:pt x="1790" y="1367"/>
                    </a:cubicBezTo>
                    <a:cubicBezTo>
                      <a:pt x="1790" y="1540"/>
                      <a:pt x="1755" y="1713"/>
                      <a:pt x="1640" y="1840"/>
                    </a:cubicBezTo>
                    <a:cubicBezTo>
                      <a:pt x="1698" y="1690"/>
                      <a:pt x="1721" y="1528"/>
                      <a:pt x="1721" y="1367"/>
                    </a:cubicBezTo>
                    <a:cubicBezTo>
                      <a:pt x="1721" y="1251"/>
                      <a:pt x="1686" y="1136"/>
                      <a:pt x="1663" y="1021"/>
                    </a:cubicBezTo>
                    <a:cubicBezTo>
                      <a:pt x="1605" y="940"/>
                      <a:pt x="1548" y="836"/>
                      <a:pt x="1478" y="755"/>
                    </a:cubicBezTo>
                    <a:cubicBezTo>
                      <a:pt x="1363" y="628"/>
                      <a:pt x="1201" y="524"/>
                      <a:pt x="1040" y="443"/>
                    </a:cubicBezTo>
                    <a:close/>
                    <a:moveTo>
                      <a:pt x="255" y="1"/>
                    </a:moveTo>
                    <a:cubicBezTo>
                      <a:pt x="170" y="1"/>
                      <a:pt x="85" y="6"/>
                      <a:pt x="1" y="16"/>
                    </a:cubicBezTo>
                    <a:cubicBezTo>
                      <a:pt x="162" y="39"/>
                      <a:pt x="312" y="109"/>
                      <a:pt x="463" y="201"/>
                    </a:cubicBezTo>
                    <a:cubicBezTo>
                      <a:pt x="809" y="397"/>
                      <a:pt x="1017" y="801"/>
                      <a:pt x="970" y="1194"/>
                    </a:cubicBezTo>
                    <a:cubicBezTo>
                      <a:pt x="924" y="1586"/>
                      <a:pt x="624" y="1979"/>
                      <a:pt x="255" y="2094"/>
                    </a:cubicBezTo>
                    <a:cubicBezTo>
                      <a:pt x="338" y="2218"/>
                      <a:pt x="485" y="2305"/>
                      <a:pt x="640" y="2305"/>
                    </a:cubicBezTo>
                    <a:cubicBezTo>
                      <a:pt x="658" y="2305"/>
                      <a:pt x="676" y="2304"/>
                      <a:pt x="693" y="2302"/>
                    </a:cubicBezTo>
                    <a:cubicBezTo>
                      <a:pt x="867" y="2290"/>
                      <a:pt x="993" y="2129"/>
                      <a:pt x="1063" y="1979"/>
                    </a:cubicBezTo>
                    <a:cubicBezTo>
                      <a:pt x="1097" y="2094"/>
                      <a:pt x="1144" y="2221"/>
                      <a:pt x="1236" y="2325"/>
                    </a:cubicBezTo>
                    <a:cubicBezTo>
                      <a:pt x="1292" y="2389"/>
                      <a:pt x="1382" y="2431"/>
                      <a:pt x="1470" y="2431"/>
                    </a:cubicBezTo>
                    <a:cubicBezTo>
                      <a:pt x="1509" y="2431"/>
                      <a:pt x="1547" y="2423"/>
                      <a:pt x="1582" y="2406"/>
                    </a:cubicBezTo>
                    <a:cubicBezTo>
                      <a:pt x="1663" y="2360"/>
                      <a:pt x="1721" y="2221"/>
                      <a:pt x="1698" y="2117"/>
                    </a:cubicBezTo>
                    <a:lnTo>
                      <a:pt x="1698" y="2117"/>
                    </a:lnTo>
                    <a:cubicBezTo>
                      <a:pt x="1836" y="2302"/>
                      <a:pt x="2055" y="2452"/>
                      <a:pt x="2298" y="2498"/>
                    </a:cubicBezTo>
                    <a:cubicBezTo>
                      <a:pt x="2339" y="2507"/>
                      <a:pt x="2379" y="2511"/>
                      <a:pt x="2418" y="2511"/>
                    </a:cubicBezTo>
                    <a:cubicBezTo>
                      <a:pt x="2640" y="2511"/>
                      <a:pt x="2825" y="2380"/>
                      <a:pt x="3002" y="2233"/>
                    </a:cubicBezTo>
                    <a:lnTo>
                      <a:pt x="3002" y="2233"/>
                    </a:lnTo>
                    <a:cubicBezTo>
                      <a:pt x="2994" y="2233"/>
                      <a:pt x="2987" y="2233"/>
                      <a:pt x="2979" y="2233"/>
                    </a:cubicBezTo>
                    <a:cubicBezTo>
                      <a:pt x="2782" y="2233"/>
                      <a:pt x="2617" y="2087"/>
                      <a:pt x="2506" y="1898"/>
                    </a:cubicBezTo>
                    <a:cubicBezTo>
                      <a:pt x="2390" y="1713"/>
                      <a:pt x="2332" y="1517"/>
                      <a:pt x="2240" y="1309"/>
                    </a:cubicBezTo>
                    <a:cubicBezTo>
                      <a:pt x="2021" y="801"/>
                      <a:pt x="1594" y="386"/>
                      <a:pt x="1086" y="166"/>
                    </a:cubicBezTo>
                    <a:cubicBezTo>
                      <a:pt x="827" y="60"/>
                      <a:pt x="541" y="1"/>
                      <a:pt x="2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8684446" y="777221"/>
                <a:ext cx="244201" cy="169626"/>
              </a:xfrm>
              <a:custGeom>
                <a:avLst/>
                <a:gdLst/>
                <a:ahLst/>
                <a:cxnLst/>
                <a:rect l="l" t="t" r="r" b="b"/>
                <a:pathLst>
                  <a:path w="7561" h="5252" extrusionOk="0">
                    <a:moveTo>
                      <a:pt x="13" y="499"/>
                    </a:moveTo>
                    <a:cubicBezTo>
                      <a:pt x="9" y="501"/>
                      <a:pt x="4" y="503"/>
                      <a:pt x="0" y="504"/>
                    </a:cubicBezTo>
                    <a:cubicBezTo>
                      <a:pt x="4" y="503"/>
                      <a:pt x="9" y="501"/>
                      <a:pt x="13" y="499"/>
                    </a:cubicBezTo>
                    <a:close/>
                    <a:moveTo>
                      <a:pt x="6429" y="1751"/>
                    </a:moveTo>
                    <a:lnTo>
                      <a:pt x="6429" y="1751"/>
                    </a:lnTo>
                    <a:cubicBezTo>
                      <a:pt x="6637" y="1959"/>
                      <a:pt x="6799" y="2201"/>
                      <a:pt x="6914" y="2467"/>
                    </a:cubicBezTo>
                    <a:cubicBezTo>
                      <a:pt x="7041" y="2721"/>
                      <a:pt x="7122" y="2998"/>
                      <a:pt x="7168" y="3286"/>
                    </a:cubicBezTo>
                    <a:cubicBezTo>
                      <a:pt x="7226" y="3575"/>
                      <a:pt x="7203" y="3863"/>
                      <a:pt x="7145" y="4152"/>
                    </a:cubicBezTo>
                    <a:cubicBezTo>
                      <a:pt x="7064" y="4429"/>
                      <a:pt x="6972" y="4694"/>
                      <a:pt x="6822" y="4948"/>
                    </a:cubicBezTo>
                    <a:cubicBezTo>
                      <a:pt x="6960" y="4683"/>
                      <a:pt x="7053" y="4406"/>
                      <a:pt x="7099" y="4140"/>
                    </a:cubicBezTo>
                    <a:cubicBezTo>
                      <a:pt x="7156" y="3863"/>
                      <a:pt x="7168" y="3575"/>
                      <a:pt x="7110" y="3298"/>
                    </a:cubicBezTo>
                    <a:cubicBezTo>
                      <a:pt x="7076" y="3021"/>
                      <a:pt x="6983" y="2744"/>
                      <a:pt x="6868" y="2490"/>
                    </a:cubicBezTo>
                    <a:cubicBezTo>
                      <a:pt x="6752" y="2224"/>
                      <a:pt x="6614" y="1982"/>
                      <a:pt x="6429" y="1751"/>
                    </a:cubicBezTo>
                    <a:close/>
                    <a:moveTo>
                      <a:pt x="2382" y="1"/>
                    </a:moveTo>
                    <a:cubicBezTo>
                      <a:pt x="1592" y="1"/>
                      <a:pt x="805" y="164"/>
                      <a:pt x="13" y="499"/>
                    </a:cubicBezTo>
                    <a:lnTo>
                      <a:pt x="13" y="499"/>
                    </a:lnTo>
                    <a:cubicBezTo>
                      <a:pt x="495" y="296"/>
                      <a:pt x="1040" y="203"/>
                      <a:pt x="1587" y="203"/>
                    </a:cubicBezTo>
                    <a:cubicBezTo>
                      <a:pt x="2204" y="203"/>
                      <a:pt x="2823" y="320"/>
                      <a:pt x="3359" y="527"/>
                    </a:cubicBezTo>
                    <a:cubicBezTo>
                      <a:pt x="3705" y="654"/>
                      <a:pt x="4040" y="828"/>
                      <a:pt x="4363" y="1035"/>
                    </a:cubicBezTo>
                    <a:cubicBezTo>
                      <a:pt x="4502" y="1128"/>
                      <a:pt x="4629" y="1255"/>
                      <a:pt x="4744" y="1370"/>
                    </a:cubicBezTo>
                    <a:cubicBezTo>
                      <a:pt x="4883" y="1497"/>
                      <a:pt x="4998" y="1624"/>
                      <a:pt x="5137" y="1728"/>
                    </a:cubicBezTo>
                    <a:cubicBezTo>
                      <a:pt x="5249" y="1806"/>
                      <a:pt x="5381" y="1864"/>
                      <a:pt x="5513" y="1864"/>
                    </a:cubicBezTo>
                    <a:cubicBezTo>
                      <a:pt x="5557" y="1864"/>
                      <a:pt x="5601" y="1858"/>
                      <a:pt x="5644" y="1843"/>
                    </a:cubicBezTo>
                    <a:cubicBezTo>
                      <a:pt x="5818" y="1786"/>
                      <a:pt x="5898" y="1624"/>
                      <a:pt x="5818" y="1462"/>
                    </a:cubicBezTo>
                    <a:lnTo>
                      <a:pt x="5818" y="1462"/>
                    </a:lnTo>
                    <a:cubicBezTo>
                      <a:pt x="6210" y="2190"/>
                      <a:pt x="6152" y="2940"/>
                      <a:pt x="5944" y="3679"/>
                    </a:cubicBezTo>
                    <a:cubicBezTo>
                      <a:pt x="5793" y="4257"/>
                      <a:pt x="5968" y="4827"/>
                      <a:pt x="6317" y="4827"/>
                    </a:cubicBezTo>
                    <a:cubicBezTo>
                      <a:pt x="6393" y="4827"/>
                      <a:pt x="6477" y="4800"/>
                      <a:pt x="6568" y="4741"/>
                    </a:cubicBezTo>
                    <a:lnTo>
                      <a:pt x="6568" y="4741"/>
                    </a:lnTo>
                    <a:cubicBezTo>
                      <a:pt x="6568" y="4833"/>
                      <a:pt x="6499" y="4914"/>
                      <a:pt x="6499" y="5018"/>
                    </a:cubicBezTo>
                    <a:cubicBezTo>
                      <a:pt x="6480" y="5150"/>
                      <a:pt x="6570" y="5252"/>
                      <a:pt x="6686" y="5252"/>
                    </a:cubicBezTo>
                    <a:cubicBezTo>
                      <a:pt x="6711" y="5252"/>
                      <a:pt x="6737" y="5247"/>
                      <a:pt x="6764" y="5237"/>
                    </a:cubicBezTo>
                    <a:cubicBezTo>
                      <a:pt x="6856" y="5202"/>
                      <a:pt x="6903" y="5133"/>
                      <a:pt x="6960" y="5064"/>
                    </a:cubicBezTo>
                    <a:cubicBezTo>
                      <a:pt x="7480" y="4256"/>
                      <a:pt x="7560" y="3286"/>
                      <a:pt x="7110" y="2409"/>
                    </a:cubicBezTo>
                    <a:cubicBezTo>
                      <a:pt x="6672" y="1520"/>
                      <a:pt x="5806" y="897"/>
                      <a:pt x="4883" y="527"/>
                    </a:cubicBezTo>
                    <a:cubicBezTo>
                      <a:pt x="4040" y="180"/>
                      <a:pt x="3209" y="1"/>
                      <a:pt x="23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8863375" y="799473"/>
                <a:ext cx="102189" cy="73509"/>
              </a:xfrm>
              <a:custGeom>
                <a:avLst/>
                <a:gdLst/>
                <a:ahLst/>
                <a:cxnLst/>
                <a:rect l="l" t="t" r="r" b="b"/>
                <a:pathLst>
                  <a:path w="3164" h="2276" extrusionOk="0">
                    <a:moveTo>
                      <a:pt x="1" y="0"/>
                    </a:moveTo>
                    <a:cubicBezTo>
                      <a:pt x="762" y="231"/>
                      <a:pt x="1443" y="1097"/>
                      <a:pt x="1836" y="1778"/>
                    </a:cubicBezTo>
                    <a:cubicBezTo>
                      <a:pt x="1872" y="1831"/>
                      <a:pt x="2103" y="2276"/>
                      <a:pt x="2231" y="2276"/>
                    </a:cubicBezTo>
                    <a:cubicBezTo>
                      <a:pt x="2268" y="2276"/>
                      <a:pt x="2296" y="2239"/>
                      <a:pt x="2309" y="2147"/>
                    </a:cubicBezTo>
                    <a:cubicBezTo>
                      <a:pt x="2321" y="2066"/>
                      <a:pt x="2286" y="1974"/>
                      <a:pt x="2240" y="1905"/>
                    </a:cubicBezTo>
                    <a:lnTo>
                      <a:pt x="2240" y="1905"/>
                    </a:lnTo>
                    <a:cubicBezTo>
                      <a:pt x="2338" y="1957"/>
                      <a:pt x="2450" y="1985"/>
                      <a:pt x="2562" y="1985"/>
                    </a:cubicBezTo>
                    <a:cubicBezTo>
                      <a:pt x="2673" y="1985"/>
                      <a:pt x="2782" y="1957"/>
                      <a:pt x="2875" y="1893"/>
                    </a:cubicBezTo>
                    <a:cubicBezTo>
                      <a:pt x="3059" y="1755"/>
                      <a:pt x="3163" y="1489"/>
                      <a:pt x="3094" y="1270"/>
                    </a:cubicBezTo>
                    <a:cubicBezTo>
                      <a:pt x="3013" y="1050"/>
                      <a:pt x="2759" y="935"/>
                      <a:pt x="2528" y="935"/>
                    </a:cubicBezTo>
                    <a:cubicBezTo>
                      <a:pt x="2655" y="935"/>
                      <a:pt x="2759" y="1085"/>
                      <a:pt x="2725" y="1201"/>
                    </a:cubicBezTo>
                    <a:cubicBezTo>
                      <a:pt x="2701" y="1316"/>
                      <a:pt x="2586" y="1397"/>
                      <a:pt x="2459" y="1408"/>
                    </a:cubicBezTo>
                    <a:cubicBezTo>
                      <a:pt x="2439" y="1412"/>
                      <a:pt x="2417" y="1414"/>
                      <a:pt x="2396" y="1414"/>
                    </a:cubicBezTo>
                    <a:cubicBezTo>
                      <a:pt x="2296" y="1414"/>
                      <a:pt x="2189" y="1373"/>
                      <a:pt x="2113" y="1316"/>
                    </a:cubicBezTo>
                    <a:cubicBezTo>
                      <a:pt x="2009" y="1235"/>
                      <a:pt x="1917" y="1143"/>
                      <a:pt x="1836" y="1050"/>
                    </a:cubicBezTo>
                    <a:cubicBezTo>
                      <a:pt x="1328" y="519"/>
                      <a:pt x="705" y="208"/>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8553577" y="660400"/>
                <a:ext cx="231153" cy="135811"/>
              </a:xfrm>
              <a:custGeom>
                <a:avLst/>
                <a:gdLst/>
                <a:ahLst/>
                <a:cxnLst/>
                <a:rect l="l" t="t" r="r" b="b"/>
                <a:pathLst>
                  <a:path w="7157" h="4205" extrusionOk="0">
                    <a:moveTo>
                      <a:pt x="6638" y="266"/>
                    </a:moveTo>
                    <a:cubicBezTo>
                      <a:pt x="6634" y="268"/>
                      <a:pt x="6631" y="269"/>
                      <a:pt x="6628" y="271"/>
                    </a:cubicBezTo>
                    <a:lnTo>
                      <a:pt x="6628" y="271"/>
                    </a:lnTo>
                    <a:cubicBezTo>
                      <a:pt x="6631" y="269"/>
                      <a:pt x="6634" y="268"/>
                      <a:pt x="6638" y="266"/>
                    </a:cubicBezTo>
                    <a:close/>
                    <a:moveTo>
                      <a:pt x="1" y="3348"/>
                    </a:moveTo>
                    <a:cubicBezTo>
                      <a:pt x="18" y="3358"/>
                      <a:pt x="35" y="3368"/>
                      <a:pt x="52" y="3378"/>
                    </a:cubicBezTo>
                    <a:lnTo>
                      <a:pt x="52" y="3378"/>
                    </a:lnTo>
                    <a:cubicBezTo>
                      <a:pt x="35" y="3368"/>
                      <a:pt x="18" y="3358"/>
                      <a:pt x="1" y="3348"/>
                    </a:cubicBezTo>
                    <a:close/>
                    <a:moveTo>
                      <a:pt x="6107" y="555"/>
                    </a:moveTo>
                    <a:lnTo>
                      <a:pt x="6107" y="555"/>
                    </a:lnTo>
                    <a:cubicBezTo>
                      <a:pt x="5680" y="809"/>
                      <a:pt x="5299" y="1132"/>
                      <a:pt x="4964" y="1490"/>
                    </a:cubicBezTo>
                    <a:cubicBezTo>
                      <a:pt x="4664" y="1882"/>
                      <a:pt x="4387" y="2298"/>
                      <a:pt x="4064" y="2679"/>
                    </a:cubicBezTo>
                    <a:cubicBezTo>
                      <a:pt x="3752" y="3048"/>
                      <a:pt x="3406" y="3429"/>
                      <a:pt x="2955" y="3671"/>
                    </a:cubicBezTo>
                    <a:cubicBezTo>
                      <a:pt x="2736" y="3787"/>
                      <a:pt x="2494" y="3891"/>
                      <a:pt x="2251" y="3925"/>
                    </a:cubicBezTo>
                    <a:cubicBezTo>
                      <a:pt x="2113" y="3948"/>
                      <a:pt x="2009" y="3960"/>
                      <a:pt x="1870" y="3960"/>
                    </a:cubicBezTo>
                    <a:cubicBezTo>
                      <a:pt x="1743" y="3960"/>
                      <a:pt x="1628" y="3948"/>
                      <a:pt x="1501" y="3902"/>
                    </a:cubicBezTo>
                    <a:lnTo>
                      <a:pt x="1501" y="3902"/>
                    </a:lnTo>
                    <a:cubicBezTo>
                      <a:pt x="1617" y="3925"/>
                      <a:pt x="1743" y="3925"/>
                      <a:pt x="1870" y="3925"/>
                    </a:cubicBezTo>
                    <a:cubicBezTo>
                      <a:pt x="2009" y="3925"/>
                      <a:pt x="2124" y="3914"/>
                      <a:pt x="2240" y="3879"/>
                    </a:cubicBezTo>
                    <a:cubicBezTo>
                      <a:pt x="2355" y="3856"/>
                      <a:pt x="2471" y="3821"/>
                      <a:pt x="2586" y="3764"/>
                    </a:cubicBezTo>
                    <a:cubicBezTo>
                      <a:pt x="2702" y="3729"/>
                      <a:pt x="2817" y="3671"/>
                      <a:pt x="2909" y="3614"/>
                    </a:cubicBezTo>
                    <a:cubicBezTo>
                      <a:pt x="3348" y="3360"/>
                      <a:pt x="3694" y="3002"/>
                      <a:pt x="3994" y="2609"/>
                    </a:cubicBezTo>
                    <a:cubicBezTo>
                      <a:pt x="4318" y="2240"/>
                      <a:pt x="4583" y="1824"/>
                      <a:pt x="4929" y="1455"/>
                    </a:cubicBezTo>
                    <a:cubicBezTo>
                      <a:pt x="5102" y="1270"/>
                      <a:pt x="5276" y="1109"/>
                      <a:pt x="5483" y="959"/>
                    </a:cubicBezTo>
                    <a:cubicBezTo>
                      <a:pt x="5680" y="809"/>
                      <a:pt x="5887" y="670"/>
                      <a:pt x="6107" y="555"/>
                    </a:cubicBezTo>
                    <a:close/>
                    <a:moveTo>
                      <a:pt x="4156" y="1"/>
                    </a:moveTo>
                    <a:lnTo>
                      <a:pt x="4156" y="1"/>
                    </a:lnTo>
                    <a:cubicBezTo>
                      <a:pt x="4214" y="520"/>
                      <a:pt x="4110" y="797"/>
                      <a:pt x="4110" y="797"/>
                    </a:cubicBezTo>
                    <a:cubicBezTo>
                      <a:pt x="3994" y="682"/>
                      <a:pt x="3821" y="566"/>
                      <a:pt x="3821" y="566"/>
                    </a:cubicBezTo>
                    <a:lnTo>
                      <a:pt x="3821" y="566"/>
                    </a:lnTo>
                    <a:cubicBezTo>
                      <a:pt x="3948" y="1259"/>
                      <a:pt x="3890" y="1917"/>
                      <a:pt x="3544" y="2529"/>
                    </a:cubicBezTo>
                    <a:cubicBezTo>
                      <a:pt x="3521" y="2309"/>
                      <a:pt x="3348" y="2113"/>
                      <a:pt x="3129" y="2090"/>
                    </a:cubicBezTo>
                    <a:cubicBezTo>
                      <a:pt x="3122" y="2090"/>
                      <a:pt x="3115" y="2089"/>
                      <a:pt x="3108" y="2089"/>
                    </a:cubicBezTo>
                    <a:cubicBezTo>
                      <a:pt x="2896" y="2089"/>
                      <a:pt x="2689" y="2258"/>
                      <a:pt x="2655" y="2471"/>
                    </a:cubicBezTo>
                    <a:cubicBezTo>
                      <a:pt x="2709" y="2406"/>
                      <a:pt x="2798" y="2374"/>
                      <a:pt x="2888" y="2374"/>
                    </a:cubicBezTo>
                    <a:cubicBezTo>
                      <a:pt x="2974" y="2374"/>
                      <a:pt x="3061" y="2403"/>
                      <a:pt x="3117" y="2459"/>
                    </a:cubicBezTo>
                    <a:cubicBezTo>
                      <a:pt x="3232" y="2575"/>
                      <a:pt x="3256" y="2748"/>
                      <a:pt x="3244" y="2921"/>
                    </a:cubicBezTo>
                    <a:cubicBezTo>
                      <a:pt x="3198" y="3394"/>
                      <a:pt x="2551" y="3614"/>
                      <a:pt x="2159" y="3706"/>
                    </a:cubicBezTo>
                    <a:cubicBezTo>
                      <a:pt x="1956" y="3761"/>
                      <a:pt x="1747" y="3787"/>
                      <a:pt x="1537" y="3787"/>
                    </a:cubicBezTo>
                    <a:cubicBezTo>
                      <a:pt x="1024" y="3787"/>
                      <a:pt x="504" y="3633"/>
                      <a:pt x="52" y="3378"/>
                    </a:cubicBezTo>
                    <a:lnTo>
                      <a:pt x="52" y="3378"/>
                    </a:lnTo>
                    <a:cubicBezTo>
                      <a:pt x="341" y="3551"/>
                      <a:pt x="584" y="3795"/>
                      <a:pt x="889" y="3937"/>
                    </a:cubicBezTo>
                    <a:cubicBezTo>
                      <a:pt x="1086" y="4029"/>
                      <a:pt x="1259" y="4087"/>
                      <a:pt x="1443" y="4133"/>
                    </a:cubicBezTo>
                    <a:cubicBezTo>
                      <a:pt x="1648" y="4181"/>
                      <a:pt x="1851" y="4205"/>
                      <a:pt x="2051" y="4205"/>
                    </a:cubicBezTo>
                    <a:cubicBezTo>
                      <a:pt x="2709" y="4205"/>
                      <a:pt x="3341" y="3952"/>
                      <a:pt x="3925" y="3510"/>
                    </a:cubicBezTo>
                    <a:cubicBezTo>
                      <a:pt x="4775" y="2858"/>
                      <a:pt x="5890" y="2143"/>
                      <a:pt x="7006" y="2143"/>
                    </a:cubicBezTo>
                    <a:cubicBezTo>
                      <a:pt x="7056" y="2143"/>
                      <a:pt x="7107" y="2145"/>
                      <a:pt x="7157" y="2148"/>
                    </a:cubicBezTo>
                    <a:cubicBezTo>
                      <a:pt x="6865" y="1946"/>
                      <a:pt x="6528" y="1903"/>
                      <a:pt x="6194" y="1903"/>
                    </a:cubicBezTo>
                    <a:cubicBezTo>
                      <a:pt x="6146" y="1903"/>
                      <a:pt x="6097" y="1904"/>
                      <a:pt x="6049" y="1905"/>
                    </a:cubicBezTo>
                    <a:cubicBezTo>
                      <a:pt x="6658" y="1676"/>
                      <a:pt x="6009" y="577"/>
                      <a:pt x="6628" y="271"/>
                    </a:cubicBezTo>
                    <a:lnTo>
                      <a:pt x="6628" y="271"/>
                    </a:lnTo>
                    <a:cubicBezTo>
                      <a:pt x="6485" y="339"/>
                      <a:pt x="6336" y="360"/>
                      <a:pt x="6185" y="360"/>
                    </a:cubicBezTo>
                    <a:cubicBezTo>
                      <a:pt x="5930" y="360"/>
                      <a:pt x="5672" y="299"/>
                      <a:pt x="5434" y="299"/>
                    </a:cubicBezTo>
                    <a:cubicBezTo>
                      <a:pt x="5146" y="299"/>
                      <a:pt x="4887" y="389"/>
                      <a:pt x="4698" y="786"/>
                    </a:cubicBezTo>
                    <a:cubicBezTo>
                      <a:pt x="4548" y="393"/>
                      <a:pt x="4456" y="301"/>
                      <a:pt x="415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8691132" y="740595"/>
                <a:ext cx="151766" cy="44344"/>
              </a:xfrm>
              <a:custGeom>
                <a:avLst/>
                <a:gdLst/>
                <a:ahLst/>
                <a:cxnLst/>
                <a:rect l="l" t="t" r="r" b="b"/>
                <a:pathLst>
                  <a:path w="4699" h="1373" extrusionOk="0">
                    <a:moveTo>
                      <a:pt x="2344" y="634"/>
                    </a:moveTo>
                    <a:cubicBezTo>
                      <a:pt x="2575" y="634"/>
                      <a:pt x="2829" y="634"/>
                      <a:pt x="3060" y="680"/>
                    </a:cubicBezTo>
                    <a:cubicBezTo>
                      <a:pt x="3290" y="715"/>
                      <a:pt x="3533" y="750"/>
                      <a:pt x="3764" y="830"/>
                    </a:cubicBezTo>
                    <a:cubicBezTo>
                      <a:pt x="3521" y="784"/>
                      <a:pt x="3290" y="738"/>
                      <a:pt x="3060" y="727"/>
                    </a:cubicBezTo>
                    <a:cubicBezTo>
                      <a:pt x="2829" y="715"/>
                      <a:pt x="2575" y="692"/>
                      <a:pt x="2344" y="692"/>
                    </a:cubicBezTo>
                    <a:cubicBezTo>
                      <a:pt x="2113" y="692"/>
                      <a:pt x="1882" y="727"/>
                      <a:pt x="1674" y="773"/>
                    </a:cubicBezTo>
                    <a:cubicBezTo>
                      <a:pt x="1444" y="807"/>
                      <a:pt x="1224" y="865"/>
                      <a:pt x="1005" y="923"/>
                    </a:cubicBezTo>
                    <a:cubicBezTo>
                      <a:pt x="1213" y="842"/>
                      <a:pt x="1421" y="773"/>
                      <a:pt x="1651" y="727"/>
                    </a:cubicBezTo>
                    <a:cubicBezTo>
                      <a:pt x="1882" y="680"/>
                      <a:pt x="2113" y="657"/>
                      <a:pt x="2344" y="634"/>
                    </a:cubicBezTo>
                    <a:close/>
                    <a:moveTo>
                      <a:pt x="3555" y="1"/>
                    </a:moveTo>
                    <a:cubicBezTo>
                      <a:pt x="2411" y="1"/>
                      <a:pt x="703" y="869"/>
                      <a:pt x="1" y="1373"/>
                    </a:cubicBezTo>
                    <a:cubicBezTo>
                      <a:pt x="895" y="1057"/>
                      <a:pt x="1838" y="896"/>
                      <a:pt x="2785" y="896"/>
                    </a:cubicBezTo>
                    <a:cubicBezTo>
                      <a:pt x="3426" y="896"/>
                      <a:pt x="4069" y="970"/>
                      <a:pt x="4699" y="1119"/>
                    </a:cubicBezTo>
                    <a:cubicBezTo>
                      <a:pt x="4398" y="706"/>
                      <a:pt x="3762" y="391"/>
                      <a:pt x="3241" y="391"/>
                    </a:cubicBezTo>
                    <a:cubicBezTo>
                      <a:pt x="3223" y="391"/>
                      <a:pt x="3204" y="391"/>
                      <a:pt x="3187" y="392"/>
                    </a:cubicBezTo>
                    <a:cubicBezTo>
                      <a:pt x="3360" y="265"/>
                      <a:pt x="4052" y="103"/>
                      <a:pt x="4075" y="80"/>
                    </a:cubicBezTo>
                    <a:cubicBezTo>
                      <a:pt x="3923" y="25"/>
                      <a:pt x="3747" y="1"/>
                      <a:pt x="35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8452938" y="752481"/>
                <a:ext cx="93049" cy="163942"/>
              </a:xfrm>
              <a:custGeom>
                <a:avLst/>
                <a:gdLst/>
                <a:ahLst/>
                <a:cxnLst/>
                <a:rect l="l" t="t" r="r" b="b"/>
                <a:pathLst>
                  <a:path w="2881" h="5076" extrusionOk="0">
                    <a:moveTo>
                      <a:pt x="2482" y="1"/>
                    </a:moveTo>
                    <a:cubicBezTo>
                      <a:pt x="2481" y="1"/>
                      <a:pt x="0" y="4675"/>
                      <a:pt x="1454" y="5056"/>
                    </a:cubicBezTo>
                    <a:cubicBezTo>
                      <a:pt x="1504" y="5069"/>
                      <a:pt x="1551" y="5075"/>
                      <a:pt x="1596" y="5075"/>
                    </a:cubicBezTo>
                    <a:cubicBezTo>
                      <a:pt x="2880" y="5075"/>
                      <a:pt x="2482" y="1"/>
                      <a:pt x="24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367188" y="750995"/>
                <a:ext cx="140203" cy="103740"/>
              </a:xfrm>
              <a:custGeom>
                <a:avLst/>
                <a:gdLst/>
                <a:ahLst/>
                <a:cxnLst/>
                <a:rect l="l" t="t" r="r" b="b"/>
                <a:pathLst>
                  <a:path w="4341" h="3212" extrusionOk="0">
                    <a:moveTo>
                      <a:pt x="4340" y="1"/>
                    </a:moveTo>
                    <a:cubicBezTo>
                      <a:pt x="4340" y="1"/>
                      <a:pt x="0" y="1870"/>
                      <a:pt x="1051" y="3013"/>
                    </a:cubicBezTo>
                    <a:cubicBezTo>
                      <a:pt x="1176" y="3151"/>
                      <a:pt x="1319" y="3212"/>
                      <a:pt x="1474" y="3212"/>
                    </a:cubicBezTo>
                    <a:cubicBezTo>
                      <a:pt x="2601" y="3212"/>
                      <a:pt x="4340" y="1"/>
                      <a:pt x="43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8338895" y="716566"/>
                <a:ext cx="169594" cy="45184"/>
              </a:xfrm>
              <a:custGeom>
                <a:avLst/>
                <a:gdLst/>
                <a:ahLst/>
                <a:cxnLst/>
                <a:rect l="l" t="t" r="r" b="b"/>
                <a:pathLst>
                  <a:path w="5251" h="1399" extrusionOk="0">
                    <a:moveTo>
                      <a:pt x="2182" y="1"/>
                    </a:moveTo>
                    <a:cubicBezTo>
                      <a:pt x="1021" y="1"/>
                      <a:pt x="1" y="186"/>
                      <a:pt x="114" y="859"/>
                    </a:cubicBezTo>
                    <a:cubicBezTo>
                      <a:pt x="182" y="1253"/>
                      <a:pt x="574" y="1398"/>
                      <a:pt x="1114" y="1398"/>
                    </a:cubicBezTo>
                    <a:cubicBezTo>
                      <a:pt x="2612" y="1398"/>
                      <a:pt x="5251" y="282"/>
                      <a:pt x="5251" y="282"/>
                    </a:cubicBezTo>
                    <a:cubicBezTo>
                      <a:pt x="5251" y="282"/>
                      <a:pt x="3610" y="1"/>
                      <a:pt x="21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4"/>
            <p:cNvGrpSpPr/>
            <p:nvPr/>
          </p:nvGrpSpPr>
          <p:grpSpPr>
            <a:xfrm>
              <a:off x="8288916" y="4248700"/>
              <a:ext cx="778757" cy="746654"/>
              <a:chOff x="8325492" y="4212124"/>
              <a:chExt cx="778757" cy="746654"/>
            </a:xfrm>
          </p:grpSpPr>
          <p:sp>
            <p:nvSpPr>
              <p:cNvPr id="354" name="Google Shape;354;p4"/>
              <p:cNvSpPr/>
              <p:nvPr/>
            </p:nvSpPr>
            <p:spPr>
              <a:xfrm>
                <a:off x="8833176" y="4292577"/>
                <a:ext cx="271073" cy="179348"/>
              </a:xfrm>
              <a:custGeom>
                <a:avLst/>
                <a:gdLst/>
                <a:ahLst/>
                <a:cxnLst/>
                <a:rect l="l" t="t" r="r" b="b"/>
                <a:pathLst>
                  <a:path w="8393" h="5553" extrusionOk="0">
                    <a:moveTo>
                      <a:pt x="6372" y="0"/>
                    </a:moveTo>
                    <a:lnTo>
                      <a:pt x="6372" y="0"/>
                    </a:lnTo>
                    <a:cubicBezTo>
                      <a:pt x="6545" y="543"/>
                      <a:pt x="6268" y="1154"/>
                      <a:pt x="5841" y="1524"/>
                    </a:cubicBezTo>
                    <a:cubicBezTo>
                      <a:pt x="5403" y="1905"/>
                      <a:pt x="4848" y="2078"/>
                      <a:pt x="4283" y="2193"/>
                    </a:cubicBezTo>
                    <a:cubicBezTo>
                      <a:pt x="3717" y="2309"/>
                      <a:pt x="3163" y="2366"/>
                      <a:pt x="2609" y="2540"/>
                    </a:cubicBezTo>
                    <a:cubicBezTo>
                      <a:pt x="1294" y="2963"/>
                      <a:pt x="262" y="4156"/>
                      <a:pt x="7" y="5514"/>
                    </a:cubicBezTo>
                    <a:lnTo>
                      <a:pt x="7" y="5514"/>
                    </a:lnTo>
                    <a:cubicBezTo>
                      <a:pt x="155" y="4785"/>
                      <a:pt x="1273" y="3333"/>
                      <a:pt x="4029" y="3186"/>
                    </a:cubicBezTo>
                    <a:cubicBezTo>
                      <a:pt x="5590" y="3113"/>
                      <a:pt x="6384" y="2822"/>
                      <a:pt x="7233" y="2822"/>
                    </a:cubicBezTo>
                    <a:cubicBezTo>
                      <a:pt x="7590" y="2822"/>
                      <a:pt x="7956" y="2873"/>
                      <a:pt x="8392" y="3013"/>
                    </a:cubicBezTo>
                    <a:cubicBezTo>
                      <a:pt x="8130" y="2468"/>
                      <a:pt x="7364" y="2064"/>
                      <a:pt x="6728" y="2064"/>
                    </a:cubicBezTo>
                    <a:cubicBezTo>
                      <a:pt x="6637" y="2064"/>
                      <a:pt x="6548" y="2072"/>
                      <a:pt x="6464" y="2089"/>
                    </a:cubicBezTo>
                    <a:cubicBezTo>
                      <a:pt x="6949" y="1524"/>
                      <a:pt x="6845" y="577"/>
                      <a:pt x="6372" y="0"/>
                    </a:cubicBezTo>
                    <a:close/>
                    <a:moveTo>
                      <a:pt x="7" y="5514"/>
                    </a:moveTo>
                    <a:lnTo>
                      <a:pt x="7" y="5514"/>
                    </a:lnTo>
                    <a:cubicBezTo>
                      <a:pt x="5" y="5527"/>
                      <a:pt x="3" y="5540"/>
                      <a:pt x="1" y="5552"/>
                    </a:cubicBezTo>
                    <a:cubicBezTo>
                      <a:pt x="3" y="5540"/>
                      <a:pt x="5" y="5527"/>
                      <a:pt x="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8835050" y="4417827"/>
                <a:ext cx="214003" cy="95471"/>
              </a:xfrm>
              <a:custGeom>
                <a:avLst/>
                <a:gdLst/>
                <a:ahLst/>
                <a:cxnLst/>
                <a:rect l="l" t="t" r="r" b="b"/>
                <a:pathLst>
                  <a:path w="6626" h="2956" extrusionOk="0">
                    <a:moveTo>
                      <a:pt x="2142" y="389"/>
                    </a:moveTo>
                    <a:cubicBezTo>
                      <a:pt x="2193" y="389"/>
                      <a:pt x="2245" y="390"/>
                      <a:pt x="2297" y="393"/>
                    </a:cubicBezTo>
                    <a:cubicBezTo>
                      <a:pt x="2759" y="416"/>
                      <a:pt x="3186" y="578"/>
                      <a:pt x="3590" y="762"/>
                    </a:cubicBezTo>
                    <a:cubicBezTo>
                      <a:pt x="3994" y="959"/>
                      <a:pt x="4398" y="1189"/>
                      <a:pt x="4802" y="1363"/>
                    </a:cubicBezTo>
                    <a:cubicBezTo>
                      <a:pt x="5206" y="1536"/>
                      <a:pt x="5656" y="1628"/>
                      <a:pt x="6106" y="1686"/>
                    </a:cubicBezTo>
                    <a:cubicBezTo>
                      <a:pt x="5875" y="1674"/>
                      <a:pt x="5656" y="1651"/>
                      <a:pt x="5425" y="1605"/>
                    </a:cubicBezTo>
                    <a:cubicBezTo>
                      <a:pt x="5206" y="1559"/>
                      <a:pt x="4987" y="1490"/>
                      <a:pt x="4779" y="1397"/>
                    </a:cubicBezTo>
                    <a:cubicBezTo>
                      <a:pt x="4352" y="1224"/>
                      <a:pt x="3971" y="1016"/>
                      <a:pt x="3544" y="820"/>
                    </a:cubicBezTo>
                    <a:cubicBezTo>
                      <a:pt x="3140" y="635"/>
                      <a:pt x="2724" y="474"/>
                      <a:pt x="2274" y="439"/>
                    </a:cubicBezTo>
                    <a:cubicBezTo>
                      <a:pt x="2198" y="431"/>
                      <a:pt x="2121" y="427"/>
                      <a:pt x="2044" y="427"/>
                    </a:cubicBezTo>
                    <a:cubicBezTo>
                      <a:pt x="1719" y="427"/>
                      <a:pt x="1392" y="502"/>
                      <a:pt x="1109" y="679"/>
                    </a:cubicBezTo>
                    <a:lnTo>
                      <a:pt x="1109" y="679"/>
                    </a:lnTo>
                    <a:cubicBezTo>
                      <a:pt x="1171" y="639"/>
                      <a:pt x="1234" y="603"/>
                      <a:pt x="1293" y="566"/>
                    </a:cubicBezTo>
                    <a:cubicBezTo>
                      <a:pt x="1397" y="520"/>
                      <a:pt x="1501" y="474"/>
                      <a:pt x="1616" y="451"/>
                    </a:cubicBezTo>
                    <a:cubicBezTo>
                      <a:pt x="1786" y="406"/>
                      <a:pt x="1963" y="389"/>
                      <a:pt x="2142" y="389"/>
                    </a:cubicBezTo>
                    <a:close/>
                    <a:moveTo>
                      <a:pt x="6337" y="1"/>
                    </a:moveTo>
                    <a:cubicBezTo>
                      <a:pt x="5856" y="264"/>
                      <a:pt x="5301" y="358"/>
                      <a:pt x="4741" y="358"/>
                    </a:cubicBezTo>
                    <a:cubicBezTo>
                      <a:pt x="4199" y="358"/>
                      <a:pt x="3651" y="270"/>
                      <a:pt x="3163" y="162"/>
                    </a:cubicBezTo>
                    <a:cubicBezTo>
                      <a:pt x="2920" y="113"/>
                      <a:pt x="2683" y="87"/>
                      <a:pt x="2452" y="87"/>
                    </a:cubicBezTo>
                    <a:cubicBezTo>
                      <a:pt x="1870" y="87"/>
                      <a:pt x="1332" y="252"/>
                      <a:pt x="878" y="624"/>
                    </a:cubicBezTo>
                    <a:cubicBezTo>
                      <a:pt x="751" y="728"/>
                      <a:pt x="624" y="855"/>
                      <a:pt x="508" y="993"/>
                    </a:cubicBezTo>
                    <a:cubicBezTo>
                      <a:pt x="289" y="1259"/>
                      <a:pt x="185" y="1559"/>
                      <a:pt x="0" y="1836"/>
                    </a:cubicBezTo>
                    <a:cubicBezTo>
                      <a:pt x="370" y="1282"/>
                      <a:pt x="970" y="820"/>
                      <a:pt x="1628" y="693"/>
                    </a:cubicBezTo>
                    <a:cubicBezTo>
                      <a:pt x="1770" y="666"/>
                      <a:pt x="1954" y="638"/>
                      <a:pt x="2138" y="638"/>
                    </a:cubicBezTo>
                    <a:cubicBezTo>
                      <a:pt x="2417" y="638"/>
                      <a:pt x="2696" y="701"/>
                      <a:pt x="2828" y="924"/>
                    </a:cubicBezTo>
                    <a:cubicBezTo>
                      <a:pt x="2897" y="1051"/>
                      <a:pt x="2955" y="1212"/>
                      <a:pt x="2897" y="1363"/>
                    </a:cubicBezTo>
                    <a:cubicBezTo>
                      <a:pt x="2852" y="1472"/>
                      <a:pt x="2719" y="1553"/>
                      <a:pt x="2597" y="1553"/>
                    </a:cubicBezTo>
                    <a:cubicBezTo>
                      <a:pt x="2565" y="1553"/>
                      <a:pt x="2534" y="1548"/>
                      <a:pt x="2505" y="1536"/>
                    </a:cubicBezTo>
                    <a:lnTo>
                      <a:pt x="2505" y="1536"/>
                    </a:lnTo>
                    <a:cubicBezTo>
                      <a:pt x="2583" y="1637"/>
                      <a:pt x="2723" y="1690"/>
                      <a:pt x="2859" y="1690"/>
                    </a:cubicBezTo>
                    <a:cubicBezTo>
                      <a:pt x="2925" y="1690"/>
                      <a:pt x="2991" y="1678"/>
                      <a:pt x="3048" y="1651"/>
                    </a:cubicBezTo>
                    <a:cubicBezTo>
                      <a:pt x="3221" y="1547"/>
                      <a:pt x="3278" y="1316"/>
                      <a:pt x="3221" y="1132"/>
                    </a:cubicBezTo>
                    <a:lnTo>
                      <a:pt x="3221" y="1132"/>
                    </a:lnTo>
                    <a:cubicBezTo>
                      <a:pt x="3740" y="1490"/>
                      <a:pt x="4040" y="2009"/>
                      <a:pt x="4213" y="2632"/>
                    </a:cubicBezTo>
                    <a:cubicBezTo>
                      <a:pt x="4213" y="2632"/>
                      <a:pt x="4317" y="2471"/>
                      <a:pt x="4352" y="2321"/>
                    </a:cubicBezTo>
                    <a:cubicBezTo>
                      <a:pt x="4352" y="2321"/>
                      <a:pt x="4548" y="2517"/>
                      <a:pt x="4698" y="2955"/>
                    </a:cubicBezTo>
                    <a:cubicBezTo>
                      <a:pt x="4837" y="2598"/>
                      <a:pt x="4860" y="2494"/>
                      <a:pt x="4848" y="2113"/>
                    </a:cubicBezTo>
                    <a:lnTo>
                      <a:pt x="4848" y="2113"/>
                    </a:lnTo>
                    <a:cubicBezTo>
                      <a:pt x="5018" y="2255"/>
                      <a:pt x="5170" y="2309"/>
                      <a:pt x="5313" y="2309"/>
                    </a:cubicBezTo>
                    <a:cubicBezTo>
                      <a:pt x="5759" y="2309"/>
                      <a:pt x="6109" y="1778"/>
                      <a:pt x="6626" y="1778"/>
                    </a:cubicBezTo>
                    <a:cubicBezTo>
                      <a:pt x="6000" y="1778"/>
                      <a:pt x="6081" y="646"/>
                      <a:pt x="5520" y="646"/>
                    </a:cubicBezTo>
                    <a:cubicBezTo>
                      <a:pt x="5512" y="646"/>
                      <a:pt x="5503" y="646"/>
                      <a:pt x="5495" y="647"/>
                    </a:cubicBezTo>
                    <a:cubicBezTo>
                      <a:pt x="5841" y="474"/>
                      <a:pt x="6141" y="301"/>
                      <a:pt x="633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8930489" y="4404391"/>
                <a:ext cx="78321" cy="10367"/>
              </a:xfrm>
              <a:custGeom>
                <a:avLst/>
                <a:gdLst/>
                <a:ahLst/>
                <a:cxnLst/>
                <a:rect l="l" t="t" r="r" b="b"/>
                <a:pathLst>
                  <a:path w="2425" h="321" extrusionOk="0">
                    <a:moveTo>
                      <a:pt x="2424" y="1"/>
                    </a:moveTo>
                    <a:lnTo>
                      <a:pt x="0" y="128"/>
                    </a:lnTo>
                    <a:cubicBezTo>
                      <a:pt x="349" y="257"/>
                      <a:pt x="704" y="320"/>
                      <a:pt x="1057" y="320"/>
                    </a:cubicBezTo>
                    <a:cubicBezTo>
                      <a:pt x="1522" y="320"/>
                      <a:pt x="1984" y="211"/>
                      <a:pt x="24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8766062" y="4279271"/>
                <a:ext cx="102189" cy="75447"/>
              </a:xfrm>
              <a:custGeom>
                <a:avLst/>
                <a:gdLst/>
                <a:ahLst/>
                <a:cxnLst/>
                <a:rect l="l" t="t" r="r" b="b"/>
                <a:pathLst>
                  <a:path w="3164" h="2336" extrusionOk="0">
                    <a:moveTo>
                      <a:pt x="2390" y="343"/>
                    </a:moveTo>
                    <a:lnTo>
                      <a:pt x="2390" y="343"/>
                    </a:lnTo>
                    <a:cubicBezTo>
                      <a:pt x="2275" y="470"/>
                      <a:pt x="2194" y="632"/>
                      <a:pt x="2125" y="805"/>
                    </a:cubicBezTo>
                    <a:cubicBezTo>
                      <a:pt x="2044" y="955"/>
                      <a:pt x="1975" y="1128"/>
                      <a:pt x="1894" y="1289"/>
                    </a:cubicBezTo>
                    <a:cubicBezTo>
                      <a:pt x="1802" y="1451"/>
                      <a:pt x="1686" y="1613"/>
                      <a:pt x="1548" y="1728"/>
                    </a:cubicBezTo>
                    <a:cubicBezTo>
                      <a:pt x="1398" y="1843"/>
                      <a:pt x="1224" y="1913"/>
                      <a:pt x="1051" y="1970"/>
                    </a:cubicBezTo>
                    <a:cubicBezTo>
                      <a:pt x="1213" y="1901"/>
                      <a:pt x="1374" y="1797"/>
                      <a:pt x="1501" y="1682"/>
                    </a:cubicBezTo>
                    <a:cubicBezTo>
                      <a:pt x="1582" y="1613"/>
                      <a:pt x="1640" y="1520"/>
                      <a:pt x="1709" y="1439"/>
                    </a:cubicBezTo>
                    <a:cubicBezTo>
                      <a:pt x="1755" y="1324"/>
                      <a:pt x="1790" y="1209"/>
                      <a:pt x="1802" y="1093"/>
                    </a:cubicBezTo>
                    <a:cubicBezTo>
                      <a:pt x="1813" y="932"/>
                      <a:pt x="1802" y="770"/>
                      <a:pt x="1744" y="608"/>
                    </a:cubicBezTo>
                    <a:lnTo>
                      <a:pt x="1744" y="608"/>
                    </a:lnTo>
                    <a:cubicBezTo>
                      <a:pt x="1848" y="747"/>
                      <a:pt x="1882" y="932"/>
                      <a:pt x="1859" y="1105"/>
                    </a:cubicBezTo>
                    <a:cubicBezTo>
                      <a:pt x="1859" y="1128"/>
                      <a:pt x="1848" y="1174"/>
                      <a:pt x="1848" y="1209"/>
                    </a:cubicBezTo>
                    <a:cubicBezTo>
                      <a:pt x="1917" y="1059"/>
                      <a:pt x="1975" y="920"/>
                      <a:pt x="2044" y="770"/>
                    </a:cubicBezTo>
                    <a:cubicBezTo>
                      <a:pt x="2148" y="608"/>
                      <a:pt x="2252" y="458"/>
                      <a:pt x="2390" y="343"/>
                    </a:cubicBezTo>
                    <a:close/>
                    <a:moveTo>
                      <a:pt x="2558" y="1"/>
                    </a:moveTo>
                    <a:cubicBezTo>
                      <a:pt x="2529" y="1"/>
                      <a:pt x="2501" y="3"/>
                      <a:pt x="2471" y="8"/>
                    </a:cubicBezTo>
                    <a:cubicBezTo>
                      <a:pt x="2217" y="31"/>
                      <a:pt x="1986" y="170"/>
                      <a:pt x="1836" y="343"/>
                    </a:cubicBezTo>
                    <a:cubicBezTo>
                      <a:pt x="1859" y="239"/>
                      <a:pt x="1813" y="89"/>
                      <a:pt x="1732" y="54"/>
                    </a:cubicBezTo>
                    <a:cubicBezTo>
                      <a:pt x="1692" y="26"/>
                      <a:pt x="1647" y="13"/>
                      <a:pt x="1602" y="13"/>
                    </a:cubicBezTo>
                    <a:cubicBezTo>
                      <a:pt x="1520" y="13"/>
                      <a:pt x="1438" y="56"/>
                      <a:pt x="1386" y="124"/>
                    </a:cubicBezTo>
                    <a:cubicBezTo>
                      <a:pt x="1294" y="204"/>
                      <a:pt x="1236" y="343"/>
                      <a:pt x="1201" y="447"/>
                    </a:cubicBezTo>
                    <a:cubicBezTo>
                      <a:pt x="1155" y="274"/>
                      <a:pt x="1040" y="124"/>
                      <a:pt x="867" y="89"/>
                    </a:cubicBezTo>
                    <a:cubicBezTo>
                      <a:pt x="844" y="86"/>
                      <a:pt x="822" y="85"/>
                      <a:pt x="800" y="85"/>
                    </a:cubicBezTo>
                    <a:cubicBezTo>
                      <a:pt x="647" y="85"/>
                      <a:pt x="495" y="151"/>
                      <a:pt x="405" y="262"/>
                    </a:cubicBezTo>
                    <a:cubicBezTo>
                      <a:pt x="763" y="412"/>
                      <a:pt x="1051" y="816"/>
                      <a:pt x="1051" y="1209"/>
                    </a:cubicBezTo>
                    <a:cubicBezTo>
                      <a:pt x="1063" y="1590"/>
                      <a:pt x="820" y="1982"/>
                      <a:pt x="474" y="2155"/>
                    </a:cubicBezTo>
                    <a:cubicBezTo>
                      <a:pt x="313" y="2224"/>
                      <a:pt x="151" y="2282"/>
                      <a:pt x="1" y="2305"/>
                    </a:cubicBezTo>
                    <a:cubicBezTo>
                      <a:pt x="126" y="2325"/>
                      <a:pt x="252" y="2336"/>
                      <a:pt x="379" y="2336"/>
                    </a:cubicBezTo>
                    <a:cubicBezTo>
                      <a:pt x="616" y="2336"/>
                      <a:pt x="857" y="2300"/>
                      <a:pt x="1097" y="2224"/>
                    </a:cubicBezTo>
                    <a:cubicBezTo>
                      <a:pt x="1617" y="2051"/>
                      <a:pt x="2079" y="1670"/>
                      <a:pt x="2332" y="1186"/>
                    </a:cubicBezTo>
                    <a:cubicBezTo>
                      <a:pt x="2436" y="1001"/>
                      <a:pt x="2506" y="793"/>
                      <a:pt x="2633" y="632"/>
                    </a:cubicBezTo>
                    <a:cubicBezTo>
                      <a:pt x="2732" y="443"/>
                      <a:pt x="2928" y="308"/>
                      <a:pt x="3138" y="308"/>
                    </a:cubicBezTo>
                    <a:cubicBezTo>
                      <a:pt x="3146" y="308"/>
                      <a:pt x="3155" y="308"/>
                      <a:pt x="3164" y="308"/>
                    </a:cubicBezTo>
                    <a:cubicBezTo>
                      <a:pt x="2969" y="154"/>
                      <a:pt x="2783" y="1"/>
                      <a:pt x="255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8701596" y="4212512"/>
                <a:ext cx="250919" cy="158484"/>
              </a:xfrm>
              <a:custGeom>
                <a:avLst/>
                <a:gdLst/>
                <a:ahLst/>
                <a:cxnLst/>
                <a:rect l="l" t="t" r="r" b="b"/>
                <a:pathLst>
                  <a:path w="7769" h="4907" extrusionOk="0">
                    <a:moveTo>
                      <a:pt x="7180" y="309"/>
                    </a:moveTo>
                    <a:cubicBezTo>
                      <a:pt x="7295" y="575"/>
                      <a:pt x="7387" y="852"/>
                      <a:pt x="7433" y="1140"/>
                    </a:cubicBezTo>
                    <a:cubicBezTo>
                      <a:pt x="7480" y="1429"/>
                      <a:pt x="7480" y="1717"/>
                      <a:pt x="7410" y="2006"/>
                    </a:cubicBezTo>
                    <a:cubicBezTo>
                      <a:pt x="7330" y="2271"/>
                      <a:pt x="7237" y="2548"/>
                      <a:pt x="7087" y="2791"/>
                    </a:cubicBezTo>
                    <a:cubicBezTo>
                      <a:pt x="6949" y="3045"/>
                      <a:pt x="6764" y="3276"/>
                      <a:pt x="6556" y="3472"/>
                    </a:cubicBezTo>
                    <a:cubicBezTo>
                      <a:pt x="6741" y="3253"/>
                      <a:pt x="6914" y="3022"/>
                      <a:pt x="7041" y="2779"/>
                    </a:cubicBezTo>
                    <a:cubicBezTo>
                      <a:pt x="7180" y="2537"/>
                      <a:pt x="7272" y="2260"/>
                      <a:pt x="7341" y="1983"/>
                    </a:cubicBezTo>
                    <a:cubicBezTo>
                      <a:pt x="7422" y="1717"/>
                      <a:pt x="7433" y="1429"/>
                      <a:pt x="7387" y="1152"/>
                    </a:cubicBezTo>
                    <a:cubicBezTo>
                      <a:pt x="7353" y="863"/>
                      <a:pt x="7272" y="586"/>
                      <a:pt x="7180" y="309"/>
                    </a:cubicBezTo>
                    <a:close/>
                    <a:moveTo>
                      <a:pt x="7002" y="0"/>
                    </a:moveTo>
                    <a:cubicBezTo>
                      <a:pt x="6894" y="0"/>
                      <a:pt x="6799" y="97"/>
                      <a:pt x="6799" y="217"/>
                    </a:cubicBezTo>
                    <a:cubicBezTo>
                      <a:pt x="6799" y="309"/>
                      <a:pt x="6856" y="402"/>
                      <a:pt x="6856" y="482"/>
                    </a:cubicBezTo>
                    <a:cubicBezTo>
                      <a:pt x="6764" y="411"/>
                      <a:pt x="6677" y="378"/>
                      <a:pt x="6596" y="378"/>
                    </a:cubicBezTo>
                    <a:cubicBezTo>
                      <a:pt x="6263" y="378"/>
                      <a:pt x="6052" y="931"/>
                      <a:pt x="6164" y="1498"/>
                    </a:cubicBezTo>
                    <a:cubicBezTo>
                      <a:pt x="6313" y="2244"/>
                      <a:pt x="6314" y="3001"/>
                      <a:pt x="5872" y="3679"/>
                    </a:cubicBezTo>
                    <a:lnTo>
                      <a:pt x="5872" y="3679"/>
                    </a:lnTo>
                    <a:cubicBezTo>
                      <a:pt x="5963" y="3532"/>
                      <a:pt x="5882" y="3366"/>
                      <a:pt x="5714" y="3299"/>
                    </a:cubicBezTo>
                    <a:cubicBezTo>
                      <a:pt x="5664" y="3276"/>
                      <a:pt x="5607" y="3265"/>
                      <a:pt x="5549" y="3265"/>
                    </a:cubicBezTo>
                    <a:cubicBezTo>
                      <a:pt x="5433" y="3265"/>
                      <a:pt x="5310" y="3306"/>
                      <a:pt x="5217" y="3368"/>
                    </a:cubicBezTo>
                    <a:cubicBezTo>
                      <a:pt x="5067" y="3472"/>
                      <a:pt x="4929" y="3587"/>
                      <a:pt x="4790" y="3703"/>
                    </a:cubicBezTo>
                    <a:cubicBezTo>
                      <a:pt x="4663" y="3818"/>
                      <a:pt x="4536" y="3922"/>
                      <a:pt x="4375" y="4003"/>
                    </a:cubicBezTo>
                    <a:cubicBezTo>
                      <a:pt x="4063" y="4199"/>
                      <a:pt x="3694" y="4326"/>
                      <a:pt x="3347" y="4441"/>
                    </a:cubicBezTo>
                    <a:cubicBezTo>
                      <a:pt x="2904" y="4573"/>
                      <a:pt x="2417" y="4645"/>
                      <a:pt x="1926" y="4645"/>
                    </a:cubicBezTo>
                    <a:cubicBezTo>
                      <a:pt x="1256" y="4645"/>
                      <a:pt x="580" y="4511"/>
                      <a:pt x="0" y="4211"/>
                    </a:cubicBezTo>
                    <a:lnTo>
                      <a:pt x="0" y="4211"/>
                    </a:lnTo>
                    <a:cubicBezTo>
                      <a:pt x="912" y="4683"/>
                      <a:pt x="1828" y="4906"/>
                      <a:pt x="2766" y="4906"/>
                    </a:cubicBezTo>
                    <a:cubicBezTo>
                      <a:pt x="3454" y="4906"/>
                      <a:pt x="4153" y="4786"/>
                      <a:pt x="4871" y="4557"/>
                    </a:cubicBezTo>
                    <a:cubicBezTo>
                      <a:pt x="5806" y="4245"/>
                      <a:pt x="6718" y="3703"/>
                      <a:pt x="7237" y="2849"/>
                    </a:cubicBezTo>
                    <a:cubicBezTo>
                      <a:pt x="7768" y="2029"/>
                      <a:pt x="7757" y="1059"/>
                      <a:pt x="7260" y="217"/>
                    </a:cubicBezTo>
                    <a:cubicBezTo>
                      <a:pt x="7214" y="136"/>
                      <a:pt x="7156" y="67"/>
                      <a:pt x="7087" y="21"/>
                    </a:cubicBezTo>
                    <a:cubicBezTo>
                      <a:pt x="7059" y="6"/>
                      <a:pt x="7030" y="0"/>
                      <a:pt x="7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8880525" y="4289444"/>
                <a:ext cx="105161" cy="67276"/>
              </a:xfrm>
              <a:custGeom>
                <a:avLst/>
                <a:gdLst/>
                <a:ahLst/>
                <a:cxnLst/>
                <a:rect l="l" t="t" r="r" b="b"/>
                <a:pathLst>
                  <a:path w="3256" h="2083" extrusionOk="0">
                    <a:moveTo>
                      <a:pt x="2381" y="0"/>
                    </a:moveTo>
                    <a:cubicBezTo>
                      <a:pt x="2249" y="0"/>
                      <a:pt x="1995" y="422"/>
                      <a:pt x="1951" y="467"/>
                    </a:cubicBezTo>
                    <a:cubicBezTo>
                      <a:pt x="1547" y="1090"/>
                      <a:pt x="785" y="1909"/>
                      <a:pt x="0" y="2083"/>
                    </a:cubicBezTo>
                    <a:cubicBezTo>
                      <a:pt x="728" y="1932"/>
                      <a:pt x="1362" y="1667"/>
                      <a:pt x="1905" y="1182"/>
                    </a:cubicBezTo>
                    <a:cubicBezTo>
                      <a:pt x="1997" y="1090"/>
                      <a:pt x="2101" y="1009"/>
                      <a:pt x="2194" y="951"/>
                    </a:cubicBezTo>
                    <a:cubicBezTo>
                      <a:pt x="2287" y="900"/>
                      <a:pt x="2398" y="857"/>
                      <a:pt x="2520" y="857"/>
                    </a:cubicBezTo>
                    <a:cubicBezTo>
                      <a:pt x="2534" y="857"/>
                      <a:pt x="2548" y="858"/>
                      <a:pt x="2563" y="859"/>
                    </a:cubicBezTo>
                    <a:cubicBezTo>
                      <a:pt x="2678" y="894"/>
                      <a:pt x="2794" y="974"/>
                      <a:pt x="2805" y="1101"/>
                    </a:cubicBezTo>
                    <a:cubicBezTo>
                      <a:pt x="2816" y="1233"/>
                      <a:pt x="2723" y="1354"/>
                      <a:pt x="2605" y="1356"/>
                    </a:cubicBezTo>
                    <a:lnTo>
                      <a:pt x="2605" y="1356"/>
                    </a:lnTo>
                    <a:cubicBezTo>
                      <a:pt x="2599" y="1356"/>
                      <a:pt x="2592" y="1356"/>
                      <a:pt x="2586" y="1355"/>
                    </a:cubicBezTo>
                    <a:lnTo>
                      <a:pt x="2586" y="1355"/>
                    </a:lnTo>
                    <a:cubicBezTo>
                      <a:pt x="2591" y="1356"/>
                      <a:pt x="2597" y="1356"/>
                      <a:pt x="2602" y="1356"/>
                    </a:cubicBezTo>
                    <a:cubicBezTo>
                      <a:pt x="2603" y="1356"/>
                      <a:pt x="2604" y="1356"/>
                      <a:pt x="2605" y="1356"/>
                    </a:cubicBezTo>
                    <a:lnTo>
                      <a:pt x="2605" y="1356"/>
                    </a:lnTo>
                    <a:cubicBezTo>
                      <a:pt x="2611" y="1356"/>
                      <a:pt x="2618" y="1356"/>
                      <a:pt x="2625" y="1356"/>
                    </a:cubicBezTo>
                    <a:cubicBezTo>
                      <a:pt x="2846" y="1356"/>
                      <a:pt x="3087" y="1263"/>
                      <a:pt x="3163" y="1067"/>
                    </a:cubicBezTo>
                    <a:cubicBezTo>
                      <a:pt x="3255" y="847"/>
                      <a:pt x="3175" y="570"/>
                      <a:pt x="3002" y="432"/>
                    </a:cubicBezTo>
                    <a:cubicBezTo>
                      <a:pt x="2898" y="348"/>
                      <a:pt x="2776" y="311"/>
                      <a:pt x="2653" y="311"/>
                    </a:cubicBezTo>
                    <a:cubicBezTo>
                      <a:pt x="2556" y="311"/>
                      <a:pt x="2458" y="334"/>
                      <a:pt x="2367" y="374"/>
                    </a:cubicBezTo>
                    <a:cubicBezTo>
                      <a:pt x="2413" y="317"/>
                      <a:pt x="2471" y="213"/>
                      <a:pt x="2459" y="143"/>
                    </a:cubicBezTo>
                    <a:cubicBezTo>
                      <a:pt x="2451" y="40"/>
                      <a:pt x="2422" y="0"/>
                      <a:pt x="238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8569241" y="4341734"/>
                <a:ext cx="227439" cy="140623"/>
              </a:xfrm>
              <a:custGeom>
                <a:avLst/>
                <a:gdLst/>
                <a:ahLst/>
                <a:cxnLst/>
                <a:rect l="l" t="t" r="r" b="b"/>
                <a:pathLst>
                  <a:path w="7042" h="4354" extrusionOk="0">
                    <a:moveTo>
                      <a:pt x="1940" y="210"/>
                    </a:moveTo>
                    <a:cubicBezTo>
                      <a:pt x="2066" y="221"/>
                      <a:pt x="2182" y="233"/>
                      <a:pt x="2309" y="267"/>
                    </a:cubicBezTo>
                    <a:cubicBezTo>
                      <a:pt x="2563" y="337"/>
                      <a:pt x="2782" y="440"/>
                      <a:pt x="2990" y="579"/>
                    </a:cubicBezTo>
                    <a:cubicBezTo>
                      <a:pt x="3405" y="856"/>
                      <a:pt x="3740" y="1248"/>
                      <a:pt x="4029" y="1664"/>
                    </a:cubicBezTo>
                    <a:cubicBezTo>
                      <a:pt x="4306" y="2068"/>
                      <a:pt x="4548" y="2507"/>
                      <a:pt x="4848" y="2887"/>
                    </a:cubicBezTo>
                    <a:cubicBezTo>
                      <a:pt x="5137" y="3291"/>
                      <a:pt x="5518" y="3626"/>
                      <a:pt x="5922" y="3915"/>
                    </a:cubicBezTo>
                    <a:cubicBezTo>
                      <a:pt x="5714" y="3776"/>
                      <a:pt x="5518" y="3626"/>
                      <a:pt x="5333" y="3465"/>
                    </a:cubicBezTo>
                    <a:cubicBezTo>
                      <a:pt x="5137" y="3315"/>
                      <a:pt x="4964" y="3118"/>
                      <a:pt x="4825" y="2922"/>
                    </a:cubicBezTo>
                    <a:cubicBezTo>
                      <a:pt x="4525" y="2530"/>
                      <a:pt x="4260" y="2103"/>
                      <a:pt x="3971" y="1699"/>
                    </a:cubicBezTo>
                    <a:cubicBezTo>
                      <a:pt x="3694" y="1295"/>
                      <a:pt x="3382" y="902"/>
                      <a:pt x="2967" y="625"/>
                    </a:cubicBezTo>
                    <a:cubicBezTo>
                      <a:pt x="2863" y="556"/>
                      <a:pt x="2759" y="498"/>
                      <a:pt x="2644" y="440"/>
                    </a:cubicBezTo>
                    <a:cubicBezTo>
                      <a:pt x="2528" y="383"/>
                      <a:pt x="2413" y="337"/>
                      <a:pt x="2297" y="313"/>
                    </a:cubicBezTo>
                    <a:cubicBezTo>
                      <a:pt x="2182" y="279"/>
                      <a:pt x="2055" y="256"/>
                      <a:pt x="1940" y="233"/>
                    </a:cubicBezTo>
                    <a:cubicBezTo>
                      <a:pt x="1876" y="227"/>
                      <a:pt x="1815" y="224"/>
                      <a:pt x="1753" y="224"/>
                    </a:cubicBezTo>
                    <a:cubicBezTo>
                      <a:pt x="1691" y="224"/>
                      <a:pt x="1628" y="227"/>
                      <a:pt x="1559" y="233"/>
                    </a:cubicBezTo>
                    <a:cubicBezTo>
                      <a:pt x="1674" y="221"/>
                      <a:pt x="1813" y="210"/>
                      <a:pt x="1940" y="210"/>
                    </a:cubicBezTo>
                    <a:close/>
                    <a:moveTo>
                      <a:pt x="6377" y="4269"/>
                    </a:moveTo>
                    <a:cubicBezTo>
                      <a:pt x="6379" y="4270"/>
                      <a:pt x="6381" y="4271"/>
                      <a:pt x="6383" y="4273"/>
                    </a:cubicBezTo>
                    <a:cubicBezTo>
                      <a:pt x="6381" y="4271"/>
                      <a:pt x="6379" y="4270"/>
                      <a:pt x="6377" y="4269"/>
                    </a:cubicBezTo>
                    <a:close/>
                    <a:moveTo>
                      <a:pt x="1935" y="0"/>
                    </a:moveTo>
                    <a:cubicBezTo>
                      <a:pt x="1792" y="0"/>
                      <a:pt x="1648" y="12"/>
                      <a:pt x="1501" y="36"/>
                    </a:cubicBezTo>
                    <a:cubicBezTo>
                      <a:pt x="1316" y="60"/>
                      <a:pt x="1132" y="117"/>
                      <a:pt x="947" y="198"/>
                    </a:cubicBezTo>
                    <a:cubicBezTo>
                      <a:pt x="601" y="325"/>
                      <a:pt x="324" y="556"/>
                      <a:pt x="0" y="717"/>
                    </a:cubicBezTo>
                    <a:cubicBezTo>
                      <a:pt x="430" y="510"/>
                      <a:pt x="917" y="383"/>
                      <a:pt x="1396" y="383"/>
                    </a:cubicBezTo>
                    <a:cubicBezTo>
                      <a:pt x="1664" y="383"/>
                      <a:pt x="1930" y="423"/>
                      <a:pt x="2182" y="510"/>
                    </a:cubicBezTo>
                    <a:cubicBezTo>
                      <a:pt x="2563" y="637"/>
                      <a:pt x="3198" y="914"/>
                      <a:pt x="3209" y="1387"/>
                    </a:cubicBezTo>
                    <a:cubicBezTo>
                      <a:pt x="3209" y="1549"/>
                      <a:pt x="3163" y="1733"/>
                      <a:pt x="3048" y="1837"/>
                    </a:cubicBezTo>
                    <a:cubicBezTo>
                      <a:pt x="2993" y="1882"/>
                      <a:pt x="2917" y="1905"/>
                      <a:pt x="2840" y="1905"/>
                    </a:cubicBezTo>
                    <a:cubicBezTo>
                      <a:pt x="2739" y="1905"/>
                      <a:pt x="2638" y="1865"/>
                      <a:pt x="2586" y="1779"/>
                    </a:cubicBezTo>
                    <a:lnTo>
                      <a:pt x="2586" y="1779"/>
                    </a:lnTo>
                    <a:cubicBezTo>
                      <a:pt x="2621" y="1999"/>
                      <a:pt x="2817" y="2183"/>
                      <a:pt x="3036" y="2183"/>
                    </a:cubicBezTo>
                    <a:cubicBezTo>
                      <a:pt x="3255" y="2183"/>
                      <a:pt x="3440" y="1999"/>
                      <a:pt x="3475" y="1779"/>
                    </a:cubicBezTo>
                    <a:cubicBezTo>
                      <a:pt x="3786" y="2414"/>
                      <a:pt x="3786" y="3084"/>
                      <a:pt x="3613" y="3753"/>
                    </a:cubicBezTo>
                    <a:cubicBezTo>
                      <a:pt x="3613" y="3753"/>
                      <a:pt x="3798" y="3661"/>
                      <a:pt x="3913" y="3557"/>
                    </a:cubicBezTo>
                    <a:lnTo>
                      <a:pt x="3913" y="3557"/>
                    </a:lnTo>
                    <a:cubicBezTo>
                      <a:pt x="3913" y="3557"/>
                      <a:pt x="3983" y="3834"/>
                      <a:pt x="3902" y="4353"/>
                    </a:cubicBezTo>
                    <a:cubicBezTo>
                      <a:pt x="4213" y="4076"/>
                      <a:pt x="4306" y="3984"/>
                      <a:pt x="4502" y="3615"/>
                    </a:cubicBezTo>
                    <a:cubicBezTo>
                      <a:pt x="4687" y="4088"/>
                      <a:pt x="4998" y="4160"/>
                      <a:pt x="5343" y="4160"/>
                    </a:cubicBezTo>
                    <a:cubicBezTo>
                      <a:pt x="5494" y="4160"/>
                      <a:pt x="5652" y="4146"/>
                      <a:pt x="5808" y="4146"/>
                    </a:cubicBezTo>
                    <a:cubicBezTo>
                      <a:pt x="6005" y="4146"/>
                      <a:pt x="6200" y="4168"/>
                      <a:pt x="6377" y="4269"/>
                    </a:cubicBezTo>
                    <a:lnTo>
                      <a:pt x="6377" y="4269"/>
                    </a:lnTo>
                    <a:cubicBezTo>
                      <a:pt x="5777" y="3918"/>
                      <a:pt x="6508" y="2863"/>
                      <a:pt x="5922" y="2587"/>
                    </a:cubicBezTo>
                    <a:lnTo>
                      <a:pt x="5922" y="2587"/>
                    </a:lnTo>
                    <a:cubicBezTo>
                      <a:pt x="6041" y="2598"/>
                      <a:pt x="6158" y="2605"/>
                      <a:pt x="6271" y="2605"/>
                    </a:cubicBezTo>
                    <a:cubicBezTo>
                      <a:pt x="6542" y="2605"/>
                      <a:pt x="6798" y="2564"/>
                      <a:pt x="7041" y="2426"/>
                    </a:cubicBezTo>
                    <a:cubicBezTo>
                      <a:pt x="5876" y="2414"/>
                      <a:pt x="4767" y="1595"/>
                      <a:pt x="3925" y="844"/>
                    </a:cubicBezTo>
                    <a:cubicBezTo>
                      <a:pt x="3336" y="313"/>
                      <a:pt x="2665" y="0"/>
                      <a:pt x="19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8708282" y="4358174"/>
                <a:ext cx="150636" cy="53614"/>
              </a:xfrm>
              <a:custGeom>
                <a:avLst/>
                <a:gdLst/>
                <a:ahLst/>
                <a:cxnLst/>
                <a:rect l="l" t="t" r="r" b="b"/>
                <a:pathLst>
                  <a:path w="4664" h="1660" extrusionOk="0">
                    <a:moveTo>
                      <a:pt x="970" y="509"/>
                    </a:moveTo>
                    <a:lnTo>
                      <a:pt x="970" y="509"/>
                    </a:lnTo>
                    <a:cubicBezTo>
                      <a:pt x="1178" y="589"/>
                      <a:pt x="1386" y="670"/>
                      <a:pt x="1617" y="728"/>
                    </a:cubicBezTo>
                    <a:cubicBezTo>
                      <a:pt x="1836" y="786"/>
                      <a:pt x="2055" y="820"/>
                      <a:pt x="2298" y="855"/>
                    </a:cubicBezTo>
                    <a:cubicBezTo>
                      <a:pt x="2517" y="878"/>
                      <a:pt x="2759" y="878"/>
                      <a:pt x="3002" y="878"/>
                    </a:cubicBezTo>
                    <a:cubicBezTo>
                      <a:pt x="3221" y="866"/>
                      <a:pt x="3464" y="855"/>
                      <a:pt x="3694" y="843"/>
                    </a:cubicBezTo>
                    <a:lnTo>
                      <a:pt x="3694" y="843"/>
                    </a:lnTo>
                    <a:cubicBezTo>
                      <a:pt x="3464" y="878"/>
                      <a:pt x="3221" y="913"/>
                      <a:pt x="2967" y="924"/>
                    </a:cubicBezTo>
                    <a:cubicBezTo>
                      <a:pt x="2896" y="927"/>
                      <a:pt x="2826" y="929"/>
                      <a:pt x="2757" y="929"/>
                    </a:cubicBezTo>
                    <a:cubicBezTo>
                      <a:pt x="2590" y="929"/>
                      <a:pt x="2426" y="921"/>
                      <a:pt x="2263" y="913"/>
                    </a:cubicBezTo>
                    <a:cubicBezTo>
                      <a:pt x="2032" y="878"/>
                      <a:pt x="1801" y="843"/>
                      <a:pt x="1582" y="763"/>
                    </a:cubicBezTo>
                    <a:cubicBezTo>
                      <a:pt x="1363" y="693"/>
                      <a:pt x="1155" y="612"/>
                      <a:pt x="970" y="509"/>
                    </a:cubicBezTo>
                    <a:close/>
                    <a:moveTo>
                      <a:pt x="1" y="1"/>
                    </a:moveTo>
                    <a:cubicBezTo>
                      <a:pt x="685" y="602"/>
                      <a:pt x="2459" y="1660"/>
                      <a:pt x="3607" y="1660"/>
                    </a:cubicBezTo>
                    <a:cubicBezTo>
                      <a:pt x="3738" y="1660"/>
                      <a:pt x="3860" y="1646"/>
                      <a:pt x="3971" y="1617"/>
                    </a:cubicBezTo>
                    <a:cubicBezTo>
                      <a:pt x="3948" y="1570"/>
                      <a:pt x="3256" y="1374"/>
                      <a:pt x="3106" y="1224"/>
                    </a:cubicBezTo>
                    <a:lnTo>
                      <a:pt x="3106" y="1224"/>
                    </a:lnTo>
                    <a:cubicBezTo>
                      <a:pt x="3153" y="1229"/>
                      <a:pt x="3202" y="1232"/>
                      <a:pt x="3253" y="1232"/>
                    </a:cubicBezTo>
                    <a:cubicBezTo>
                      <a:pt x="3749" y="1232"/>
                      <a:pt x="4349" y="979"/>
                      <a:pt x="4664" y="612"/>
                    </a:cubicBezTo>
                    <a:lnTo>
                      <a:pt x="4664" y="612"/>
                    </a:lnTo>
                    <a:cubicBezTo>
                      <a:pt x="4243" y="677"/>
                      <a:pt x="3819" y="709"/>
                      <a:pt x="3394" y="709"/>
                    </a:cubicBezTo>
                    <a:cubicBezTo>
                      <a:pt x="2224" y="709"/>
                      <a:pt x="1060" y="467"/>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8398872" y="4694068"/>
                <a:ext cx="194269" cy="264710"/>
              </a:xfrm>
              <a:custGeom>
                <a:avLst/>
                <a:gdLst/>
                <a:ahLst/>
                <a:cxnLst/>
                <a:rect l="l" t="t" r="r" b="b"/>
                <a:pathLst>
                  <a:path w="6015" h="8196" extrusionOk="0">
                    <a:moveTo>
                      <a:pt x="6014" y="1"/>
                    </a:moveTo>
                    <a:cubicBezTo>
                      <a:pt x="5995" y="2"/>
                      <a:pt x="5975" y="4"/>
                      <a:pt x="5955" y="7"/>
                    </a:cubicBezTo>
                    <a:lnTo>
                      <a:pt x="5955" y="7"/>
                    </a:lnTo>
                    <a:cubicBezTo>
                      <a:pt x="5975" y="5"/>
                      <a:pt x="5994" y="3"/>
                      <a:pt x="6014" y="1"/>
                    </a:cubicBezTo>
                    <a:close/>
                    <a:moveTo>
                      <a:pt x="5955" y="7"/>
                    </a:moveTo>
                    <a:cubicBezTo>
                      <a:pt x="4593" y="166"/>
                      <a:pt x="3340" y="1104"/>
                      <a:pt x="2817" y="2390"/>
                    </a:cubicBezTo>
                    <a:cubicBezTo>
                      <a:pt x="2597" y="2921"/>
                      <a:pt x="2494" y="3486"/>
                      <a:pt x="2355" y="4029"/>
                    </a:cubicBezTo>
                    <a:cubicBezTo>
                      <a:pt x="2205" y="4583"/>
                      <a:pt x="1974" y="5137"/>
                      <a:pt x="1570" y="5541"/>
                    </a:cubicBezTo>
                    <a:cubicBezTo>
                      <a:pt x="1276" y="5835"/>
                      <a:pt x="859" y="6032"/>
                      <a:pt x="449" y="6032"/>
                    </a:cubicBezTo>
                    <a:cubicBezTo>
                      <a:pt x="296" y="6032"/>
                      <a:pt x="144" y="6005"/>
                      <a:pt x="0" y="5945"/>
                    </a:cubicBezTo>
                    <a:lnTo>
                      <a:pt x="0" y="5945"/>
                    </a:lnTo>
                    <a:cubicBezTo>
                      <a:pt x="323" y="6261"/>
                      <a:pt x="800" y="6449"/>
                      <a:pt x="1259" y="6449"/>
                    </a:cubicBezTo>
                    <a:cubicBezTo>
                      <a:pt x="1555" y="6449"/>
                      <a:pt x="1843" y="6371"/>
                      <a:pt x="2078" y="6199"/>
                    </a:cubicBezTo>
                    <a:lnTo>
                      <a:pt x="2078" y="6199"/>
                    </a:lnTo>
                    <a:cubicBezTo>
                      <a:pt x="1870" y="6868"/>
                      <a:pt x="2251" y="7838"/>
                      <a:pt x="2851" y="8196"/>
                    </a:cubicBezTo>
                    <a:cubicBezTo>
                      <a:pt x="2494" y="6684"/>
                      <a:pt x="3105" y="6049"/>
                      <a:pt x="3359" y="3856"/>
                    </a:cubicBezTo>
                    <a:cubicBezTo>
                      <a:pt x="3697" y="1135"/>
                      <a:pt x="5195" y="111"/>
                      <a:pt x="5955"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8523379" y="4697039"/>
                <a:ext cx="97700" cy="213293"/>
              </a:xfrm>
              <a:custGeom>
                <a:avLst/>
                <a:gdLst/>
                <a:ahLst/>
                <a:cxnLst/>
                <a:rect l="l" t="t" r="r" b="b"/>
                <a:pathLst>
                  <a:path w="3025" h="6604" extrusionOk="0">
                    <a:moveTo>
                      <a:pt x="1155" y="936"/>
                    </a:moveTo>
                    <a:lnTo>
                      <a:pt x="1155" y="936"/>
                    </a:lnTo>
                    <a:cubicBezTo>
                      <a:pt x="843" y="1282"/>
                      <a:pt x="728" y="1744"/>
                      <a:pt x="728" y="2182"/>
                    </a:cubicBezTo>
                    <a:cubicBezTo>
                      <a:pt x="728" y="2621"/>
                      <a:pt x="866" y="3060"/>
                      <a:pt x="1016" y="3475"/>
                    </a:cubicBezTo>
                    <a:cubicBezTo>
                      <a:pt x="1178" y="3891"/>
                      <a:pt x="1363" y="4295"/>
                      <a:pt x="1513" y="4733"/>
                    </a:cubicBezTo>
                    <a:cubicBezTo>
                      <a:pt x="1582" y="4941"/>
                      <a:pt x="1628" y="5160"/>
                      <a:pt x="1651" y="5391"/>
                    </a:cubicBezTo>
                    <a:cubicBezTo>
                      <a:pt x="1686" y="5622"/>
                      <a:pt x="1697" y="5841"/>
                      <a:pt x="1686" y="6072"/>
                    </a:cubicBezTo>
                    <a:cubicBezTo>
                      <a:pt x="1674" y="5622"/>
                      <a:pt x="1593" y="5172"/>
                      <a:pt x="1455" y="4745"/>
                    </a:cubicBezTo>
                    <a:cubicBezTo>
                      <a:pt x="1328" y="4318"/>
                      <a:pt x="1120" y="3914"/>
                      <a:pt x="959" y="3487"/>
                    </a:cubicBezTo>
                    <a:cubicBezTo>
                      <a:pt x="809" y="3071"/>
                      <a:pt x="670" y="2621"/>
                      <a:pt x="693" y="2159"/>
                    </a:cubicBezTo>
                    <a:cubicBezTo>
                      <a:pt x="693" y="1929"/>
                      <a:pt x="728" y="1698"/>
                      <a:pt x="809" y="1501"/>
                    </a:cubicBezTo>
                    <a:cubicBezTo>
                      <a:pt x="843" y="1398"/>
                      <a:pt x="889" y="1282"/>
                      <a:pt x="947" y="1190"/>
                    </a:cubicBezTo>
                    <a:cubicBezTo>
                      <a:pt x="1005" y="1097"/>
                      <a:pt x="1074" y="1005"/>
                      <a:pt x="1155" y="936"/>
                    </a:cubicBezTo>
                    <a:close/>
                    <a:moveTo>
                      <a:pt x="2309" y="1"/>
                    </a:moveTo>
                    <a:cubicBezTo>
                      <a:pt x="2021" y="163"/>
                      <a:pt x="1709" y="243"/>
                      <a:pt x="1443" y="451"/>
                    </a:cubicBezTo>
                    <a:cubicBezTo>
                      <a:pt x="1293" y="543"/>
                      <a:pt x="1155" y="659"/>
                      <a:pt x="1039" y="797"/>
                    </a:cubicBezTo>
                    <a:cubicBezTo>
                      <a:pt x="474" y="1386"/>
                      <a:pt x="301" y="2159"/>
                      <a:pt x="405" y="3025"/>
                    </a:cubicBezTo>
                    <a:cubicBezTo>
                      <a:pt x="532" y="4041"/>
                      <a:pt x="589" y="5299"/>
                      <a:pt x="1" y="6188"/>
                    </a:cubicBezTo>
                    <a:cubicBezTo>
                      <a:pt x="312" y="5980"/>
                      <a:pt x="520" y="5714"/>
                      <a:pt x="670" y="5391"/>
                    </a:cubicBezTo>
                    <a:lnTo>
                      <a:pt x="670" y="5391"/>
                    </a:lnTo>
                    <a:cubicBezTo>
                      <a:pt x="578" y="5979"/>
                      <a:pt x="1752" y="5968"/>
                      <a:pt x="1709" y="6601"/>
                    </a:cubicBezTo>
                    <a:lnTo>
                      <a:pt x="1709" y="6601"/>
                    </a:lnTo>
                    <a:cubicBezTo>
                      <a:pt x="1757" y="5933"/>
                      <a:pt x="2713" y="5610"/>
                      <a:pt x="2171" y="4860"/>
                    </a:cubicBezTo>
                    <a:lnTo>
                      <a:pt x="2171" y="4860"/>
                    </a:lnTo>
                    <a:cubicBezTo>
                      <a:pt x="2308" y="4877"/>
                      <a:pt x="2411" y="4886"/>
                      <a:pt x="2503" y="4886"/>
                    </a:cubicBezTo>
                    <a:cubicBezTo>
                      <a:pt x="2666" y="4886"/>
                      <a:pt x="2796" y="4857"/>
                      <a:pt x="3025" y="4791"/>
                    </a:cubicBezTo>
                    <a:cubicBezTo>
                      <a:pt x="2598" y="4606"/>
                      <a:pt x="2425" y="4399"/>
                      <a:pt x="2425" y="4399"/>
                    </a:cubicBezTo>
                    <a:cubicBezTo>
                      <a:pt x="2563" y="4376"/>
                      <a:pt x="2736" y="4272"/>
                      <a:pt x="2736" y="4272"/>
                    </a:cubicBezTo>
                    <a:cubicBezTo>
                      <a:pt x="2136" y="4052"/>
                      <a:pt x="1640" y="3718"/>
                      <a:pt x="1328" y="3164"/>
                    </a:cubicBezTo>
                    <a:lnTo>
                      <a:pt x="1328" y="3164"/>
                    </a:lnTo>
                    <a:cubicBezTo>
                      <a:pt x="1386" y="3186"/>
                      <a:pt x="1450" y="3197"/>
                      <a:pt x="1512" y="3197"/>
                    </a:cubicBezTo>
                    <a:cubicBezTo>
                      <a:pt x="1647" y="3197"/>
                      <a:pt x="1780" y="3143"/>
                      <a:pt x="1859" y="3025"/>
                    </a:cubicBezTo>
                    <a:cubicBezTo>
                      <a:pt x="1963" y="2852"/>
                      <a:pt x="1928" y="2621"/>
                      <a:pt x="1790" y="2483"/>
                    </a:cubicBezTo>
                    <a:lnTo>
                      <a:pt x="1790" y="2483"/>
                    </a:lnTo>
                    <a:cubicBezTo>
                      <a:pt x="1847" y="2610"/>
                      <a:pt x="1732" y="2817"/>
                      <a:pt x="1582" y="2852"/>
                    </a:cubicBezTo>
                    <a:cubicBezTo>
                      <a:pt x="1548" y="2863"/>
                      <a:pt x="1512" y="2868"/>
                      <a:pt x="1477" y="2868"/>
                    </a:cubicBezTo>
                    <a:cubicBezTo>
                      <a:pt x="1367" y="2868"/>
                      <a:pt x="1253" y="2821"/>
                      <a:pt x="1166" y="2760"/>
                    </a:cubicBezTo>
                    <a:cubicBezTo>
                      <a:pt x="820" y="2494"/>
                      <a:pt x="936" y="1894"/>
                      <a:pt x="1039" y="1548"/>
                    </a:cubicBezTo>
                    <a:cubicBezTo>
                      <a:pt x="1213" y="878"/>
                      <a:pt x="1709" y="347"/>
                      <a:pt x="2309" y="1"/>
                    </a:cubicBezTo>
                    <a:close/>
                    <a:moveTo>
                      <a:pt x="1709" y="6601"/>
                    </a:moveTo>
                    <a:cubicBezTo>
                      <a:pt x="1709" y="6602"/>
                      <a:pt x="1709" y="6603"/>
                      <a:pt x="1709" y="6603"/>
                    </a:cubicBezTo>
                    <a:cubicBezTo>
                      <a:pt x="1709" y="6603"/>
                      <a:pt x="1709" y="6602"/>
                      <a:pt x="1709" y="660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8512204" y="4786535"/>
                <a:ext cx="17925" cy="77934"/>
              </a:xfrm>
              <a:custGeom>
                <a:avLst/>
                <a:gdLst/>
                <a:ahLst/>
                <a:cxnLst/>
                <a:rect l="l" t="t" r="r" b="b"/>
                <a:pathLst>
                  <a:path w="555" h="2413" extrusionOk="0">
                    <a:moveTo>
                      <a:pt x="312" y="0"/>
                    </a:moveTo>
                    <a:lnTo>
                      <a:pt x="312" y="0"/>
                    </a:lnTo>
                    <a:cubicBezTo>
                      <a:pt x="208" y="808"/>
                      <a:pt x="93" y="1605"/>
                      <a:pt x="0" y="2413"/>
                    </a:cubicBezTo>
                    <a:cubicBezTo>
                      <a:pt x="427" y="1674"/>
                      <a:pt x="554" y="831"/>
                      <a:pt x="31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8398129" y="4618394"/>
                <a:ext cx="83521" cy="96957"/>
              </a:xfrm>
              <a:custGeom>
                <a:avLst/>
                <a:gdLst/>
                <a:ahLst/>
                <a:cxnLst/>
                <a:rect l="l" t="t" r="r" b="b"/>
                <a:pathLst>
                  <a:path w="2586" h="3002" extrusionOk="0">
                    <a:moveTo>
                      <a:pt x="2124" y="1039"/>
                    </a:moveTo>
                    <a:lnTo>
                      <a:pt x="2124" y="1039"/>
                    </a:lnTo>
                    <a:cubicBezTo>
                      <a:pt x="2066" y="1212"/>
                      <a:pt x="1974" y="1362"/>
                      <a:pt x="1836" y="1501"/>
                    </a:cubicBezTo>
                    <a:cubicBezTo>
                      <a:pt x="1709" y="1628"/>
                      <a:pt x="1547" y="1732"/>
                      <a:pt x="1397" y="1813"/>
                    </a:cubicBezTo>
                    <a:cubicBezTo>
                      <a:pt x="1224" y="1882"/>
                      <a:pt x="1051" y="1940"/>
                      <a:pt x="889" y="1997"/>
                    </a:cubicBezTo>
                    <a:cubicBezTo>
                      <a:pt x="716" y="2055"/>
                      <a:pt x="554" y="2136"/>
                      <a:pt x="416" y="2251"/>
                    </a:cubicBezTo>
                    <a:cubicBezTo>
                      <a:pt x="508" y="2101"/>
                      <a:pt x="681" y="2020"/>
                      <a:pt x="854" y="1940"/>
                    </a:cubicBezTo>
                    <a:cubicBezTo>
                      <a:pt x="1004" y="1882"/>
                      <a:pt x="1155" y="1824"/>
                      <a:pt x="1305" y="1766"/>
                    </a:cubicBezTo>
                    <a:cubicBezTo>
                      <a:pt x="1270" y="1766"/>
                      <a:pt x="1235" y="1790"/>
                      <a:pt x="1201" y="1790"/>
                    </a:cubicBezTo>
                    <a:cubicBezTo>
                      <a:pt x="1028" y="1790"/>
                      <a:pt x="854" y="1743"/>
                      <a:pt x="727" y="1628"/>
                    </a:cubicBezTo>
                    <a:lnTo>
                      <a:pt x="727" y="1628"/>
                    </a:lnTo>
                    <a:cubicBezTo>
                      <a:pt x="889" y="1686"/>
                      <a:pt x="1051" y="1709"/>
                      <a:pt x="1201" y="1709"/>
                    </a:cubicBezTo>
                    <a:cubicBezTo>
                      <a:pt x="1316" y="1709"/>
                      <a:pt x="1432" y="1686"/>
                      <a:pt x="1547" y="1651"/>
                    </a:cubicBezTo>
                    <a:cubicBezTo>
                      <a:pt x="1651" y="1593"/>
                      <a:pt x="1732" y="1536"/>
                      <a:pt x="1812" y="1466"/>
                    </a:cubicBezTo>
                    <a:cubicBezTo>
                      <a:pt x="1939" y="1351"/>
                      <a:pt x="2043" y="1189"/>
                      <a:pt x="2124" y="1039"/>
                    </a:cubicBezTo>
                    <a:close/>
                    <a:moveTo>
                      <a:pt x="2551" y="0"/>
                    </a:moveTo>
                    <a:lnTo>
                      <a:pt x="2551" y="0"/>
                    </a:lnTo>
                    <a:cubicBezTo>
                      <a:pt x="2517" y="150"/>
                      <a:pt x="2447" y="301"/>
                      <a:pt x="2355" y="462"/>
                    </a:cubicBezTo>
                    <a:cubicBezTo>
                      <a:pt x="2178" y="775"/>
                      <a:pt x="1831" y="965"/>
                      <a:pt x="1477" y="965"/>
                    </a:cubicBezTo>
                    <a:cubicBezTo>
                      <a:pt x="1439" y="965"/>
                      <a:pt x="1400" y="963"/>
                      <a:pt x="1362" y="958"/>
                    </a:cubicBezTo>
                    <a:cubicBezTo>
                      <a:pt x="970" y="924"/>
                      <a:pt x="577" y="612"/>
                      <a:pt x="474" y="243"/>
                    </a:cubicBezTo>
                    <a:cubicBezTo>
                      <a:pt x="323" y="347"/>
                      <a:pt x="243" y="520"/>
                      <a:pt x="254" y="693"/>
                    </a:cubicBezTo>
                    <a:cubicBezTo>
                      <a:pt x="266" y="866"/>
                      <a:pt x="427" y="993"/>
                      <a:pt x="577" y="1051"/>
                    </a:cubicBezTo>
                    <a:cubicBezTo>
                      <a:pt x="474" y="1097"/>
                      <a:pt x="335" y="1132"/>
                      <a:pt x="231" y="1224"/>
                    </a:cubicBezTo>
                    <a:cubicBezTo>
                      <a:pt x="139" y="1305"/>
                      <a:pt x="93" y="1455"/>
                      <a:pt x="150" y="1570"/>
                    </a:cubicBezTo>
                    <a:cubicBezTo>
                      <a:pt x="190" y="1639"/>
                      <a:pt x="295" y="1691"/>
                      <a:pt x="390" y="1691"/>
                    </a:cubicBezTo>
                    <a:cubicBezTo>
                      <a:pt x="407" y="1691"/>
                      <a:pt x="423" y="1689"/>
                      <a:pt x="439" y="1686"/>
                    </a:cubicBezTo>
                    <a:lnTo>
                      <a:pt x="439" y="1686"/>
                    </a:lnTo>
                    <a:cubicBezTo>
                      <a:pt x="254" y="1824"/>
                      <a:pt x="104" y="2043"/>
                      <a:pt x="70" y="2286"/>
                    </a:cubicBezTo>
                    <a:cubicBezTo>
                      <a:pt x="0" y="2563"/>
                      <a:pt x="150" y="2782"/>
                      <a:pt x="323" y="3001"/>
                    </a:cubicBezTo>
                    <a:cubicBezTo>
                      <a:pt x="312" y="2782"/>
                      <a:pt x="474" y="2598"/>
                      <a:pt x="658" y="2494"/>
                    </a:cubicBezTo>
                    <a:cubicBezTo>
                      <a:pt x="843" y="2378"/>
                      <a:pt x="1051" y="2320"/>
                      <a:pt x="1247" y="2228"/>
                    </a:cubicBezTo>
                    <a:cubicBezTo>
                      <a:pt x="1755" y="2020"/>
                      <a:pt x="2170" y="1582"/>
                      <a:pt x="2390" y="1074"/>
                    </a:cubicBezTo>
                    <a:cubicBezTo>
                      <a:pt x="2528" y="751"/>
                      <a:pt x="2586" y="358"/>
                      <a:pt x="255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8325492" y="4554284"/>
                <a:ext cx="177410" cy="239228"/>
              </a:xfrm>
              <a:custGeom>
                <a:avLst/>
                <a:gdLst/>
                <a:ahLst/>
                <a:cxnLst/>
                <a:rect l="l" t="t" r="r" b="b"/>
                <a:pathLst>
                  <a:path w="5493" h="7407" extrusionOk="0">
                    <a:moveTo>
                      <a:pt x="3542" y="6441"/>
                    </a:moveTo>
                    <a:lnTo>
                      <a:pt x="3542" y="6441"/>
                    </a:lnTo>
                    <a:cubicBezTo>
                      <a:pt x="3334" y="6637"/>
                      <a:pt x="3092" y="6799"/>
                      <a:pt x="2826" y="6914"/>
                    </a:cubicBezTo>
                    <a:cubicBezTo>
                      <a:pt x="2572" y="7041"/>
                      <a:pt x="2295" y="7133"/>
                      <a:pt x="2007" y="7180"/>
                    </a:cubicBezTo>
                    <a:cubicBezTo>
                      <a:pt x="1901" y="7197"/>
                      <a:pt x="1795" y="7204"/>
                      <a:pt x="1689" y="7204"/>
                    </a:cubicBezTo>
                    <a:cubicBezTo>
                      <a:pt x="1506" y="7204"/>
                      <a:pt x="1324" y="7181"/>
                      <a:pt x="1141" y="7145"/>
                    </a:cubicBezTo>
                    <a:cubicBezTo>
                      <a:pt x="864" y="7076"/>
                      <a:pt x="599" y="6972"/>
                      <a:pt x="345" y="6822"/>
                    </a:cubicBezTo>
                    <a:lnTo>
                      <a:pt x="345" y="6822"/>
                    </a:lnTo>
                    <a:cubicBezTo>
                      <a:pt x="610" y="6960"/>
                      <a:pt x="887" y="7064"/>
                      <a:pt x="1164" y="7099"/>
                    </a:cubicBezTo>
                    <a:cubicBezTo>
                      <a:pt x="1323" y="7133"/>
                      <a:pt x="1489" y="7155"/>
                      <a:pt x="1656" y="7155"/>
                    </a:cubicBezTo>
                    <a:cubicBezTo>
                      <a:pt x="1770" y="7155"/>
                      <a:pt x="1883" y="7145"/>
                      <a:pt x="1995" y="7122"/>
                    </a:cubicBezTo>
                    <a:cubicBezTo>
                      <a:pt x="2272" y="7076"/>
                      <a:pt x="2538" y="6983"/>
                      <a:pt x="2803" y="6868"/>
                    </a:cubicBezTo>
                    <a:cubicBezTo>
                      <a:pt x="3057" y="6753"/>
                      <a:pt x="3311" y="6614"/>
                      <a:pt x="3542" y="6441"/>
                    </a:cubicBezTo>
                    <a:close/>
                    <a:moveTo>
                      <a:pt x="4800" y="0"/>
                    </a:moveTo>
                    <a:cubicBezTo>
                      <a:pt x="5227" y="1027"/>
                      <a:pt x="5158" y="2343"/>
                      <a:pt x="4766" y="3371"/>
                    </a:cubicBezTo>
                    <a:cubicBezTo>
                      <a:pt x="4639" y="3717"/>
                      <a:pt x="4465" y="4040"/>
                      <a:pt x="4258" y="4363"/>
                    </a:cubicBezTo>
                    <a:cubicBezTo>
                      <a:pt x="4165" y="4502"/>
                      <a:pt x="4050" y="4629"/>
                      <a:pt x="3934" y="4756"/>
                    </a:cubicBezTo>
                    <a:cubicBezTo>
                      <a:pt x="3796" y="4883"/>
                      <a:pt x="3669" y="4998"/>
                      <a:pt x="3565" y="5137"/>
                    </a:cubicBezTo>
                    <a:cubicBezTo>
                      <a:pt x="3473" y="5287"/>
                      <a:pt x="3392" y="5471"/>
                      <a:pt x="3450" y="5644"/>
                    </a:cubicBezTo>
                    <a:cubicBezTo>
                      <a:pt x="3492" y="5771"/>
                      <a:pt x="3589" y="5854"/>
                      <a:pt x="3701" y="5854"/>
                    </a:cubicBezTo>
                    <a:cubicBezTo>
                      <a:pt x="3738" y="5854"/>
                      <a:pt x="3777" y="5845"/>
                      <a:pt x="3815" y="5826"/>
                    </a:cubicBezTo>
                    <a:lnTo>
                      <a:pt x="3815" y="5826"/>
                    </a:lnTo>
                    <a:cubicBezTo>
                      <a:pt x="3435" y="6027"/>
                      <a:pt x="3049" y="6107"/>
                      <a:pt x="2663" y="6107"/>
                    </a:cubicBezTo>
                    <a:cubicBezTo>
                      <a:pt x="2316" y="6107"/>
                      <a:pt x="1968" y="6042"/>
                      <a:pt x="1626" y="5945"/>
                    </a:cubicBezTo>
                    <a:cubicBezTo>
                      <a:pt x="1481" y="5907"/>
                      <a:pt x="1338" y="5890"/>
                      <a:pt x="1203" y="5890"/>
                    </a:cubicBezTo>
                    <a:cubicBezTo>
                      <a:pt x="672" y="5890"/>
                      <a:pt x="285" y="6163"/>
                      <a:pt x="552" y="6568"/>
                    </a:cubicBezTo>
                    <a:cubicBezTo>
                      <a:pt x="472" y="6568"/>
                      <a:pt x="379" y="6499"/>
                      <a:pt x="275" y="6499"/>
                    </a:cubicBezTo>
                    <a:cubicBezTo>
                      <a:pt x="269" y="6498"/>
                      <a:pt x="263" y="6498"/>
                      <a:pt x="257" y="6498"/>
                    </a:cubicBezTo>
                    <a:cubicBezTo>
                      <a:pt x="115" y="6498"/>
                      <a:pt x="1" y="6621"/>
                      <a:pt x="56" y="6776"/>
                    </a:cubicBezTo>
                    <a:cubicBezTo>
                      <a:pt x="91" y="6856"/>
                      <a:pt x="160" y="6903"/>
                      <a:pt x="229" y="6960"/>
                    </a:cubicBezTo>
                    <a:cubicBezTo>
                      <a:pt x="691" y="7253"/>
                      <a:pt x="1196" y="7406"/>
                      <a:pt x="1708" y="7406"/>
                    </a:cubicBezTo>
                    <a:cubicBezTo>
                      <a:pt x="2105" y="7406"/>
                      <a:pt x="2507" y="7314"/>
                      <a:pt x="2896" y="7122"/>
                    </a:cubicBezTo>
                    <a:cubicBezTo>
                      <a:pt x="3773" y="6672"/>
                      <a:pt x="4396" y="5806"/>
                      <a:pt x="4766" y="4883"/>
                    </a:cubicBezTo>
                    <a:cubicBezTo>
                      <a:pt x="5447" y="3232"/>
                      <a:pt x="5493" y="1639"/>
                      <a:pt x="480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8391411" y="4732857"/>
                <a:ext cx="82778" cy="100607"/>
              </a:xfrm>
              <a:custGeom>
                <a:avLst/>
                <a:gdLst/>
                <a:ahLst/>
                <a:cxnLst/>
                <a:rect l="l" t="t" r="r" b="b"/>
                <a:pathLst>
                  <a:path w="2563" h="3115" extrusionOk="0">
                    <a:moveTo>
                      <a:pt x="2563" y="0"/>
                    </a:moveTo>
                    <a:cubicBezTo>
                      <a:pt x="2332" y="762"/>
                      <a:pt x="1466" y="1454"/>
                      <a:pt x="797" y="1835"/>
                    </a:cubicBezTo>
                    <a:cubicBezTo>
                      <a:pt x="716" y="1881"/>
                      <a:pt x="0" y="2251"/>
                      <a:pt x="416" y="2309"/>
                    </a:cubicBezTo>
                    <a:cubicBezTo>
                      <a:pt x="428" y="2310"/>
                      <a:pt x="440" y="2311"/>
                      <a:pt x="452" y="2311"/>
                    </a:cubicBezTo>
                    <a:cubicBezTo>
                      <a:pt x="529" y="2311"/>
                      <a:pt x="598" y="2279"/>
                      <a:pt x="658" y="2239"/>
                    </a:cubicBezTo>
                    <a:lnTo>
                      <a:pt x="658" y="2239"/>
                    </a:lnTo>
                    <a:cubicBezTo>
                      <a:pt x="566" y="2435"/>
                      <a:pt x="543" y="2689"/>
                      <a:pt x="682" y="2874"/>
                    </a:cubicBezTo>
                    <a:cubicBezTo>
                      <a:pt x="782" y="3020"/>
                      <a:pt x="975" y="3115"/>
                      <a:pt x="1154" y="3115"/>
                    </a:cubicBezTo>
                    <a:cubicBezTo>
                      <a:pt x="1202" y="3115"/>
                      <a:pt x="1249" y="3108"/>
                      <a:pt x="1293" y="3093"/>
                    </a:cubicBezTo>
                    <a:cubicBezTo>
                      <a:pt x="1513" y="3013"/>
                      <a:pt x="1628" y="2759"/>
                      <a:pt x="1628" y="2528"/>
                    </a:cubicBezTo>
                    <a:lnTo>
                      <a:pt x="1628" y="2528"/>
                    </a:lnTo>
                    <a:cubicBezTo>
                      <a:pt x="1628" y="2638"/>
                      <a:pt x="1524" y="2731"/>
                      <a:pt x="1421" y="2731"/>
                    </a:cubicBezTo>
                    <a:cubicBezTo>
                      <a:pt x="1405" y="2731"/>
                      <a:pt x="1389" y="2729"/>
                      <a:pt x="1374" y="2724"/>
                    </a:cubicBezTo>
                    <a:cubicBezTo>
                      <a:pt x="1259" y="2701"/>
                      <a:pt x="1166" y="2586"/>
                      <a:pt x="1155" y="2459"/>
                    </a:cubicBezTo>
                    <a:cubicBezTo>
                      <a:pt x="1143" y="2343"/>
                      <a:pt x="1178" y="2205"/>
                      <a:pt x="1259" y="2112"/>
                    </a:cubicBezTo>
                    <a:cubicBezTo>
                      <a:pt x="1328" y="2008"/>
                      <a:pt x="1432" y="1916"/>
                      <a:pt x="1513" y="1835"/>
                    </a:cubicBezTo>
                    <a:cubicBezTo>
                      <a:pt x="2044" y="1327"/>
                      <a:pt x="2355" y="704"/>
                      <a:pt x="25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8473059" y="4423414"/>
                <a:ext cx="144661" cy="231186"/>
              </a:xfrm>
              <a:custGeom>
                <a:avLst/>
                <a:gdLst/>
                <a:ahLst/>
                <a:cxnLst/>
                <a:rect l="l" t="t" r="r" b="b"/>
                <a:pathLst>
                  <a:path w="4479" h="7158" extrusionOk="0">
                    <a:moveTo>
                      <a:pt x="993" y="1"/>
                    </a:moveTo>
                    <a:cubicBezTo>
                      <a:pt x="977" y="28"/>
                      <a:pt x="962" y="55"/>
                      <a:pt x="946" y="83"/>
                    </a:cubicBezTo>
                    <a:lnTo>
                      <a:pt x="946" y="83"/>
                    </a:lnTo>
                    <a:cubicBezTo>
                      <a:pt x="962" y="56"/>
                      <a:pt x="978" y="28"/>
                      <a:pt x="993" y="1"/>
                    </a:cubicBezTo>
                    <a:close/>
                    <a:moveTo>
                      <a:pt x="439" y="1501"/>
                    </a:moveTo>
                    <a:lnTo>
                      <a:pt x="439" y="1501"/>
                    </a:lnTo>
                    <a:cubicBezTo>
                      <a:pt x="416" y="1617"/>
                      <a:pt x="416" y="1744"/>
                      <a:pt x="416" y="1882"/>
                    </a:cubicBezTo>
                    <a:cubicBezTo>
                      <a:pt x="416" y="2009"/>
                      <a:pt x="427" y="2124"/>
                      <a:pt x="462" y="2240"/>
                    </a:cubicBezTo>
                    <a:cubicBezTo>
                      <a:pt x="485" y="2355"/>
                      <a:pt x="520" y="2471"/>
                      <a:pt x="566" y="2586"/>
                    </a:cubicBezTo>
                    <a:cubicBezTo>
                      <a:pt x="612" y="2702"/>
                      <a:pt x="670" y="2817"/>
                      <a:pt x="728" y="2909"/>
                    </a:cubicBezTo>
                    <a:cubicBezTo>
                      <a:pt x="970" y="3348"/>
                      <a:pt x="1339" y="3694"/>
                      <a:pt x="1720" y="3994"/>
                    </a:cubicBezTo>
                    <a:cubicBezTo>
                      <a:pt x="2101" y="4318"/>
                      <a:pt x="2517" y="4595"/>
                      <a:pt x="2874" y="4929"/>
                    </a:cubicBezTo>
                    <a:cubicBezTo>
                      <a:pt x="3071" y="5114"/>
                      <a:pt x="3232" y="5276"/>
                      <a:pt x="3382" y="5483"/>
                    </a:cubicBezTo>
                    <a:cubicBezTo>
                      <a:pt x="3532" y="5680"/>
                      <a:pt x="3671" y="5887"/>
                      <a:pt x="3786" y="6107"/>
                    </a:cubicBezTo>
                    <a:cubicBezTo>
                      <a:pt x="3532" y="5680"/>
                      <a:pt x="3209" y="5299"/>
                      <a:pt x="2851" y="4964"/>
                    </a:cubicBezTo>
                    <a:cubicBezTo>
                      <a:pt x="2459" y="4664"/>
                      <a:pt x="2043" y="4375"/>
                      <a:pt x="1674" y="4075"/>
                    </a:cubicBezTo>
                    <a:cubicBezTo>
                      <a:pt x="1293" y="3752"/>
                      <a:pt x="924" y="3406"/>
                      <a:pt x="670" y="2956"/>
                    </a:cubicBezTo>
                    <a:cubicBezTo>
                      <a:pt x="554" y="2748"/>
                      <a:pt x="462" y="2494"/>
                      <a:pt x="416" y="2251"/>
                    </a:cubicBezTo>
                    <a:cubicBezTo>
                      <a:pt x="404" y="2124"/>
                      <a:pt x="381" y="2009"/>
                      <a:pt x="381" y="1882"/>
                    </a:cubicBezTo>
                    <a:cubicBezTo>
                      <a:pt x="381" y="1744"/>
                      <a:pt x="393" y="1628"/>
                      <a:pt x="439" y="1501"/>
                    </a:cubicBezTo>
                    <a:close/>
                    <a:moveTo>
                      <a:pt x="4075" y="6637"/>
                    </a:moveTo>
                    <a:cubicBezTo>
                      <a:pt x="4075" y="6637"/>
                      <a:pt x="4075" y="6637"/>
                      <a:pt x="4075" y="6638"/>
                    </a:cubicBezTo>
                    <a:cubicBezTo>
                      <a:pt x="4075" y="6637"/>
                      <a:pt x="4075" y="6637"/>
                      <a:pt x="4075" y="6637"/>
                    </a:cubicBezTo>
                    <a:close/>
                    <a:moveTo>
                      <a:pt x="946" y="83"/>
                    </a:moveTo>
                    <a:cubicBezTo>
                      <a:pt x="775" y="366"/>
                      <a:pt x="541" y="595"/>
                      <a:pt x="404" y="901"/>
                    </a:cubicBezTo>
                    <a:cubicBezTo>
                      <a:pt x="312" y="1086"/>
                      <a:pt x="254" y="1259"/>
                      <a:pt x="208" y="1443"/>
                    </a:cubicBezTo>
                    <a:cubicBezTo>
                      <a:pt x="0" y="2321"/>
                      <a:pt x="254" y="3163"/>
                      <a:pt x="831" y="3925"/>
                    </a:cubicBezTo>
                    <a:cubicBezTo>
                      <a:pt x="1512" y="4825"/>
                      <a:pt x="2263" y="5991"/>
                      <a:pt x="2193" y="7157"/>
                    </a:cubicBezTo>
                    <a:cubicBezTo>
                      <a:pt x="2424" y="6811"/>
                      <a:pt x="2447" y="6441"/>
                      <a:pt x="2436" y="6049"/>
                    </a:cubicBezTo>
                    <a:lnTo>
                      <a:pt x="2436" y="6049"/>
                    </a:lnTo>
                    <a:cubicBezTo>
                      <a:pt x="2531" y="6302"/>
                      <a:pt x="2776" y="6338"/>
                      <a:pt x="3052" y="6338"/>
                    </a:cubicBezTo>
                    <a:cubicBezTo>
                      <a:pt x="3162" y="6338"/>
                      <a:pt x="3277" y="6332"/>
                      <a:pt x="3390" y="6332"/>
                    </a:cubicBezTo>
                    <a:cubicBezTo>
                      <a:pt x="3677" y="6332"/>
                      <a:pt x="3948" y="6370"/>
                      <a:pt x="4075" y="6637"/>
                    </a:cubicBezTo>
                    <a:lnTo>
                      <a:pt x="4075" y="6637"/>
                    </a:lnTo>
                    <a:cubicBezTo>
                      <a:pt x="3752" y="5956"/>
                      <a:pt x="4479" y="5137"/>
                      <a:pt x="3555" y="4710"/>
                    </a:cubicBezTo>
                    <a:cubicBezTo>
                      <a:pt x="3948" y="4548"/>
                      <a:pt x="4040" y="4456"/>
                      <a:pt x="4340" y="4156"/>
                    </a:cubicBezTo>
                    <a:lnTo>
                      <a:pt x="4340" y="4156"/>
                    </a:lnTo>
                    <a:cubicBezTo>
                      <a:pt x="4227" y="4169"/>
                      <a:pt x="4126" y="4173"/>
                      <a:pt x="4036" y="4173"/>
                    </a:cubicBezTo>
                    <a:cubicBezTo>
                      <a:pt x="3714" y="4173"/>
                      <a:pt x="3544" y="4110"/>
                      <a:pt x="3544" y="4110"/>
                    </a:cubicBezTo>
                    <a:cubicBezTo>
                      <a:pt x="3659" y="3994"/>
                      <a:pt x="3775" y="3821"/>
                      <a:pt x="3775" y="3821"/>
                    </a:cubicBezTo>
                    <a:lnTo>
                      <a:pt x="3775" y="3821"/>
                    </a:lnTo>
                    <a:cubicBezTo>
                      <a:pt x="3548" y="3867"/>
                      <a:pt x="3325" y="3891"/>
                      <a:pt x="3106" y="3891"/>
                    </a:cubicBezTo>
                    <a:cubicBezTo>
                      <a:pt x="2656" y="3891"/>
                      <a:pt x="2224" y="3789"/>
                      <a:pt x="1813" y="3556"/>
                    </a:cubicBezTo>
                    <a:cubicBezTo>
                      <a:pt x="2032" y="3521"/>
                      <a:pt x="2228" y="3348"/>
                      <a:pt x="2251" y="3129"/>
                    </a:cubicBezTo>
                    <a:cubicBezTo>
                      <a:pt x="2263" y="2921"/>
                      <a:pt x="2090" y="2702"/>
                      <a:pt x="1870" y="2655"/>
                    </a:cubicBezTo>
                    <a:lnTo>
                      <a:pt x="1870" y="2655"/>
                    </a:lnTo>
                    <a:cubicBezTo>
                      <a:pt x="1997" y="2759"/>
                      <a:pt x="1997" y="3002"/>
                      <a:pt x="1882" y="3117"/>
                    </a:cubicBezTo>
                    <a:cubicBezTo>
                      <a:pt x="1789" y="3210"/>
                      <a:pt x="1658" y="3251"/>
                      <a:pt x="1520" y="3251"/>
                    </a:cubicBezTo>
                    <a:cubicBezTo>
                      <a:pt x="1487" y="3251"/>
                      <a:pt x="1453" y="3249"/>
                      <a:pt x="1420" y="3244"/>
                    </a:cubicBezTo>
                    <a:cubicBezTo>
                      <a:pt x="947" y="3209"/>
                      <a:pt x="728" y="2552"/>
                      <a:pt x="635" y="2171"/>
                    </a:cubicBezTo>
                    <a:cubicBezTo>
                      <a:pt x="447" y="1474"/>
                      <a:pt x="598" y="714"/>
                      <a:pt x="946" y="8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8488724" y="4560970"/>
                <a:ext cx="54066" cy="151766"/>
              </a:xfrm>
              <a:custGeom>
                <a:avLst/>
                <a:gdLst/>
                <a:ahLst/>
                <a:cxnLst/>
                <a:rect l="l" t="t" r="r" b="b"/>
                <a:pathLst>
                  <a:path w="1674" h="4699" extrusionOk="0">
                    <a:moveTo>
                      <a:pt x="450" y="994"/>
                    </a:moveTo>
                    <a:lnTo>
                      <a:pt x="450" y="994"/>
                    </a:lnTo>
                    <a:cubicBezTo>
                      <a:pt x="531" y="1201"/>
                      <a:pt x="612" y="1409"/>
                      <a:pt x="647" y="1640"/>
                    </a:cubicBezTo>
                    <a:cubicBezTo>
                      <a:pt x="693" y="1871"/>
                      <a:pt x="727" y="2102"/>
                      <a:pt x="739" y="2332"/>
                    </a:cubicBezTo>
                    <a:cubicBezTo>
                      <a:pt x="739" y="2563"/>
                      <a:pt x="739" y="2806"/>
                      <a:pt x="693" y="3037"/>
                    </a:cubicBezTo>
                    <a:cubicBezTo>
                      <a:pt x="670" y="3267"/>
                      <a:pt x="623" y="3521"/>
                      <a:pt x="554" y="3752"/>
                    </a:cubicBezTo>
                    <a:cubicBezTo>
                      <a:pt x="589" y="3521"/>
                      <a:pt x="635" y="3291"/>
                      <a:pt x="647" y="3048"/>
                    </a:cubicBezTo>
                    <a:cubicBezTo>
                      <a:pt x="658" y="2817"/>
                      <a:pt x="681" y="2563"/>
                      <a:pt x="681" y="2332"/>
                    </a:cubicBezTo>
                    <a:cubicBezTo>
                      <a:pt x="681" y="2102"/>
                      <a:pt x="647" y="1871"/>
                      <a:pt x="612" y="1663"/>
                    </a:cubicBezTo>
                    <a:cubicBezTo>
                      <a:pt x="566" y="1432"/>
                      <a:pt x="508" y="1213"/>
                      <a:pt x="450" y="994"/>
                    </a:cubicBezTo>
                    <a:close/>
                    <a:moveTo>
                      <a:pt x="0" y="1"/>
                    </a:moveTo>
                    <a:lnTo>
                      <a:pt x="0" y="1"/>
                    </a:lnTo>
                    <a:cubicBezTo>
                      <a:pt x="531" y="1501"/>
                      <a:pt x="623" y="3140"/>
                      <a:pt x="266" y="4699"/>
                    </a:cubicBezTo>
                    <a:cubicBezTo>
                      <a:pt x="693" y="4387"/>
                      <a:pt x="1016" y="3718"/>
                      <a:pt x="981" y="3187"/>
                    </a:cubicBezTo>
                    <a:lnTo>
                      <a:pt x="981" y="3187"/>
                    </a:lnTo>
                    <a:cubicBezTo>
                      <a:pt x="1108" y="3360"/>
                      <a:pt x="1270" y="4052"/>
                      <a:pt x="1304" y="4087"/>
                    </a:cubicBezTo>
                    <a:cubicBezTo>
                      <a:pt x="1674" y="3013"/>
                      <a:pt x="589" y="820"/>
                      <a:pt x="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350361" y="4354589"/>
                <a:ext cx="171564" cy="50061"/>
              </a:xfrm>
              <a:custGeom>
                <a:avLst/>
                <a:gdLst/>
                <a:ahLst/>
                <a:cxnLst/>
                <a:rect l="l" t="t" r="r" b="b"/>
                <a:pathLst>
                  <a:path w="5312" h="1550" extrusionOk="0">
                    <a:moveTo>
                      <a:pt x="1067" y="1"/>
                    </a:moveTo>
                    <a:cubicBezTo>
                      <a:pt x="642" y="1"/>
                      <a:pt x="333" y="128"/>
                      <a:pt x="244" y="458"/>
                    </a:cubicBezTo>
                    <a:cubicBezTo>
                      <a:pt x="0" y="1376"/>
                      <a:pt x="2016" y="1550"/>
                      <a:pt x="3577" y="1550"/>
                    </a:cubicBezTo>
                    <a:cubicBezTo>
                      <a:pt x="4529" y="1550"/>
                      <a:pt x="5311" y="1485"/>
                      <a:pt x="5311" y="1485"/>
                    </a:cubicBezTo>
                    <a:cubicBezTo>
                      <a:pt x="5311" y="1485"/>
                      <a:pt x="2515" y="1"/>
                      <a:pt x="106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8388440" y="4265383"/>
                <a:ext cx="134228" cy="111459"/>
              </a:xfrm>
              <a:custGeom>
                <a:avLst/>
                <a:gdLst/>
                <a:ahLst/>
                <a:cxnLst/>
                <a:rect l="l" t="t" r="r" b="b"/>
                <a:pathLst>
                  <a:path w="4156" h="3451" extrusionOk="0">
                    <a:moveTo>
                      <a:pt x="1532" y="0"/>
                    </a:moveTo>
                    <a:cubicBezTo>
                      <a:pt x="1396" y="0"/>
                      <a:pt x="1265" y="50"/>
                      <a:pt x="1143" y="161"/>
                    </a:cubicBezTo>
                    <a:cubicBezTo>
                      <a:pt x="0" y="1200"/>
                      <a:pt x="4156" y="3451"/>
                      <a:pt x="4156" y="3451"/>
                    </a:cubicBezTo>
                    <a:cubicBezTo>
                      <a:pt x="4156" y="3451"/>
                      <a:pt x="2665" y="0"/>
                      <a:pt x="153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8481618" y="4212124"/>
                <a:ext cx="94825" cy="166203"/>
              </a:xfrm>
              <a:custGeom>
                <a:avLst/>
                <a:gdLst/>
                <a:ahLst/>
                <a:cxnLst/>
                <a:rect l="l" t="t" r="r" b="b"/>
                <a:pathLst>
                  <a:path w="2936" h="5146" extrusionOk="0">
                    <a:moveTo>
                      <a:pt x="1593" y="0"/>
                    </a:moveTo>
                    <a:cubicBezTo>
                      <a:pt x="1560" y="0"/>
                      <a:pt x="1526" y="3"/>
                      <a:pt x="1490" y="10"/>
                    </a:cubicBezTo>
                    <a:cubicBezTo>
                      <a:pt x="1" y="263"/>
                      <a:pt x="2067" y="5146"/>
                      <a:pt x="2067" y="5146"/>
                    </a:cubicBezTo>
                    <a:cubicBezTo>
                      <a:pt x="2067" y="5146"/>
                      <a:pt x="2936" y="0"/>
                      <a:pt x="159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4"/>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4"/>
          <p:cNvSpPr txBox="1">
            <a:spLocks noGrp="1"/>
          </p:cNvSpPr>
          <p:nvPr>
            <p:ph type="title"/>
          </p:nvPr>
        </p:nvSpPr>
        <p:spPr>
          <a:xfrm>
            <a:off x="758775" y="4450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3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5" name="Google Shape;375;p4"/>
          <p:cNvSpPr txBox="1">
            <a:spLocks noGrp="1"/>
          </p:cNvSpPr>
          <p:nvPr>
            <p:ph type="body" idx="1"/>
          </p:nvPr>
        </p:nvSpPr>
        <p:spPr>
          <a:xfrm>
            <a:off x="975225" y="1289700"/>
            <a:ext cx="7193400" cy="3027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Char char="●"/>
              <a:defRPr sz="1200"/>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44"/>
        <p:cNvGrpSpPr/>
        <p:nvPr/>
      </p:nvGrpSpPr>
      <p:grpSpPr>
        <a:xfrm>
          <a:off x="0" y="0"/>
          <a:ext cx="0" cy="0"/>
          <a:chOff x="0" y="0"/>
          <a:chExt cx="0" cy="0"/>
        </a:xfrm>
      </p:grpSpPr>
      <p:sp>
        <p:nvSpPr>
          <p:cNvPr id="445" name="Google Shape;445;p6"/>
          <p:cNvSpPr txBox="1">
            <a:spLocks noGrp="1"/>
          </p:cNvSpPr>
          <p:nvPr>
            <p:ph type="title"/>
          </p:nvPr>
        </p:nvSpPr>
        <p:spPr>
          <a:xfrm>
            <a:off x="758775" y="4450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2800"/>
              <a:buNone/>
              <a:defRPr sz="3000">
                <a:solidFill>
                  <a:schemeClr val="accent5"/>
                </a:solidFill>
              </a:defRPr>
            </a:lvl1pPr>
            <a:lvl2pPr lvl="1">
              <a:spcBef>
                <a:spcPts val="0"/>
              </a:spcBef>
              <a:spcAft>
                <a:spcPts val="0"/>
              </a:spcAft>
              <a:buClr>
                <a:schemeClr val="accent5"/>
              </a:buClr>
              <a:buSzPts val="2800"/>
              <a:buNone/>
              <a:defRPr>
                <a:solidFill>
                  <a:schemeClr val="accent5"/>
                </a:solidFill>
              </a:defRPr>
            </a:lvl2pPr>
            <a:lvl3pPr lvl="2">
              <a:spcBef>
                <a:spcPts val="0"/>
              </a:spcBef>
              <a:spcAft>
                <a:spcPts val="0"/>
              </a:spcAft>
              <a:buClr>
                <a:schemeClr val="accent5"/>
              </a:buClr>
              <a:buSzPts val="2800"/>
              <a:buNone/>
              <a:defRPr>
                <a:solidFill>
                  <a:schemeClr val="accent5"/>
                </a:solidFill>
              </a:defRPr>
            </a:lvl3pPr>
            <a:lvl4pPr lvl="3">
              <a:spcBef>
                <a:spcPts val="0"/>
              </a:spcBef>
              <a:spcAft>
                <a:spcPts val="0"/>
              </a:spcAft>
              <a:buClr>
                <a:schemeClr val="accent5"/>
              </a:buClr>
              <a:buSzPts val="2800"/>
              <a:buNone/>
              <a:defRPr>
                <a:solidFill>
                  <a:schemeClr val="accent5"/>
                </a:solidFill>
              </a:defRPr>
            </a:lvl4pPr>
            <a:lvl5pPr lvl="4">
              <a:spcBef>
                <a:spcPts val="0"/>
              </a:spcBef>
              <a:spcAft>
                <a:spcPts val="0"/>
              </a:spcAft>
              <a:buClr>
                <a:schemeClr val="accent5"/>
              </a:buClr>
              <a:buSzPts val="2800"/>
              <a:buNone/>
              <a:defRPr>
                <a:solidFill>
                  <a:schemeClr val="accent5"/>
                </a:solidFill>
              </a:defRPr>
            </a:lvl5pPr>
            <a:lvl6pPr lvl="5">
              <a:spcBef>
                <a:spcPts val="0"/>
              </a:spcBef>
              <a:spcAft>
                <a:spcPts val="0"/>
              </a:spcAft>
              <a:buClr>
                <a:schemeClr val="accent5"/>
              </a:buClr>
              <a:buSzPts val="2800"/>
              <a:buNone/>
              <a:defRPr>
                <a:solidFill>
                  <a:schemeClr val="accent5"/>
                </a:solidFill>
              </a:defRPr>
            </a:lvl6pPr>
            <a:lvl7pPr lvl="6">
              <a:spcBef>
                <a:spcPts val="0"/>
              </a:spcBef>
              <a:spcAft>
                <a:spcPts val="0"/>
              </a:spcAft>
              <a:buClr>
                <a:schemeClr val="accent5"/>
              </a:buClr>
              <a:buSzPts val="2800"/>
              <a:buNone/>
              <a:defRPr>
                <a:solidFill>
                  <a:schemeClr val="accent5"/>
                </a:solidFill>
              </a:defRPr>
            </a:lvl7pPr>
            <a:lvl8pPr lvl="7">
              <a:spcBef>
                <a:spcPts val="0"/>
              </a:spcBef>
              <a:spcAft>
                <a:spcPts val="0"/>
              </a:spcAft>
              <a:buClr>
                <a:schemeClr val="accent5"/>
              </a:buClr>
              <a:buSzPts val="2800"/>
              <a:buNone/>
              <a:defRPr>
                <a:solidFill>
                  <a:schemeClr val="accent5"/>
                </a:solidFill>
              </a:defRPr>
            </a:lvl8pPr>
            <a:lvl9pPr lvl="8">
              <a:spcBef>
                <a:spcPts val="0"/>
              </a:spcBef>
              <a:spcAft>
                <a:spcPts val="0"/>
              </a:spcAft>
              <a:buClr>
                <a:schemeClr val="accent5"/>
              </a:buClr>
              <a:buSzPts val="2800"/>
              <a:buNone/>
              <a:defRPr>
                <a:solidFill>
                  <a:schemeClr val="accent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446"/>
        <p:cNvGrpSpPr/>
        <p:nvPr/>
      </p:nvGrpSpPr>
      <p:grpSpPr>
        <a:xfrm>
          <a:off x="0" y="0"/>
          <a:ext cx="0" cy="0"/>
          <a:chOff x="0" y="0"/>
          <a:chExt cx="0" cy="0"/>
        </a:xfrm>
      </p:grpSpPr>
      <p:grpSp>
        <p:nvGrpSpPr>
          <p:cNvPr id="447" name="Google Shape;447;p7"/>
          <p:cNvGrpSpPr/>
          <p:nvPr/>
        </p:nvGrpSpPr>
        <p:grpSpPr>
          <a:xfrm>
            <a:off x="76177" y="114913"/>
            <a:ext cx="9067896" cy="4900595"/>
            <a:chOff x="76177" y="114913"/>
            <a:chExt cx="9067896" cy="4900595"/>
          </a:xfrm>
        </p:grpSpPr>
        <p:grpSp>
          <p:nvGrpSpPr>
            <p:cNvPr id="448" name="Google Shape;448;p7"/>
            <p:cNvGrpSpPr/>
            <p:nvPr/>
          </p:nvGrpSpPr>
          <p:grpSpPr>
            <a:xfrm>
              <a:off x="4477110" y="4842845"/>
              <a:ext cx="189780" cy="172662"/>
              <a:chOff x="4520653" y="4806269"/>
              <a:chExt cx="189780" cy="172662"/>
            </a:xfrm>
          </p:grpSpPr>
          <p:sp>
            <p:nvSpPr>
              <p:cNvPr id="449" name="Google Shape;449;p7"/>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7"/>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7"/>
            <p:cNvGrpSpPr/>
            <p:nvPr/>
          </p:nvGrpSpPr>
          <p:grpSpPr>
            <a:xfrm>
              <a:off x="76177" y="114937"/>
              <a:ext cx="9067896" cy="4880416"/>
              <a:chOff x="76177" y="114937"/>
              <a:chExt cx="9067896" cy="4880416"/>
            </a:xfrm>
          </p:grpSpPr>
          <p:grpSp>
            <p:nvGrpSpPr>
              <p:cNvPr id="454" name="Google Shape;454;p7"/>
              <p:cNvGrpSpPr/>
              <p:nvPr/>
            </p:nvGrpSpPr>
            <p:grpSpPr>
              <a:xfrm>
                <a:off x="194306" y="1034696"/>
                <a:ext cx="213648" cy="3005896"/>
                <a:chOff x="194306" y="1034696"/>
                <a:chExt cx="213648" cy="3005896"/>
              </a:xfrm>
            </p:grpSpPr>
            <p:sp>
              <p:nvSpPr>
                <p:cNvPr id="455" name="Google Shape;455;p7"/>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7"/>
              <p:cNvGrpSpPr/>
              <p:nvPr/>
            </p:nvGrpSpPr>
            <p:grpSpPr>
              <a:xfrm>
                <a:off x="1005226" y="210401"/>
                <a:ext cx="8138847" cy="211872"/>
                <a:chOff x="1005226" y="199492"/>
                <a:chExt cx="8138847" cy="211872"/>
              </a:xfrm>
            </p:grpSpPr>
            <p:sp>
              <p:nvSpPr>
                <p:cNvPr id="460" name="Google Shape;460;p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7"/>
                <p:cNvGrpSpPr/>
                <p:nvPr/>
              </p:nvGrpSpPr>
              <p:grpSpPr>
                <a:xfrm>
                  <a:off x="1005226" y="199492"/>
                  <a:ext cx="3295960" cy="211872"/>
                  <a:chOff x="1018925" y="254356"/>
                  <a:chExt cx="3295960" cy="211872"/>
                </a:xfrm>
              </p:grpSpPr>
              <p:sp>
                <p:nvSpPr>
                  <p:cNvPr id="462" name="Google Shape;462;p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7"/>
              <p:cNvGrpSpPr/>
              <p:nvPr/>
            </p:nvGrpSpPr>
            <p:grpSpPr>
              <a:xfrm>
                <a:off x="91453" y="114937"/>
                <a:ext cx="750045" cy="777207"/>
                <a:chOff x="54877" y="169801"/>
                <a:chExt cx="750045" cy="777207"/>
              </a:xfrm>
            </p:grpSpPr>
            <p:sp>
              <p:nvSpPr>
                <p:cNvPr id="465" name="Google Shape;465;p7"/>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7"/>
              <p:cNvGrpSpPr/>
              <p:nvPr/>
            </p:nvGrpSpPr>
            <p:grpSpPr>
              <a:xfrm>
                <a:off x="76177" y="4248700"/>
                <a:ext cx="779177" cy="746654"/>
                <a:chOff x="39601" y="4212124"/>
                <a:chExt cx="779177" cy="746654"/>
              </a:xfrm>
            </p:grpSpPr>
            <p:sp>
              <p:nvSpPr>
                <p:cNvPr id="485" name="Google Shape;485;p7"/>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7"/>
              <p:cNvGrpSpPr/>
              <p:nvPr/>
            </p:nvGrpSpPr>
            <p:grpSpPr>
              <a:xfrm rot="10800000" flipH="1">
                <a:off x="1005226" y="4721208"/>
                <a:ext cx="8138847" cy="211872"/>
                <a:chOff x="1005226" y="199492"/>
                <a:chExt cx="8138847" cy="211872"/>
              </a:xfrm>
            </p:grpSpPr>
            <p:sp>
              <p:nvSpPr>
                <p:cNvPr id="505" name="Google Shape;505;p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7"/>
                <p:cNvGrpSpPr/>
                <p:nvPr/>
              </p:nvGrpSpPr>
              <p:grpSpPr>
                <a:xfrm>
                  <a:off x="1005226" y="199492"/>
                  <a:ext cx="3295960" cy="211872"/>
                  <a:chOff x="1018925" y="254356"/>
                  <a:chExt cx="3295960" cy="211872"/>
                </a:xfrm>
              </p:grpSpPr>
              <p:sp>
                <p:nvSpPr>
                  <p:cNvPr id="507" name="Google Shape;507;p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509" name="Google Shape;509;p7"/>
          <p:cNvSpPr txBox="1">
            <a:spLocks noGrp="1"/>
          </p:cNvSpPr>
          <p:nvPr>
            <p:ph type="title"/>
          </p:nvPr>
        </p:nvSpPr>
        <p:spPr>
          <a:xfrm>
            <a:off x="1115575" y="898638"/>
            <a:ext cx="5394300" cy="989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3000">
                <a:solidFill>
                  <a:schemeClr val="accent5"/>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0" name="Google Shape;510;p7"/>
          <p:cNvSpPr txBox="1">
            <a:spLocks noGrp="1"/>
          </p:cNvSpPr>
          <p:nvPr>
            <p:ph type="body" idx="1"/>
          </p:nvPr>
        </p:nvSpPr>
        <p:spPr>
          <a:xfrm>
            <a:off x="1115575" y="1925250"/>
            <a:ext cx="5016000" cy="2319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accent5"/>
              </a:buClr>
              <a:buSzPts val="1100"/>
              <a:buChar char="☩"/>
              <a:defRPr sz="1500"/>
            </a:lvl1pPr>
            <a:lvl2pPr marL="914400" lvl="1" indent="-304800">
              <a:spcBef>
                <a:spcPts val="10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511"/>
        <p:cNvGrpSpPr/>
        <p:nvPr/>
      </p:nvGrpSpPr>
      <p:grpSpPr>
        <a:xfrm>
          <a:off x="0" y="0"/>
          <a:ext cx="0" cy="0"/>
          <a:chOff x="0" y="0"/>
          <a:chExt cx="0" cy="0"/>
        </a:xfrm>
      </p:grpSpPr>
      <p:sp>
        <p:nvSpPr>
          <p:cNvPr id="512" name="Google Shape;512;p8"/>
          <p:cNvSpPr txBox="1">
            <a:spLocks noGrp="1"/>
          </p:cNvSpPr>
          <p:nvPr>
            <p:ph type="title"/>
          </p:nvPr>
        </p:nvSpPr>
        <p:spPr>
          <a:xfrm>
            <a:off x="1767600" y="1503678"/>
            <a:ext cx="5608800" cy="220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4800"/>
              <a:buNone/>
              <a:defRPr sz="7300">
                <a:solidFill>
                  <a:schemeClr val="accent5"/>
                </a:solidFill>
              </a:defRPr>
            </a:lvl1pPr>
            <a:lvl2pPr lvl="1">
              <a:spcBef>
                <a:spcPts val="0"/>
              </a:spcBef>
              <a:spcAft>
                <a:spcPts val="0"/>
              </a:spcAft>
              <a:buClr>
                <a:schemeClr val="accent5"/>
              </a:buClr>
              <a:buSzPts val="4800"/>
              <a:buNone/>
              <a:defRPr sz="4800">
                <a:solidFill>
                  <a:schemeClr val="accent5"/>
                </a:solidFill>
              </a:defRPr>
            </a:lvl2pPr>
            <a:lvl3pPr lvl="2">
              <a:spcBef>
                <a:spcPts val="0"/>
              </a:spcBef>
              <a:spcAft>
                <a:spcPts val="0"/>
              </a:spcAft>
              <a:buClr>
                <a:schemeClr val="accent5"/>
              </a:buClr>
              <a:buSzPts val="4800"/>
              <a:buNone/>
              <a:defRPr sz="4800">
                <a:solidFill>
                  <a:schemeClr val="accent5"/>
                </a:solidFill>
              </a:defRPr>
            </a:lvl3pPr>
            <a:lvl4pPr lvl="3">
              <a:spcBef>
                <a:spcPts val="0"/>
              </a:spcBef>
              <a:spcAft>
                <a:spcPts val="0"/>
              </a:spcAft>
              <a:buClr>
                <a:schemeClr val="accent5"/>
              </a:buClr>
              <a:buSzPts val="4800"/>
              <a:buNone/>
              <a:defRPr sz="4800">
                <a:solidFill>
                  <a:schemeClr val="accent5"/>
                </a:solidFill>
              </a:defRPr>
            </a:lvl4pPr>
            <a:lvl5pPr lvl="4">
              <a:spcBef>
                <a:spcPts val="0"/>
              </a:spcBef>
              <a:spcAft>
                <a:spcPts val="0"/>
              </a:spcAft>
              <a:buClr>
                <a:schemeClr val="accent5"/>
              </a:buClr>
              <a:buSzPts val="4800"/>
              <a:buNone/>
              <a:defRPr sz="4800">
                <a:solidFill>
                  <a:schemeClr val="accent5"/>
                </a:solidFill>
              </a:defRPr>
            </a:lvl5pPr>
            <a:lvl6pPr lvl="5">
              <a:spcBef>
                <a:spcPts val="0"/>
              </a:spcBef>
              <a:spcAft>
                <a:spcPts val="0"/>
              </a:spcAft>
              <a:buClr>
                <a:schemeClr val="accent5"/>
              </a:buClr>
              <a:buSzPts val="4800"/>
              <a:buNone/>
              <a:defRPr sz="4800">
                <a:solidFill>
                  <a:schemeClr val="accent5"/>
                </a:solidFill>
              </a:defRPr>
            </a:lvl6pPr>
            <a:lvl7pPr lvl="6">
              <a:spcBef>
                <a:spcPts val="0"/>
              </a:spcBef>
              <a:spcAft>
                <a:spcPts val="0"/>
              </a:spcAft>
              <a:buClr>
                <a:schemeClr val="accent5"/>
              </a:buClr>
              <a:buSzPts val="4800"/>
              <a:buNone/>
              <a:defRPr sz="4800">
                <a:solidFill>
                  <a:schemeClr val="accent5"/>
                </a:solidFill>
              </a:defRPr>
            </a:lvl7pPr>
            <a:lvl8pPr lvl="7">
              <a:spcBef>
                <a:spcPts val="0"/>
              </a:spcBef>
              <a:spcAft>
                <a:spcPts val="0"/>
              </a:spcAft>
              <a:buClr>
                <a:schemeClr val="accent5"/>
              </a:buClr>
              <a:buSzPts val="4800"/>
              <a:buNone/>
              <a:defRPr sz="4800">
                <a:solidFill>
                  <a:schemeClr val="accent5"/>
                </a:solidFill>
              </a:defRPr>
            </a:lvl8pPr>
            <a:lvl9pPr lvl="8">
              <a:spcBef>
                <a:spcPts val="0"/>
              </a:spcBef>
              <a:spcAft>
                <a:spcPts val="0"/>
              </a:spcAft>
              <a:buClr>
                <a:schemeClr val="accent5"/>
              </a:buClr>
              <a:buSzPts val="4800"/>
              <a:buNone/>
              <a:defRPr sz="4800">
                <a:solidFill>
                  <a:schemeClr val="accent5"/>
                </a:solidFill>
              </a:defRPr>
            </a:lvl9pPr>
          </a:lstStyle>
          <a:p>
            <a:endParaRPr/>
          </a:p>
        </p:txBody>
      </p:sp>
      <p:sp>
        <p:nvSpPr>
          <p:cNvPr id="513" name="Google Shape;513;p8"/>
          <p:cNvSpPr txBox="1">
            <a:spLocks noGrp="1"/>
          </p:cNvSpPr>
          <p:nvPr>
            <p:ph type="subTitle" idx="1"/>
          </p:nvPr>
        </p:nvSpPr>
        <p:spPr>
          <a:xfrm>
            <a:off x="3235988" y="3752737"/>
            <a:ext cx="2672100" cy="50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14" name="Google Shape;514;p8"/>
          <p:cNvGrpSpPr/>
          <p:nvPr/>
        </p:nvGrpSpPr>
        <p:grpSpPr>
          <a:xfrm>
            <a:off x="713395" y="740600"/>
            <a:ext cx="7717207" cy="3591375"/>
            <a:chOff x="713395" y="740600"/>
            <a:chExt cx="7717207" cy="3591375"/>
          </a:xfrm>
        </p:grpSpPr>
        <p:grpSp>
          <p:nvGrpSpPr>
            <p:cNvPr id="515" name="Google Shape;515;p8"/>
            <p:cNvGrpSpPr/>
            <p:nvPr/>
          </p:nvGrpSpPr>
          <p:grpSpPr>
            <a:xfrm>
              <a:off x="6050577" y="740600"/>
              <a:ext cx="2380025" cy="3589749"/>
              <a:chOff x="5441727" y="740600"/>
              <a:chExt cx="2380025" cy="3589749"/>
            </a:xfrm>
          </p:grpSpPr>
          <p:sp>
            <p:nvSpPr>
              <p:cNvPr id="516" name="Google Shape;516;p8"/>
              <p:cNvSpPr/>
              <p:nvPr/>
            </p:nvSpPr>
            <p:spPr>
              <a:xfrm>
                <a:off x="7160363" y="1957572"/>
                <a:ext cx="355690" cy="208293"/>
              </a:xfrm>
              <a:custGeom>
                <a:avLst/>
                <a:gdLst/>
                <a:ahLst/>
                <a:cxnLst/>
                <a:rect l="l" t="t" r="r" b="b"/>
                <a:pathLst>
                  <a:path w="5251" h="3075" extrusionOk="0">
                    <a:moveTo>
                      <a:pt x="3548" y="1811"/>
                    </a:moveTo>
                    <a:lnTo>
                      <a:pt x="3548" y="1811"/>
                    </a:lnTo>
                    <a:cubicBezTo>
                      <a:pt x="3501" y="2049"/>
                      <a:pt x="3334" y="2275"/>
                      <a:pt x="3144" y="2430"/>
                    </a:cubicBezTo>
                    <a:lnTo>
                      <a:pt x="3013" y="2513"/>
                    </a:lnTo>
                    <a:cubicBezTo>
                      <a:pt x="3227" y="2454"/>
                      <a:pt x="3453" y="2382"/>
                      <a:pt x="3679" y="2323"/>
                    </a:cubicBezTo>
                    <a:cubicBezTo>
                      <a:pt x="3889" y="2246"/>
                      <a:pt x="4106" y="2208"/>
                      <a:pt x="4319" y="2208"/>
                    </a:cubicBezTo>
                    <a:cubicBezTo>
                      <a:pt x="4372" y="2208"/>
                      <a:pt x="4425" y="2211"/>
                      <a:pt x="4477" y="2215"/>
                    </a:cubicBezTo>
                    <a:cubicBezTo>
                      <a:pt x="4215" y="2215"/>
                      <a:pt x="3953" y="2275"/>
                      <a:pt x="3703" y="2370"/>
                    </a:cubicBezTo>
                    <a:cubicBezTo>
                      <a:pt x="3453" y="2454"/>
                      <a:pt x="3215" y="2549"/>
                      <a:pt x="2941" y="2620"/>
                    </a:cubicBezTo>
                    <a:cubicBezTo>
                      <a:pt x="2771" y="2661"/>
                      <a:pt x="2585" y="2685"/>
                      <a:pt x="2401" y="2685"/>
                    </a:cubicBezTo>
                    <a:cubicBezTo>
                      <a:pt x="2314" y="2685"/>
                      <a:pt x="2227" y="2679"/>
                      <a:pt x="2143" y="2668"/>
                    </a:cubicBezTo>
                    <a:cubicBezTo>
                      <a:pt x="1870" y="2620"/>
                      <a:pt x="1620" y="2513"/>
                      <a:pt x="1393" y="2382"/>
                    </a:cubicBezTo>
                    <a:lnTo>
                      <a:pt x="1393" y="2382"/>
                    </a:lnTo>
                    <a:cubicBezTo>
                      <a:pt x="1632" y="2489"/>
                      <a:pt x="1893" y="2561"/>
                      <a:pt x="2155" y="2584"/>
                    </a:cubicBezTo>
                    <a:cubicBezTo>
                      <a:pt x="2230" y="2595"/>
                      <a:pt x="2300" y="2601"/>
                      <a:pt x="2370" y="2601"/>
                    </a:cubicBezTo>
                    <a:cubicBezTo>
                      <a:pt x="2455" y="2601"/>
                      <a:pt x="2540" y="2592"/>
                      <a:pt x="2632" y="2573"/>
                    </a:cubicBezTo>
                    <a:cubicBezTo>
                      <a:pt x="2798" y="2513"/>
                      <a:pt x="2953" y="2430"/>
                      <a:pt x="3084" y="2334"/>
                    </a:cubicBezTo>
                    <a:cubicBezTo>
                      <a:pt x="3275" y="2204"/>
                      <a:pt x="3417" y="2025"/>
                      <a:pt x="3548" y="1811"/>
                    </a:cubicBezTo>
                    <a:close/>
                    <a:moveTo>
                      <a:pt x="2630" y="0"/>
                    </a:moveTo>
                    <a:cubicBezTo>
                      <a:pt x="2619" y="0"/>
                      <a:pt x="2607" y="0"/>
                      <a:pt x="2596" y="1"/>
                    </a:cubicBezTo>
                    <a:cubicBezTo>
                      <a:pt x="2798" y="537"/>
                      <a:pt x="2632" y="1227"/>
                      <a:pt x="2215" y="1632"/>
                    </a:cubicBezTo>
                    <a:cubicBezTo>
                      <a:pt x="1935" y="1904"/>
                      <a:pt x="1549" y="2047"/>
                      <a:pt x="1170" y="2047"/>
                    </a:cubicBezTo>
                    <a:cubicBezTo>
                      <a:pt x="984" y="2047"/>
                      <a:pt x="800" y="2012"/>
                      <a:pt x="631" y="1942"/>
                    </a:cubicBezTo>
                    <a:cubicBezTo>
                      <a:pt x="381" y="1846"/>
                      <a:pt x="167" y="1739"/>
                      <a:pt x="0" y="1572"/>
                    </a:cubicBezTo>
                    <a:lnTo>
                      <a:pt x="0" y="1572"/>
                    </a:lnTo>
                    <a:cubicBezTo>
                      <a:pt x="286" y="2025"/>
                      <a:pt x="679" y="2406"/>
                      <a:pt x="1143" y="2680"/>
                    </a:cubicBezTo>
                    <a:cubicBezTo>
                      <a:pt x="1618" y="2937"/>
                      <a:pt x="2168" y="3075"/>
                      <a:pt x="2714" y="3075"/>
                    </a:cubicBezTo>
                    <a:cubicBezTo>
                      <a:pt x="2976" y="3075"/>
                      <a:pt x="3238" y="3043"/>
                      <a:pt x="3489" y="2977"/>
                    </a:cubicBezTo>
                    <a:cubicBezTo>
                      <a:pt x="3787" y="2894"/>
                      <a:pt x="4084" y="2787"/>
                      <a:pt x="4394" y="2739"/>
                    </a:cubicBezTo>
                    <a:cubicBezTo>
                      <a:pt x="4441" y="2734"/>
                      <a:pt x="4489" y="2731"/>
                      <a:pt x="4536" y="2731"/>
                    </a:cubicBezTo>
                    <a:cubicBezTo>
                      <a:pt x="4813" y="2731"/>
                      <a:pt x="5088" y="2822"/>
                      <a:pt x="5251" y="3025"/>
                    </a:cubicBezTo>
                    <a:cubicBezTo>
                      <a:pt x="5239" y="2620"/>
                      <a:pt x="5215" y="2227"/>
                      <a:pt x="4918" y="1977"/>
                    </a:cubicBezTo>
                    <a:cubicBezTo>
                      <a:pt x="4644" y="1739"/>
                      <a:pt x="4287" y="1620"/>
                      <a:pt x="3929" y="1620"/>
                    </a:cubicBezTo>
                    <a:cubicBezTo>
                      <a:pt x="4060" y="1561"/>
                      <a:pt x="4179" y="1370"/>
                      <a:pt x="4156" y="1239"/>
                    </a:cubicBezTo>
                    <a:cubicBezTo>
                      <a:pt x="4108" y="1049"/>
                      <a:pt x="3918" y="941"/>
                      <a:pt x="3739" y="918"/>
                    </a:cubicBezTo>
                    <a:cubicBezTo>
                      <a:pt x="3722" y="917"/>
                      <a:pt x="3706" y="916"/>
                      <a:pt x="3690" y="916"/>
                    </a:cubicBezTo>
                    <a:cubicBezTo>
                      <a:pt x="3518" y="916"/>
                      <a:pt x="3354" y="971"/>
                      <a:pt x="3191" y="1037"/>
                    </a:cubicBezTo>
                    <a:cubicBezTo>
                      <a:pt x="3322" y="834"/>
                      <a:pt x="3382" y="549"/>
                      <a:pt x="3251" y="322"/>
                    </a:cubicBezTo>
                    <a:cubicBezTo>
                      <a:pt x="3114" y="118"/>
                      <a:pt x="2870" y="0"/>
                      <a:pt x="2630"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6241775" y="870453"/>
                <a:ext cx="833984" cy="537971"/>
              </a:xfrm>
              <a:custGeom>
                <a:avLst/>
                <a:gdLst/>
                <a:ahLst/>
                <a:cxnLst/>
                <a:rect l="l" t="t" r="r" b="b"/>
                <a:pathLst>
                  <a:path w="12312" h="7942" extrusionOk="0">
                    <a:moveTo>
                      <a:pt x="0" y="0"/>
                    </a:moveTo>
                    <a:cubicBezTo>
                      <a:pt x="381" y="2001"/>
                      <a:pt x="1941" y="3739"/>
                      <a:pt x="3870" y="4334"/>
                    </a:cubicBezTo>
                    <a:cubicBezTo>
                      <a:pt x="4667" y="4584"/>
                      <a:pt x="5513" y="4644"/>
                      <a:pt x="6334" y="4798"/>
                    </a:cubicBezTo>
                    <a:cubicBezTo>
                      <a:pt x="7144" y="4941"/>
                      <a:pt x="7977" y="5179"/>
                      <a:pt x="8620" y="5715"/>
                    </a:cubicBezTo>
                    <a:cubicBezTo>
                      <a:pt x="9263" y="6251"/>
                      <a:pt x="9668" y="7132"/>
                      <a:pt x="9430" y="7942"/>
                    </a:cubicBezTo>
                    <a:cubicBezTo>
                      <a:pt x="10097" y="7084"/>
                      <a:pt x="10228" y="5691"/>
                      <a:pt x="9513" y="4882"/>
                    </a:cubicBezTo>
                    <a:lnTo>
                      <a:pt x="9513" y="4882"/>
                    </a:lnTo>
                    <a:cubicBezTo>
                      <a:pt x="9641" y="4909"/>
                      <a:pt x="9774" y="4922"/>
                      <a:pt x="9910" y="4922"/>
                    </a:cubicBezTo>
                    <a:cubicBezTo>
                      <a:pt x="10847" y="4922"/>
                      <a:pt x="11937" y="4311"/>
                      <a:pt x="12311" y="3501"/>
                    </a:cubicBezTo>
                    <a:lnTo>
                      <a:pt x="12311" y="3501"/>
                    </a:lnTo>
                    <a:cubicBezTo>
                      <a:pt x="11648" y="3722"/>
                      <a:pt x="11095" y="3800"/>
                      <a:pt x="10551" y="3800"/>
                    </a:cubicBezTo>
                    <a:cubicBezTo>
                      <a:pt x="9335" y="3800"/>
                      <a:pt x="8166" y="3408"/>
                      <a:pt x="5929" y="3334"/>
                    </a:cubicBezTo>
                    <a:cubicBezTo>
                      <a:pt x="1846" y="3215"/>
                      <a:pt x="203" y="1060"/>
                      <a:pt x="0"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7037758" y="1909207"/>
                <a:ext cx="782368" cy="443139"/>
              </a:xfrm>
              <a:custGeom>
                <a:avLst/>
                <a:gdLst/>
                <a:ahLst/>
                <a:cxnLst/>
                <a:rect l="l" t="t" r="r" b="b"/>
                <a:pathLst>
                  <a:path w="11550" h="6542" extrusionOk="0">
                    <a:moveTo>
                      <a:pt x="1" y="0"/>
                    </a:moveTo>
                    <a:cubicBezTo>
                      <a:pt x="18" y="68"/>
                      <a:pt x="36" y="135"/>
                      <a:pt x="56" y="201"/>
                    </a:cubicBezTo>
                    <a:lnTo>
                      <a:pt x="56" y="201"/>
                    </a:lnTo>
                    <a:cubicBezTo>
                      <a:pt x="37" y="135"/>
                      <a:pt x="19" y="68"/>
                      <a:pt x="1" y="0"/>
                    </a:cubicBezTo>
                    <a:close/>
                    <a:moveTo>
                      <a:pt x="11276" y="3882"/>
                    </a:moveTo>
                    <a:lnTo>
                      <a:pt x="11276" y="3882"/>
                    </a:lnTo>
                    <a:cubicBezTo>
                      <a:pt x="11109" y="4275"/>
                      <a:pt x="10907" y="4644"/>
                      <a:pt x="10645" y="4965"/>
                    </a:cubicBezTo>
                    <a:cubicBezTo>
                      <a:pt x="10383" y="5299"/>
                      <a:pt x="10049" y="5584"/>
                      <a:pt x="9680" y="5775"/>
                    </a:cubicBezTo>
                    <a:cubicBezTo>
                      <a:pt x="9311" y="5965"/>
                      <a:pt x="8906" y="6108"/>
                      <a:pt x="8514" y="6204"/>
                    </a:cubicBezTo>
                    <a:cubicBezTo>
                      <a:pt x="8211" y="6264"/>
                      <a:pt x="7902" y="6306"/>
                      <a:pt x="7600" y="6306"/>
                    </a:cubicBezTo>
                    <a:cubicBezTo>
                      <a:pt x="7487" y="6306"/>
                      <a:pt x="7374" y="6300"/>
                      <a:pt x="7263" y="6287"/>
                    </a:cubicBezTo>
                    <a:cubicBezTo>
                      <a:pt x="7668" y="6287"/>
                      <a:pt x="8097" y="6227"/>
                      <a:pt x="8490" y="6132"/>
                    </a:cubicBezTo>
                    <a:cubicBezTo>
                      <a:pt x="8895" y="6025"/>
                      <a:pt x="9276" y="5870"/>
                      <a:pt x="9645" y="5680"/>
                    </a:cubicBezTo>
                    <a:cubicBezTo>
                      <a:pt x="10002" y="5489"/>
                      <a:pt x="10323" y="5215"/>
                      <a:pt x="10597" y="4906"/>
                    </a:cubicBezTo>
                    <a:cubicBezTo>
                      <a:pt x="10847" y="4608"/>
                      <a:pt x="11073" y="4251"/>
                      <a:pt x="11276" y="3882"/>
                    </a:cubicBezTo>
                    <a:close/>
                    <a:moveTo>
                      <a:pt x="56" y="201"/>
                    </a:moveTo>
                    <a:cubicBezTo>
                      <a:pt x="748" y="2597"/>
                      <a:pt x="2216" y="4322"/>
                      <a:pt x="4406" y="5584"/>
                    </a:cubicBezTo>
                    <a:cubicBezTo>
                      <a:pt x="5393" y="6148"/>
                      <a:pt x="6528" y="6542"/>
                      <a:pt x="7654" y="6542"/>
                    </a:cubicBezTo>
                    <a:cubicBezTo>
                      <a:pt x="7954" y="6542"/>
                      <a:pt x="8254" y="6514"/>
                      <a:pt x="8549" y="6454"/>
                    </a:cubicBezTo>
                    <a:cubicBezTo>
                      <a:pt x="10014" y="6204"/>
                      <a:pt x="11038" y="5239"/>
                      <a:pt x="11466" y="3882"/>
                    </a:cubicBezTo>
                    <a:cubicBezTo>
                      <a:pt x="11514" y="3763"/>
                      <a:pt x="11550" y="3632"/>
                      <a:pt x="11514" y="3513"/>
                    </a:cubicBezTo>
                    <a:cubicBezTo>
                      <a:pt x="11478" y="3370"/>
                      <a:pt x="11374" y="3300"/>
                      <a:pt x="11258" y="3300"/>
                    </a:cubicBezTo>
                    <a:cubicBezTo>
                      <a:pt x="11181" y="3300"/>
                      <a:pt x="11097" y="3332"/>
                      <a:pt x="11026" y="3394"/>
                    </a:cubicBezTo>
                    <a:cubicBezTo>
                      <a:pt x="10919" y="3501"/>
                      <a:pt x="10871" y="3644"/>
                      <a:pt x="10788" y="3715"/>
                    </a:cubicBezTo>
                    <a:cubicBezTo>
                      <a:pt x="10762" y="3334"/>
                      <a:pt x="10551" y="3168"/>
                      <a:pt x="10267" y="3168"/>
                    </a:cubicBezTo>
                    <a:cubicBezTo>
                      <a:pt x="9886" y="3168"/>
                      <a:pt x="9375" y="3469"/>
                      <a:pt x="9014" y="3953"/>
                    </a:cubicBezTo>
                    <a:cubicBezTo>
                      <a:pt x="8358" y="4855"/>
                      <a:pt x="7553" y="5572"/>
                      <a:pt x="6406" y="5777"/>
                    </a:cubicBezTo>
                    <a:lnTo>
                      <a:pt x="6406" y="5777"/>
                    </a:lnTo>
                    <a:cubicBezTo>
                      <a:pt x="6623" y="5721"/>
                      <a:pt x="6697" y="5482"/>
                      <a:pt x="6620" y="5263"/>
                    </a:cubicBezTo>
                    <a:cubicBezTo>
                      <a:pt x="6549" y="5013"/>
                      <a:pt x="6287" y="4870"/>
                      <a:pt x="6037" y="4787"/>
                    </a:cubicBezTo>
                    <a:cubicBezTo>
                      <a:pt x="5787" y="4715"/>
                      <a:pt x="5537" y="4703"/>
                      <a:pt x="5263" y="4668"/>
                    </a:cubicBezTo>
                    <a:cubicBezTo>
                      <a:pt x="5013" y="4644"/>
                      <a:pt x="4775" y="4608"/>
                      <a:pt x="4525" y="4525"/>
                    </a:cubicBezTo>
                    <a:cubicBezTo>
                      <a:pt x="4001" y="4358"/>
                      <a:pt x="3513" y="4108"/>
                      <a:pt x="3049" y="3834"/>
                    </a:cubicBezTo>
                    <a:cubicBezTo>
                      <a:pt x="1737" y="3059"/>
                      <a:pt x="513" y="1715"/>
                      <a:pt x="56" y="20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7390197" y="2330196"/>
                <a:ext cx="321889" cy="166228"/>
              </a:xfrm>
              <a:custGeom>
                <a:avLst/>
                <a:gdLst/>
                <a:ahLst/>
                <a:cxnLst/>
                <a:rect l="l" t="t" r="r" b="b"/>
                <a:pathLst>
                  <a:path w="4752" h="2454" extrusionOk="0">
                    <a:moveTo>
                      <a:pt x="3334" y="2072"/>
                    </a:moveTo>
                    <a:cubicBezTo>
                      <a:pt x="3341" y="2082"/>
                      <a:pt x="3349" y="2091"/>
                      <a:pt x="3357" y="2100"/>
                    </a:cubicBezTo>
                    <a:lnTo>
                      <a:pt x="3357" y="2100"/>
                    </a:lnTo>
                    <a:cubicBezTo>
                      <a:pt x="3349" y="2091"/>
                      <a:pt x="3342" y="2082"/>
                      <a:pt x="3334" y="2072"/>
                    </a:cubicBezTo>
                    <a:close/>
                    <a:moveTo>
                      <a:pt x="1" y="1"/>
                    </a:moveTo>
                    <a:lnTo>
                      <a:pt x="1" y="1"/>
                    </a:lnTo>
                    <a:cubicBezTo>
                      <a:pt x="882" y="632"/>
                      <a:pt x="1787" y="1060"/>
                      <a:pt x="2858" y="1179"/>
                    </a:cubicBezTo>
                    <a:cubicBezTo>
                      <a:pt x="3037" y="1191"/>
                      <a:pt x="3215" y="1215"/>
                      <a:pt x="3394" y="1274"/>
                    </a:cubicBezTo>
                    <a:cubicBezTo>
                      <a:pt x="3573" y="1334"/>
                      <a:pt x="3739" y="1417"/>
                      <a:pt x="3823" y="1572"/>
                    </a:cubicBezTo>
                    <a:cubicBezTo>
                      <a:pt x="3918" y="1715"/>
                      <a:pt x="3930" y="1941"/>
                      <a:pt x="3811" y="2072"/>
                    </a:cubicBezTo>
                    <a:cubicBezTo>
                      <a:pt x="3749" y="2140"/>
                      <a:pt x="3651" y="2180"/>
                      <a:pt x="3557" y="2180"/>
                    </a:cubicBezTo>
                    <a:cubicBezTo>
                      <a:pt x="3482" y="2180"/>
                      <a:pt x="3408" y="2155"/>
                      <a:pt x="3357" y="2100"/>
                    </a:cubicBezTo>
                    <a:lnTo>
                      <a:pt x="3357" y="2100"/>
                    </a:lnTo>
                    <a:cubicBezTo>
                      <a:pt x="3526" y="2303"/>
                      <a:pt x="3774" y="2454"/>
                      <a:pt x="4018" y="2454"/>
                    </a:cubicBezTo>
                    <a:cubicBezTo>
                      <a:pt x="4085" y="2454"/>
                      <a:pt x="4151" y="2442"/>
                      <a:pt x="4215" y="2417"/>
                    </a:cubicBezTo>
                    <a:cubicBezTo>
                      <a:pt x="4525" y="2298"/>
                      <a:pt x="4751" y="1953"/>
                      <a:pt x="4739" y="1608"/>
                    </a:cubicBezTo>
                    <a:cubicBezTo>
                      <a:pt x="4716" y="1274"/>
                      <a:pt x="4477" y="1001"/>
                      <a:pt x="4168" y="870"/>
                    </a:cubicBezTo>
                    <a:cubicBezTo>
                      <a:pt x="4287" y="858"/>
                      <a:pt x="4418" y="822"/>
                      <a:pt x="4513" y="739"/>
                    </a:cubicBezTo>
                    <a:cubicBezTo>
                      <a:pt x="4725" y="515"/>
                      <a:pt x="4550" y="457"/>
                      <a:pt x="4304" y="457"/>
                    </a:cubicBezTo>
                    <a:cubicBezTo>
                      <a:pt x="4051" y="457"/>
                      <a:pt x="3722" y="518"/>
                      <a:pt x="3656" y="524"/>
                    </a:cubicBezTo>
                    <a:cubicBezTo>
                      <a:pt x="3306" y="574"/>
                      <a:pt x="2899" y="608"/>
                      <a:pt x="2478" y="608"/>
                    </a:cubicBezTo>
                    <a:cubicBezTo>
                      <a:pt x="1595" y="608"/>
                      <a:pt x="645" y="460"/>
                      <a:pt x="1"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6249836" y="740600"/>
                <a:ext cx="654141" cy="285581"/>
              </a:xfrm>
              <a:custGeom>
                <a:avLst/>
                <a:gdLst/>
                <a:ahLst/>
                <a:cxnLst/>
                <a:rect l="l" t="t" r="r" b="b"/>
                <a:pathLst>
                  <a:path w="9657" h="4216" extrusionOk="0">
                    <a:moveTo>
                      <a:pt x="0" y="1703"/>
                    </a:moveTo>
                    <a:lnTo>
                      <a:pt x="0" y="1703"/>
                    </a:lnTo>
                    <a:cubicBezTo>
                      <a:pt x="14" y="1723"/>
                      <a:pt x="28" y="1742"/>
                      <a:pt x="43" y="1761"/>
                    </a:cubicBezTo>
                    <a:lnTo>
                      <a:pt x="43" y="1761"/>
                    </a:lnTo>
                    <a:cubicBezTo>
                      <a:pt x="29" y="1742"/>
                      <a:pt x="15" y="1722"/>
                      <a:pt x="0" y="1703"/>
                    </a:cubicBezTo>
                    <a:close/>
                    <a:moveTo>
                      <a:pt x="8882" y="1774"/>
                    </a:moveTo>
                    <a:lnTo>
                      <a:pt x="8882" y="1774"/>
                    </a:lnTo>
                    <a:cubicBezTo>
                      <a:pt x="8227" y="1858"/>
                      <a:pt x="7596" y="2013"/>
                      <a:pt x="7001" y="2274"/>
                    </a:cubicBezTo>
                    <a:cubicBezTo>
                      <a:pt x="6406" y="2548"/>
                      <a:pt x="5834" y="2894"/>
                      <a:pt x="5239" y="3167"/>
                    </a:cubicBezTo>
                    <a:cubicBezTo>
                      <a:pt x="4644" y="3453"/>
                      <a:pt x="4025" y="3703"/>
                      <a:pt x="3358" y="3751"/>
                    </a:cubicBezTo>
                    <a:cubicBezTo>
                      <a:pt x="3268" y="3760"/>
                      <a:pt x="3178" y="3765"/>
                      <a:pt x="3088" y="3765"/>
                    </a:cubicBezTo>
                    <a:cubicBezTo>
                      <a:pt x="2842" y="3765"/>
                      <a:pt x="2596" y="3732"/>
                      <a:pt x="2370" y="3679"/>
                    </a:cubicBezTo>
                    <a:cubicBezTo>
                      <a:pt x="2203" y="3632"/>
                      <a:pt x="2060" y="3572"/>
                      <a:pt x="1905" y="3513"/>
                    </a:cubicBezTo>
                    <a:cubicBezTo>
                      <a:pt x="1762" y="3441"/>
                      <a:pt x="1619" y="3346"/>
                      <a:pt x="1488" y="3251"/>
                    </a:cubicBezTo>
                    <a:lnTo>
                      <a:pt x="1488" y="3251"/>
                    </a:lnTo>
                    <a:cubicBezTo>
                      <a:pt x="1927" y="3563"/>
                      <a:pt x="2469" y="3699"/>
                      <a:pt x="3005" y="3699"/>
                    </a:cubicBezTo>
                    <a:cubicBezTo>
                      <a:pt x="3123" y="3699"/>
                      <a:pt x="3241" y="3692"/>
                      <a:pt x="3358" y="3679"/>
                    </a:cubicBezTo>
                    <a:cubicBezTo>
                      <a:pt x="4001" y="3620"/>
                      <a:pt x="4620" y="3382"/>
                      <a:pt x="5191" y="3084"/>
                    </a:cubicBezTo>
                    <a:cubicBezTo>
                      <a:pt x="5787" y="2798"/>
                      <a:pt x="6358" y="2453"/>
                      <a:pt x="6965" y="2203"/>
                    </a:cubicBezTo>
                    <a:cubicBezTo>
                      <a:pt x="7275" y="2084"/>
                      <a:pt x="7596" y="1977"/>
                      <a:pt x="7906" y="1905"/>
                    </a:cubicBezTo>
                    <a:cubicBezTo>
                      <a:pt x="8227" y="1834"/>
                      <a:pt x="8561" y="1786"/>
                      <a:pt x="8882" y="1774"/>
                    </a:cubicBezTo>
                    <a:close/>
                    <a:moveTo>
                      <a:pt x="6834" y="0"/>
                    </a:moveTo>
                    <a:cubicBezTo>
                      <a:pt x="6608" y="655"/>
                      <a:pt x="6346" y="929"/>
                      <a:pt x="6346" y="929"/>
                    </a:cubicBezTo>
                    <a:cubicBezTo>
                      <a:pt x="6275" y="727"/>
                      <a:pt x="6120" y="489"/>
                      <a:pt x="6120" y="489"/>
                    </a:cubicBezTo>
                    <a:cubicBezTo>
                      <a:pt x="5894" y="1405"/>
                      <a:pt x="5465" y="2155"/>
                      <a:pt x="4703" y="2691"/>
                    </a:cubicBezTo>
                    <a:cubicBezTo>
                      <a:pt x="4798" y="2417"/>
                      <a:pt x="4703" y="2072"/>
                      <a:pt x="4441" y="1941"/>
                    </a:cubicBezTo>
                    <a:cubicBezTo>
                      <a:pt x="4358" y="1893"/>
                      <a:pt x="4263" y="1871"/>
                      <a:pt x="4166" y="1871"/>
                    </a:cubicBezTo>
                    <a:cubicBezTo>
                      <a:pt x="3974" y="1871"/>
                      <a:pt x="3778" y="1961"/>
                      <a:pt x="3667" y="2120"/>
                    </a:cubicBezTo>
                    <a:cubicBezTo>
                      <a:pt x="3714" y="2093"/>
                      <a:pt x="3767" y="2082"/>
                      <a:pt x="3821" y="2082"/>
                    </a:cubicBezTo>
                    <a:cubicBezTo>
                      <a:pt x="3990" y="2082"/>
                      <a:pt x="4173" y="2196"/>
                      <a:pt x="4227" y="2358"/>
                    </a:cubicBezTo>
                    <a:cubicBezTo>
                      <a:pt x="4298" y="2560"/>
                      <a:pt x="4251" y="2786"/>
                      <a:pt x="4144" y="2977"/>
                    </a:cubicBezTo>
                    <a:cubicBezTo>
                      <a:pt x="3936" y="3311"/>
                      <a:pt x="3511" y="3404"/>
                      <a:pt x="3093" y="3404"/>
                    </a:cubicBezTo>
                    <a:cubicBezTo>
                      <a:pt x="2841" y="3404"/>
                      <a:pt x="2591" y="3370"/>
                      <a:pt x="2393" y="3334"/>
                    </a:cubicBezTo>
                    <a:cubicBezTo>
                      <a:pt x="1441" y="3160"/>
                      <a:pt x="613" y="2533"/>
                      <a:pt x="43" y="1761"/>
                    </a:cubicBezTo>
                    <a:lnTo>
                      <a:pt x="43" y="1761"/>
                    </a:lnTo>
                    <a:cubicBezTo>
                      <a:pt x="303" y="2130"/>
                      <a:pt x="468" y="2555"/>
                      <a:pt x="762" y="2905"/>
                    </a:cubicBezTo>
                    <a:cubicBezTo>
                      <a:pt x="941" y="3108"/>
                      <a:pt x="1119" y="3286"/>
                      <a:pt x="1310" y="3441"/>
                    </a:cubicBezTo>
                    <a:cubicBezTo>
                      <a:pt x="1960" y="3951"/>
                      <a:pt x="2712" y="4183"/>
                      <a:pt x="3520" y="4183"/>
                    </a:cubicBezTo>
                    <a:cubicBezTo>
                      <a:pt x="3881" y="4183"/>
                      <a:pt x="4253" y="4137"/>
                      <a:pt x="4632" y="4048"/>
                    </a:cubicBezTo>
                    <a:cubicBezTo>
                      <a:pt x="5382" y="3882"/>
                      <a:pt x="6232" y="3738"/>
                      <a:pt x="7066" y="3738"/>
                    </a:cubicBezTo>
                    <a:cubicBezTo>
                      <a:pt x="7846" y="3738"/>
                      <a:pt x="8614" y="3864"/>
                      <a:pt x="9275" y="4215"/>
                    </a:cubicBezTo>
                    <a:cubicBezTo>
                      <a:pt x="8966" y="3798"/>
                      <a:pt x="8513" y="3548"/>
                      <a:pt x="8037" y="3346"/>
                    </a:cubicBezTo>
                    <a:lnTo>
                      <a:pt x="8037" y="3346"/>
                    </a:lnTo>
                    <a:cubicBezTo>
                      <a:pt x="8052" y="3347"/>
                      <a:pt x="8067" y="3348"/>
                      <a:pt x="8081" y="3348"/>
                    </a:cubicBezTo>
                    <a:cubicBezTo>
                      <a:pt x="8901" y="3348"/>
                      <a:pt x="8755" y="1714"/>
                      <a:pt x="9656" y="1679"/>
                    </a:cubicBezTo>
                    <a:lnTo>
                      <a:pt x="9656" y="1679"/>
                    </a:lnTo>
                    <a:cubicBezTo>
                      <a:pt x="9648" y="1679"/>
                      <a:pt x="9639" y="1679"/>
                      <a:pt x="9630" y="1679"/>
                    </a:cubicBezTo>
                    <a:cubicBezTo>
                      <a:pt x="8909" y="1679"/>
                      <a:pt x="8395" y="939"/>
                      <a:pt x="7754" y="939"/>
                    </a:cubicBezTo>
                    <a:cubicBezTo>
                      <a:pt x="7541" y="939"/>
                      <a:pt x="7314" y="1021"/>
                      <a:pt x="7061" y="1239"/>
                    </a:cubicBezTo>
                    <a:cubicBezTo>
                      <a:pt x="7073" y="679"/>
                      <a:pt x="7025" y="524"/>
                      <a:pt x="6834"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6543410" y="1039797"/>
                <a:ext cx="239588" cy="30685"/>
              </a:xfrm>
              <a:custGeom>
                <a:avLst/>
                <a:gdLst/>
                <a:ahLst/>
                <a:cxnLst/>
                <a:rect l="l" t="t" r="r" b="b"/>
                <a:pathLst>
                  <a:path w="3537" h="453" extrusionOk="0">
                    <a:moveTo>
                      <a:pt x="1586" y="0"/>
                    </a:moveTo>
                    <a:cubicBezTo>
                      <a:pt x="1056" y="0"/>
                      <a:pt x="522" y="98"/>
                      <a:pt x="0" y="298"/>
                    </a:cubicBezTo>
                    <a:cubicBezTo>
                      <a:pt x="1191" y="346"/>
                      <a:pt x="2369" y="405"/>
                      <a:pt x="3536" y="453"/>
                    </a:cubicBezTo>
                    <a:cubicBezTo>
                      <a:pt x="2913" y="155"/>
                      <a:pt x="2252" y="0"/>
                      <a:pt x="1586"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7031323" y="1942263"/>
                <a:ext cx="266208" cy="397687"/>
              </a:xfrm>
              <a:custGeom>
                <a:avLst/>
                <a:gdLst/>
                <a:ahLst/>
                <a:cxnLst/>
                <a:rect l="l" t="t" r="r" b="b"/>
                <a:pathLst>
                  <a:path w="3930" h="5871" extrusionOk="0">
                    <a:moveTo>
                      <a:pt x="393" y="1537"/>
                    </a:moveTo>
                    <a:cubicBezTo>
                      <a:pt x="500" y="1846"/>
                      <a:pt x="643" y="2144"/>
                      <a:pt x="786" y="2441"/>
                    </a:cubicBezTo>
                    <a:cubicBezTo>
                      <a:pt x="941" y="2739"/>
                      <a:pt x="1120" y="3025"/>
                      <a:pt x="1322" y="3287"/>
                    </a:cubicBezTo>
                    <a:cubicBezTo>
                      <a:pt x="1524" y="3572"/>
                      <a:pt x="1739" y="3823"/>
                      <a:pt x="1977" y="4084"/>
                    </a:cubicBezTo>
                    <a:cubicBezTo>
                      <a:pt x="2239" y="4334"/>
                      <a:pt x="2489" y="4573"/>
                      <a:pt x="2739" y="4811"/>
                    </a:cubicBezTo>
                    <a:cubicBezTo>
                      <a:pt x="2453" y="4596"/>
                      <a:pt x="2191" y="4358"/>
                      <a:pt x="1941" y="4120"/>
                    </a:cubicBezTo>
                    <a:cubicBezTo>
                      <a:pt x="1679" y="3882"/>
                      <a:pt x="1453" y="3620"/>
                      <a:pt x="1251" y="3334"/>
                    </a:cubicBezTo>
                    <a:cubicBezTo>
                      <a:pt x="1060" y="3049"/>
                      <a:pt x="881" y="2775"/>
                      <a:pt x="727" y="2453"/>
                    </a:cubicBezTo>
                    <a:cubicBezTo>
                      <a:pt x="584" y="2156"/>
                      <a:pt x="477" y="1846"/>
                      <a:pt x="393" y="1537"/>
                    </a:cubicBezTo>
                    <a:close/>
                    <a:moveTo>
                      <a:pt x="0" y="1"/>
                    </a:moveTo>
                    <a:cubicBezTo>
                      <a:pt x="48" y="1477"/>
                      <a:pt x="774" y="4977"/>
                      <a:pt x="2179" y="5870"/>
                    </a:cubicBezTo>
                    <a:cubicBezTo>
                      <a:pt x="2203" y="5811"/>
                      <a:pt x="1762" y="4870"/>
                      <a:pt x="1739" y="4537"/>
                    </a:cubicBezTo>
                    <a:lnTo>
                      <a:pt x="1739" y="4537"/>
                    </a:lnTo>
                    <a:cubicBezTo>
                      <a:pt x="2169" y="5164"/>
                      <a:pt x="3109" y="5633"/>
                      <a:pt x="3873" y="5633"/>
                    </a:cubicBezTo>
                    <a:cubicBezTo>
                      <a:pt x="3892" y="5633"/>
                      <a:pt x="3911" y="5633"/>
                      <a:pt x="3929" y="5632"/>
                    </a:cubicBezTo>
                    <a:cubicBezTo>
                      <a:pt x="2108" y="4180"/>
                      <a:pt x="750" y="2203"/>
                      <a:pt x="0"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6043372" y="1231629"/>
                <a:ext cx="314573" cy="227192"/>
              </a:xfrm>
              <a:custGeom>
                <a:avLst/>
                <a:gdLst/>
                <a:ahLst/>
                <a:cxnLst/>
                <a:rect l="l" t="t" r="r" b="b"/>
                <a:pathLst>
                  <a:path w="4644" h="3354" extrusionOk="0">
                    <a:moveTo>
                      <a:pt x="1536" y="538"/>
                    </a:moveTo>
                    <a:lnTo>
                      <a:pt x="1536" y="538"/>
                    </a:lnTo>
                    <a:cubicBezTo>
                      <a:pt x="1786" y="609"/>
                      <a:pt x="2036" y="717"/>
                      <a:pt x="2250" y="871"/>
                    </a:cubicBezTo>
                    <a:cubicBezTo>
                      <a:pt x="2453" y="1038"/>
                      <a:pt x="2631" y="1264"/>
                      <a:pt x="2751" y="1491"/>
                    </a:cubicBezTo>
                    <a:cubicBezTo>
                      <a:pt x="2882" y="1729"/>
                      <a:pt x="2977" y="1967"/>
                      <a:pt x="3096" y="2205"/>
                    </a:cubicBezTo>
                    <a:cubicBezTo>
                      <a:pt x="3203" y="2443"/>
                      <a:pt x="3334" y="2657"/>
                      <a:pt x="3513" y="2860"/>
                    </a:cubicBezTo>
                    <a:cubicBezTo>
                      <a:pt x="3322" y="2705"/>
                      <a:pt x="3167" y="2491"/>
                      <a:pt x="3036" y="2253"/>
                    </a:cubicBezTo>
                    <a:cubicBezTo>
                      <a:pt x="2917" y="2038"/>
                      <a:pt x="2834" y="1836"/>
                      <a:pt x="2727" y="1621"/>
                    </a:cubicBezTo>
                    <a:lnTo>
                      <a:pt x="2727" y="1621"/>
                    </a:lnTo>
                    <a:cubicBezTo>
                      <a:pt x="2739" y="1669"/>
                      <a:pt x="2751" y="1729"/>
                      <a:pt x="2751" y="1776"/>
                    </a:cubicBezTo>
                    <a:cubicBezTo>
                      <a:pt x="2786" y="2026"/>
                      <a:pt x="2739" y="2276"/>
                      <a:pt x="2584" y="2491"/>
                    </a:cubicBezTo>
                    <a:cubicBezTo>
                      <a:pt x="2667" y="2241"/>
                      <a:pt x="2679" y="2002"/>
                      <a:pt x="2643" y="1788"/>
                    </a:cubicBezTo>
                    <a:cubicBezTo>
                      <a:pt x="2631" y="1621"/>
                      <a:pt x="2584" y="1443"/>
                      <a:pt x="2512" y="1300"/>
                    </a:cubicBezTo>
                    <a:cubicBezTo>
                      <a:pt x="2429" y="1157"/>
                      <a:pt x="2322" y="1038"/>
                      <a:pt x="2203" y="943"/>
                    </a:cubicBezTo>
                    <a:cubicBezTo>
                      <a:pt x="2012" y="776"/>
                      <a:pt x="1774" y="645"/>
                      <a:pt x="1536" y="538"/>
                    </a:cubicBezTo>
                    <a:close/>
                    <a:moveTo>
                      <a:pt x="626" y="0"/>
                    </a:moveTo>
                    <a:cubicBezTo>
                      <a:pt x="417" y="0"/>
                      <a:pt x="208" y="20"/>
                      <a:pt x="0" y="62"/>
                    </a:cubicBezTo>
                    <a:cubicBezTo>
                      <a:pt x="226" y="74"/>
                      <a:pt x="465" y="169"/>
                      <a:pt x="703" y="264"/>
                    </a:cubicBezTo>
                    <a:cubicBezTo>
                      <a:pt x="1215" y="502"/>
                      <a:pt x="1572" y="1074"/>
                      <a:pt x="1560" y="1633"/>
                    </a:cubicBezTo>
                    <a:cubicBezTo>
                      <a:pt x="1548" y="2217"/>
                      <a:pt x="1155" y="2800"/>
                      <a:pt x="619" y="3026"/>
                    </a:cubicBezTo>
                    <a:cubicBezTo>
                      <a:pt x="759" y="3186"/>
                      <a:pt x="975" y="3288"/>
                      <a:pt x="1189" y="3288"/>
                    </a:cubicBezTo>
                    <a:cubicBezTo>
                      <a:pt x="1229" y="3288"/>
                      <a:pt x="1270" y="3284"/>
                      <a:pt x="1310" y="3276"/>
                    </a:cubicBezTo>
                    <a:cubicBezTo>
                      <a:pt x="1560" y="3229"/>
                      <a:pt x="1727" y="2991"/>
                      <a:pt x="1786" y="2741"/>
                    </a:cubicBezTo>
                    <a:cubicBezTo>
                      <a:pt x="1858" y="2919"/>
                      <a:pt x="1941" y="3098"/>
                      <a:pt x="2072" y="3217"/>
                    </a:cubicBezTo>
                    <a:cubicBezTo>
                      <a:pt x="2158" y="3295"/>
                      <a:pt x="2285" y="3353"/>
                      <a:pt x="2406" y="3353"/>
                    </a:cubicBezTo>
                    <a:cubicBezTo>
                      <a:pt x="2469" y="3353"/>
                      <a:pt x="2531" y="3337"/>
                      <a:pt x="2584" y="3300"/>
                    </a:cubicBezTo>
                    <a:cubicBezTo>
                      <a:pt x="2703" y="3229"/>
                      <a:pt x="2774" y="3026"/>
                      <a:pt x="2727" y="2872"/>
                    </a:cubicBezTo>
                    <a:lnTo>
                      <a:pt x="2727" y="2872"/>
                    </a:lnTo>
                    <a:cubicBezTo>
                      <a:pt x="2965" y="3145"/>
                      <a:pt x="3298" y="3300"/>
                      <a:pt x="3644" y="3348"/>
                    </a:cubicBezTo>
                    <a:cubicBezTo>
                      <a:pt x="3679" y="3352"/>
                      <a:pt x="3713" y="3354"/>
                      <a:pt x="3746" y="3354"/>
                    </a:cubicBezTo>
                    <a:cubicBezTo>
                      <a:pt x="4100" y="3354"/>
                      <a:pt x="4372" y="3134"/>
                      <a:pt x="4644" y="2884"/>
                    </a:cubicBezTo>
                    <a:lnTo>
                      <a:pt x="4644" y="2884"/>
                    </a:lnTo>
                    <a:cubicBezTo>
                      <a:pt x="4618" y="2886"/>
                      <a:pt x="4594" y="2888"/>
                      <a:pt x="4569" y="2888"/>
                    </a:cubicBezTo>
                    <a:cubicBezTo>
                      <a:pt x="4288" y="2888"/>
                      <a:pt x="4033" y="2708"/>
                      <a:pt x="3858" y="2467"/>
                    </a:cubicBezTo>
                    <a:cubicBezTo>
                      <a:pt x="3667" y="2217"/>
                      <a:pt x="3560" y="1919"/>
                      <a:pt x="3405" y="1657"/>
                    </a:cubicBezTo>
                    <a:cubicBezTo>
                      <a:pt x="3024" y="955"/>
                      <a:pt x="2346" y="407"/>
                      <a:pt x="1596" y="145"/>
                    </a:cubicBezTo>
                    <a:cubicBezTo>
                      <a:pt x="1282" y="50"/>
                      <a:pt x="955" y="0"/>
                      <a:pt x="626"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6657074" y="1448728"/>
                <a:ext cx="812240" cy="586336"/>
              </a:xfrm>
              <a:custGeom>
                <a:avLst/>
                <a:gdLst/>
                <a:ahLst/>
                <a:cxnLst/>
                <a:rect l="l" t="t" r="r" b="b"/>
                <a:pathLst>
                  <a:path w="11991" h="8656" extrusionOk="0">
                    <a:moveTo>
                      <a:pt x="1" y="0"/>
                    </a:moveTo>
                    <a:lnTo>
                      <a:pt x="1" y="0"/>
                    </a:lnTo>
                    <a:cubicBezTo>
                      <a:pt x="215" y="2024"/>
                      <a:pt x="1620" y="3881"/>
                      <a:pt x="3513" y="4620"/>
                    </a:cubicBezTo>
                    <a:cubicBezTo>
                      <a:pt x="4287" y="4941"/>
                      <a:pt x="5121" y="5072"/>
                      <a:pt x="5930" y="5274"/>
                    </a:cubicBezTo>
                    <a:cubicBezTo>
                      <a:pt x="6728" y="5489"/>
                      <a:pt x="7549" y="5798"/>
                      <a:pt x="8133" y="6382"/>
                    </a:cubicBezTo>
                    <a:cubicBezTo>
                      <a:pt x="8728" y="6965"/>
                      <a:pt x="9050" y="7882"/>
                      <a:pt x="8752" y="8656"/>
                    </a:cubicBezTo>
                    <a:cubicBezTo>
                      <a:pt x="9502" y="7870"/>
                      <a:pt x="9740" y="6477"/>
                      <a:pt x="9085" y="5632"/>
                    </a:cubicBezTo>
                    <a:lnTo>
                      <a:pt x="9085" y="5632"/>
                    </a:lnTo>
                    <a:cubicBezTo>
                      <a:pt x="9262" y="5683"/>
                      <a:pt x="9453" y="5708"/>
                      <a:pt x="9651" y="5708"/>
                    </a:cubicBezTo>
                    <a:cubicBezTo>
                      <a:pt x="10545" y="5708"/>
                      <a:pt x="11571" y="5208"/>
                      <a:pt x="11990" y="4477"/>
                    </a:cubicBezTo>
                    <a:lnTo>
                      <a:pt x="11990" y="4477"/>
                    </a:lnTo>
                    <a:cubicBezTo>
                      <a:pt x="11486" y="4599"/>
                      <a:pt x="11048" y="4650"/>
                      <a:pt x="10635" y="4650"/>
                    </a:cubicBezTo>
                    <a:cubicBezTo>
                      <a:pt x="9243" y="4650"/>
                      <a:pt x="8123" y="4080"/>
                      <a:pt x="5644" y="3786"/>
                    </a:cubicBezTo>
                    <a:cubicBezTo>
                      <a:pt x="1584" y="3358"/>
                      <a:pt x="120" y="1072"/>
                      <a:pt x="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5848152" y="1180081"/>
                <a:ext cx="768685" cy="479581"/>
              </a:xfrm>
              <a:custGeom>
                <a:avLst/>
                <a:gdLst/>
                <a:ahLst/>
                <a:cxnLst/>
                <a:rect l="l" t="t" r="r" b="b"/>
                <a:pathLst>
                  <a:path w="11348" h="7080" extrusionOk="0">
                    <a:moveTo>
                      <a:pt x="39" y="1053"/>
                    </a:moveTo>
                    <a:cubicBezTo>
                      <a:pt x="26" y="1059"/>
                      <a:pt x="13" y="1066"/>
                      <a:pt x="1" y="1073"/>
                    </a:cubicBezTo>
                    <a:cubicBezTo>
                      <a:pt x="13" y="1066"/>
                      <a:pt x="26" y="1059"/>
                      <a:pt x="39" y="1053"/>
                    </a:cubicBezTo>
                    <a:close/>
                    <a:moveTo>
                      <a:pt x="9526" y="2025"/>
                    </a:moveTo>
                    <a:lnTo>
                      <a:pt x="9526" y="2025"/>
                    </a:lnTo>
                    <a:cubicBezTo>
                      <a:pt x="9835" y="2299"/>
                      <a:pt x="10097" y="2633"/>
                      <a:pt x="10312" y="2990"/>
                    </a:cubicBezTo>
                    <a:cubicBezTo>
                      <a:pt x="10514" y="3347"/>
                      <a:pt x="10681" y="3752"/>
                      <a:pt x="10800" y="4157"/>
                    </a:cubicBezTo>
                    <a:cubicBezTo>
                      <a:pt x="10907" y="4561"/>
                      <a:pt x="10919" y="5002"/>
                      <a:pt x="10871" y="5407"/>
                    </a:cubicBezTo>
                    <a:cubicBezTo>
                      <a:pt x="10812" y="5823"/>
                      <a:pt x="10693" y="6228"/>
                      <a:pt x="10514" y="6609"/>
                    </a:cubicBezTo>
                    <a:cubicBezTo>
                      <a:pt x="10657" y="6228"/>
                      <a:pt x="10752" y="5823"/>
                      <a:pt x="10800" y="5407"/>
                    </a:cubicBezTo>
                    <a:cubicBezTo>
                      <a:pt x="10847" y="4990"/>
                      <a:pt x="10836" y="4585"/>
                      <a:pt x="10717" y="4180"/>
                    </a:cubicBezTo>
                    <a:cubicBezTo>
                      <a:pt x="10609" y="3787"/>
                      <a:pt x="10443" y="3395"/>
                      <a:pt x="10252" y="3037"/>
                    </a:cubicBezTo>
                    <a:cubicBezTo>
                      <a:pt x="10062" y="2680"/>
                      <a:pt x="9824" y="2335"/>
                      <a:pt x="9526" y="2025"/>
                    </a:cubicBezTo>
                    <a:close/>
                    <a:moveTo>
                      <a:pt x="4151" y="0"/>
                    </a:moveTo>
                    <a:cubicBezTo>
                      <a:pt x="2747" y="0"/>
                      <a:pt x="1384" y="341"/>
                      <a:pt x="39" y="1053"/>
                    </a:cubicBezTo>
                    <a:lnTo>
                      <a:pt x="39" y="1053"/>
                    </a:lnTo>
                    <a:cubicBezTo>
                      <a:pt x="893" y="604"/>
                      <a:pt x="1906" y="402"/>
                      <a:pt x="2905" y="402"/>
                    </a:cubicBezTo>
                    <a:cubicBezTo>
                      <a:pt x="3585" y="402"/>
                      <a:pt x="4258" y="496"/>
                      <a:pt x="4871" y="668"/>
                    </a:cubicBezTo>
                    <a:cubicBezTo>
                      <a:pt x="5394" y="823"/>
                      <a:pt x="5906" y="1013"/>
                      <a:pt x="6383" y="1263"/>
                    </a:cubicBezTo>
                    <a:cubicBezTo>
                      <a:pt x="6609" y="1382"/>
                      <a:pt x="6799" y="1549"/>
                      <a:pt x="6990" y="1716"/>
                    </a:cubicBezTo>
                    <a:cubicBezTo>
                      <a:pt x="7180" y="1882"/>
                      <a:pt x="7383" y="2061"/>
                      <a:pt x="7597" y="2192"/>
                    </a:cubicBezTo>
                    <a:cubicBezTo>
                      <a:pt x="7743" y="2276"/>
                      <a:pt x="7913" y="2336"/>
                      <a:pt x="8080" y="2336"/>
                    </a:cubicBezTo>
                    <a:cubicBezTo>
                      <a:pt x="8172" y="2336"/>
                      <a:pt x="8262" y="2318"/>
                      <a:pt x="8347" y="2275"/>
                    </a:cubicBezTo>
                    <a:cubicBezTo>
                      <a:pt x="8559" y="2191"/>
                      <a:pt x="8677" y="1974"/>
                      <a:pt x="8582" y="1784"/>
                    </a:cubicBezTo>
                    <a:lnTo>
                      <a:pt x="8582" y="1784"/>
                    </a:lnTo>
                    <a:cubicBezTo>
                      <a:pt x="9194" y="2744"/>
                      <a:pt x="9223" y="3825"/>
                      <a:pt x="9014" y="4919"/>
                    </a:cubicBezTo>
                    <a:cubicBezTo>
                      <a:pt x="8862" y="5744"/>
                      <a:pt x="9179" y="6539"/>
                      <a:pt x="9663" y="6539"/>
                    </a:cubicBezTo>
                    <a:cubicBezTo>
                      <a:pt x="9787" y="6539"/>
                      <a:pt x="9921" y="6487"/>
                      <a:pt x="10062" y="6371"/>
                    </a:cubicBezTo>
                    <a:lnTo>
                      <a:pt x="10062" y="6371"/>
                    </a:lnTo>
                    <a:cubicBezTo>
                      <a:pt x="10062" y="6490"/>
                      <a:pt x="9978" y="6621"/>
                      <a:pt x="9978" y="6776"/>
                    </a:cubicBezTo>
                    <a:cubicBezTo>
                      <a:pt x="9978" y="6948"/>
                      <a:pt x="10103" y="7079"/>
                      <a:pt x="10251" y="7079"/>
                    </a:cubicBezTo>
                    <a:cubicBezTo>
                      <a:pt x="10298" y="7079"/>
                      <a:pt x="10347" y="7066"/>
                      <a:pt x="10395" y="7038"/>
                    </a:cubicBezTo>
                    <a:cubicBezTo>
                      <a:pt x="10502" y="6978"/>
                      <a:pt x="10574" y="6859"/>
                      <a:pt x="10633" y="6764"/>
                    </a:cubicBezTo>
                    <a:cubicBezTo>
                      <a:pt x="11336" y="5526"/>
                      <a:pt x="11348" y="4109"/>
                      <a:pt x="10562" y="2894"/>
                    </a:cubicBezTo>
                    <a:cubicBezTo>
                      <a:pt x="9788" y="1668"/>
                      <a:pt x="8466" y="894"/>
                      <a:pt x="7085" y="466"/>
                    </a:cubicBezTo>
                    <a:cubicBezTo>
                      <a:pt x="6082" y="159"/>
                      <a:pt x="5107" y="0"/>
                      <a:pt x="415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6394184" y="1220453"/>
                <a:ext cx="322634" cy="202332"/>
              </a:xfrm>
              <a:custGeom>
                <a:avLst/>
                <a:gdLst/>
                <a:ahLst/>
                <a:cxnLst/>
                <a:rect l="l" t="t" r="r" b="b"/>
                <a:pathLst>
                  <a:path w="4763" h="2987" extrusionOk="0">
                    <a:moveTo>
                      <a:pt x="3809" y="1011"/>
                    </a:moveTo>
                    <a:cubicBezTo>
                      <a:pt x="3798" y="1011"/>
                      <a:pt x="3786" y="1011"/>
                      <a:pt x="3775" y="1013"/>
                    </a:cubicBezTo>
                    <a:cubicBezTo>
                      <a:pt x="3787" y="1012"/>
                      <a:pt x="3800" y="1011"/>
                      <a:pt x="3812" y="1011"/>
                    </a:cubicBezTo>
                    <a:lnTo>
                      <a:pt x="3812" y="1011"/>
                    </a:lnTo>
                    <a:cubicBezTo>
                      <a:pt x="3811" y="1011"/>
                      <a:pt x="3810" y="1011"/>
                      <a:pt x="3809" y="1011"/>
                    </a:cubicBezTo>
                    <a:close/>
                    <a:moveTo>
                      <a:pt x="0" y="1"/>
                    </a:moveTo>
                    <a:lnTo>
                      <a:pt x="0" y="1"/>
                    </a:lnTo>
                    <a:cubicBezTo>
                      <a:pt x="1132" y="239"/>
                      <a:pt x="2251" y="1417"/>
                      <a:pt x="2882" y="2310"/>
                    </a:cubicBezTo>
                    <a:cubicBezTo>
                      <a:pt x="2927" y="2374"/>
                      <a:pt x="3317" y="2986"/>
                      <a:pt x="3512" y="2986"/>
                    </a:cubicBezTo>
                    <a:cubicBezTo>
                      <a:pt x="3571" y="2986"/>
                      <a:pt x="3612" y="2930"/>
                      <a:pt x="3620" y="2787"/>
                    </a:cubicBezTo>
                    <a:cubicBezTo>
                      <a:pt x="3632" y="2668"/>
                      <a:pt x="3560" y="2537"/>
                      <a:pt x="3477" y="2441"/>
                    </a:cubicBezTo>
                    <a:lnTo>
                      <a:pt x="3477" y="2441"/>
                    </a:lnTo>
                    <a:cubicBezTo>
                      <a:pt x="3602" y="2491"/>
                      <a:pt x="3740" y="2520"/>
                      <a:pt x="3877" y="2520"/>
                    </a:cubicBezTo>
                    <a:cubicBezTo>
                      <a:pt x="4066" y="2520"/>
                      <a:pt x="4254" y="2465"/>
                      <a:pt x="4406" y="2334"/>
                    </a:cubicBezTo>
                    <a:cubicBezTo>
                      <a:pt x="4656" y="2132"/>
                      <a:pt x="4763" y="1727"/>
                      <a:pt x="4632" y="1417"/>
                    </a:cubicBezTo>
                    <a:cubicBezTo>
                      <a:pt x="4523" y="1133"/>
                      <a:pt x="4183" y="1010"/>
                      <a:pt x="3861" y="1010"/>
                    </a:cubicBezTo>
                    <a:cubicBezTo>
                      <a:pt x="3844" y="1010"/>
                      <a:pt x="3828" y="1010"/>
                      <a:pt x="3812" y="1011"/>
                    </a:cubicBezTo>
                    <a:lnTo>
                      <a:pt x="3812" y="1011"/>
                    </a:lnTo>
                    <a:cubicBezTo>
                      <a:pt x="3994" y="1013"/>
                      <a:pt x="4119" y="1190"/>
                      <a:pt x="4108" y="1358"/>
                    </a:cubicBezTo>
                    <a:cubicBezTo>
                      <a:pt x="4096" y="1536"/>
                      <a:pt x="3929" y="1679"/>
                      <a:pt x="3751" y="1715"/>
                    </a:cubicBezTo>
                    <a:cubicBezTo>
                      <a:pt x="3708" y="1727"/>
                      <a:pt x="3665" y="1732"/>
                      <a:pt x="3622" y="1732"/>
                    </a:cubicBezTo>
                    <a:cubicBezTo>
                      <a:pt x="3487" y="1732"/>
                      <a:pt x="3353" y="1680"/>
                      <a:pt x="3227" y="1608"/>
                    </a:cubicBezTo>
                    <a:cubicBezTo>
                      <a:pt x="3060" y="1525"/>
                      <a:pt x="2929" y="1405"/>
                      <a:pt x="2798" y="1286"/>
                    </a:cubicBezTo>
                    <a:cubicBezTo>
                      <a:pt x="2001" y="584"/>
                      <a:pt x="1060" y="215"/>
                      <a:pt x="0"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443285" y="846271"/>
                <a:ext cx="693700" cy="431285"/>
              </a:xfrm>
              <a:custGeom>
                <a:avLst/>
                <a:gdLst/>
                <a:ahLst/>
                <a:cxnLst/>
                <a:rect l="l" t="t" r="r" b="b"/>
                <a:pathLst>
                  <a:path w="10241" h="6367" extrusionOk="0">
                    <a:moveTo>
                      <a:pt x="9204" y="60"/>
                    </a:moveTo>
                    <a:cubicBezTo>
                      <a:pt x="9203" y="60"/>
                      <a:pt x="9202" y="61"/>
                      <a:pt x="9202" y="61"/>
                    </a:cubicBezTo>
                    <a:lnTo>
                      <a:pt x="9202" y="61"/>
                    </a:lnTo>
                    <a:cubicBezTo>
                      <a:pt x="9202" y="61"/>
                      <a:pt x="9203" y="60"/>
                      <a:pt x="9204" y="60"/>
                    </a:cubicBezTo>
                    <a:close/>
                    <a:moveTo>
                      <a:pt x="8490" y="583"/>
                    </a:moveTo>
                    <a:lnTo>
                      <a:pt x="8490" y="583"/>
                    </a:lnTo>
                    <a:cubicBezTo>
                      <a:pt x="7907" y="1036"/>
                      <a:pt x="7383" y="1524"/>
                      <a:pt x="6954" y="2107"/>
                    </a:cubicBezTo>
                    <a:cubicBezTo>
                      <a:pt x="6549" y="2679"/>
                      <a:pt x="6216" y="3310"/>
                      <a:pt x="5799" y="3917"/>
                    </a:cubicBezTo>
                    <a:cubicBezTo>
                      <a:pt x="5394" y="4513"/>
                      <a:pt x="4918" y="5096"/>
                      <a:pt x="4311" y="5513"/>
                    </a:cubicBezTo>
                    <a:cubicBezTo>
                      <a:pt x="4013" y="5715"/>
                      <a:pt x="3668" y="5882"/>
                      <a:pt x="3323" y="5989"/>
                    </a:cubicBezTo>
                    <a:cubicBezTo>
                      <a:pt x="3144" y="6037"/>
                      <a:pt x="2966" y="6060"/>
                      <a:pt x="2787" y="6072"/>
                    </a:cubicBezTo>
                    <a:cubicBezTo>
                      <a:pt x="2735" y="6079"/>
                      <a:pt x="2682" y="6082"/>
                      <a:pt x="2630" y="6082"/>
                    </a:cubicBezTo>
                    <a:cubicBezTo>
                      <a:pt x="2504" y="6082"/>
                      <a:pt x="2378" y="6065"/>
                      <a:pt x="2251" y="6048"/>
                    </a:cubicBezTo>
                    <a:lnTo>
                      <a:pt x="2251" y="6048"/>
                    </a:lnTo>
                    <a:cubicBezTo>
                      <a:pt x="2341" y="6054"/>
                      <a:pt x="2430" y="6057"/>
                      <a:pt x="2519" y="6057"/>
                    </a:cubicBezTo>
                    <a:cubicBezTo>
                      <a:pt x="2608" y="6057"/>
                      <a:pt x="2698" y="6054"/>
                      <a:pt x="2787" y="6048"/>
                    </a:cubicBezTo>
                    <a:cubicBezTo>
                      <a:pt x="2966" y="6037"/>
                      <a:pt x="3144" y="5989"/>
                      <a:pt x="3311" y="5929"/>
                    </a:cubicBezTo>
                    <a:cubicBezTo>
                      <a:pt x="3478" y="5870"/>
                      <a:pt x="3656" y="5810"/>
                      <a:pt x="3799" y="5715"/>
                    </a:cubicBezTo>
                    <a:cubicBezTo>
                      <a:pt x="3966" y="5632"/>
                      <a:pt x="4109" y="5536"/>
                      <a:pt x="4263" y="5441"/>
                    </a:cubicBezTo>
                    <a:cubicBezTo>
                      <a:pt x="4847" y="5024"/>
                      <a:pt x="5299" y="4453"/>
                      <a:pt x="5704" y="3858"/>
                    </a:cubicBezTo>
                    <a:cubicBezTo>
                      <a:pt x="6109" y="3262"/>
                      <a:pt x="6466" y="2643"/>
                      <a:pt x="6907" y="2060"/>
                    </a:cubicBezTo>
                    <a:cubicBezTo>
                      <a:pt x="7133" y="1774"/>
                      <a:pt x="7371" y="1488"/>
                      <a:pt x="7645" y="1250"/>
                    </a:cubicBezTo>
                    <a:cubicBezTo>
                      <a:pt x="7907" y="1012"/>
                      <a:pt x="8192" y="798"/>
                      <a:pt x="8490" y="583"/>
                    </a:cubicBezTo>
                    <a:close/>
                    <a:moveTo>
                      <a:pt x="5585" y="0"/>
                    </a:moveTo>
                    <a:lnTo>
                      <a:pt x="5585" y="0"/>
                    </a:lnTo>
                    <a:cubicBezTo>
                      <a:pt x="5740" y="750"/>
                      <a:pt x="5633" y="1167"/>
                      <a:pt x="5633" y="1167"/>
                    </a:cubicBezTo>
                    <a:cubicBezTo>
                      <a:pt x="5454" y="1012"/>
                      <a:pt x="5180" y="869"/>
                      <a:pt x="5180" y="869"/>
                    </a:cubicBezTo>
                    <a:lnTo>
                      <a:pt x="5180" y="869"/>
                    </a:lnTo>
                    <a:cubicBezTo>
                      <a:pt x="5466" y="1846"/>
                      <a:pt x="5466" y="2822"/>
                      <a:pt x="5049" y="3751"/>
                    </a:cubicBezTo>
                    <a:cubicBezTo>
                      <a:pt x="4979" y="3447"/>
                      <a:pt x="4715" y="3167"/>
                      <a:pt x="4402" y="3167"/>
                    </a:cubicBezTo>
                    <a:cubicBezTo>
                      <a:pt x="4395" y="3167"/>
                      <a:pt x="4389" y="3167"/>
                      <a:pt x="4382" y="3167"/>
                    </a:cubicBezTo>
                    <a:cubicBezTo>
                      <a:pt x="4049" y="3191"/>
                      <a:pt x="3775" y="3453"/>
                      <a:pt x="3740" y="3762"/>
                    </a:cubicBezTo>
                    <a:cubicBezTo>
                      <a:pt x="3809" y="3644"/>
                      <a:pt x="3963" y="3583"/>
                      <a:pt x="4115" y="3583"/>
                    </a:cubicBezTo>
                    <a:cubicBezTo>
                      <a:pt x="4224" y="3583"/>
                      <a:pt x="4332" y="3615"/>
                      <a:pt x="4406" y="3679"/>
                    </a:cubicBezTo>
                    <a:cubicBezTo>
                      <a:pt x="4585" y="3822"/>
                      <a:pt x="4668" y="4084"/>
                      <a:pt x="4668" y="4334"/>
                    </a:cubicBezTo>
                    <a:cubicBezTo>
                      <a:pt x="4644" y="5036"/>
                      <a:pt x="3740" y="5429"/>
                      <a:pt x="3192" y="5632"/>
                    </a:cubicBezTo>
                    <a:cubicBezTo>
                      <a:pt x="2803" y="5772"/>
                      <a:pt x="2392" y="5835"/>
                      <a:pt x="1977" y="5835"/>
                    </a:cubicBezTo>
                    <a:cubicBezTo>
                      <a:pt x="1300" y="5835"/>
                      <a:pt x="614" y="5667"/>
                      <a:pt x="1" y="5394"/>
                    </a:cubicBezTo>
                    <a:lnTo>
                      <a:pt x="1" y="5394"/>
                    </a:lnTo>
                    <a:cubicBezTo>
                      <a:pt x="477" y="5608"/>
                      <a:pt x="882" y="5941"/>
                      <a:pt x="1394" y="6120"/>
                    </a:cubicBezTo>
                    <a:cubicBezTo>
                      <a:pt x="1668" y="6227"/>
                      <a:pt x="1942" y="6287"/>
                      <a:pt x="2204" y="6322"/>
                    </a:cubicBezTo>
                    <a:cubicBezTo>
                      <a:pt x="2396" y="6352"/>
                      <a:pt x="2586" y="6367"/>
                      <a:pt x="2774" y="6367"/>
                    </a:cubicBezTo>
                    <a:cubicBezTo>
                      <a:pt x="3851" y="6367"/>
                      <a:pt x="4844" y="5887"/>
                      <a:pt x="5716" y="5096"/>
                    </a:cubicBezTo>
                    <a:cubicBezTo>
                      <a:pt x="6930" y="3977"/>
                      <a:pt x="8538" y="2750"/>
                      <a:pt x="10240" y="2691"/>
                    </a:cubicBezTo>
                    <a:cubicBezTo>
                      <a:pt x="9890" y="2546"/>
                      <a:pt x="9539" y="2494"/>
                      <a:pt x="9182" y="2494"/>
                    </a:cubicBezTo>
                    <a:cubicBezTo>
                      <a:pt x="8982" y="2494"/>
                      <a:pt x="8779" y="2510"/>
                      <a:pt x="8573" y="2536"/>
                    </a:cubicBezTo>
                    <a:cubicBezTo>
                      <a:pt x="9442" y="2120"/>
                      <a:pt x="8338" y="587"/>
                      <a:pt x="9202" y="61"/>
                    </a:cubicBezTo>
                    <a:lnTo>
                      <a:pt x="9202" y="61"/>
                    </a:lnTo>
                    <a:cubicBezTo>
                      <a:pt x="8925" y="229"/>
                      <a:pt x="8617" y="262"/>
                      <a:pt x="8308" y="262"/>
                    </a:cubicBezTo>
                    <a:cubicBezTo>
                      <a:pt x="8101" y="262"/>
                      <a:pt x="7893" y="247"/>
                      <a:pt x="7694" y="247"/>
                    </a:cubicBezTo>
                    <a:cubicBezTo>
                      <a:pt x="7182" y="247"/>
                      <a:pt x="6726" y="347"/>
                      <a:pt x="6478" y="1060"/>
                    </a:cubicBezTo>
                    <a:cubicBezTo>
                      <a:pt x="6192" y="524"/>
                      <a:pt x="6061" y="405"/>
                      <a:pt x="5585"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6666760" y="1358366"/>
                <a:ext cx="651702" cy="300890"/>
              </a:xfrm>
              <a:custGeom>
                <a:avLst/>
                <a:gdLst/>
                <a:ahLst/>
                <a:cxnLst/>
                <a:rect l="l" t="t" r="r" b="b"/>
                <a:pathLst>
                  <a:path w="9621" h="4442" extrusionOk="0">
                    <a:moveTo>
                      <a:pt x="9618" y="1905"/>
                    </a:moveTo>
                    <a:cubicBezTo>
                      <a:pt x="9619" y="1905"/>
                      <a:pt x="9620" y="1905"/>
                      <a:pt x="9621" y="1906"/>
                    </a:cubicBezTo>
                    <a:cubicBezTo>
                      <a:pt x="9620" y="1905"/>
                      <a:pt x="9619" y="1905"/>
                      <a:pt x="9618" y="1905"/>
                    </a:cubicBezTo>
                    <a:close/>
                    <a:moveTo>
                      <a:pt x="8835" y="1906"/>
                    </a:moveTo>
                    <a:cubicBezTo>
                      <a:pt x="8180" y="1941"/>
                      <a:pt x="7525" y="2048"/>
                      <a:pt x="6918" y="2263"/>
                    </a:cubicBezTo>
                    <a:cubicBezTo>
                      <a:pt x="6311" y="2501"/>
                      <a:pt x="5716" y="2787"/>
                      <a:pt x="5097" y="3025"/>
                    </a:cubicBezTo>
                    <a:cubicBezTo>
                      <a:pt x="4507" y="3256"/>
                      <a:pt x="3873" y="3442"/>
                      <a:pt x="3227" y="3442"/>
                    </a:cubicBezTo>
                    <a:cubicBezTo>
                      <a:pt x="3207" y="3442"/>
                      <a:pt x="3188" y="3442"/>
                      <a:pt x="3168" y="3441"/>
                    </a:cubicBezTo>
                    <a:cubicBezTo>
                      <a:pt x="2834" y="3441"/>
                      <a:pt x="2501" y="3382"/>
                      <a:pt x="2180" y="3275"/>
                    </a:cubicBezTo>
                    <a:cubicBezTo>
                      <a:pt x="2037" y="3215"/>
                      <a:pt x="1870" y="3156"/>
                      <a:pt x="1739" y="3072"/>
                    </a:cubicBezTo>
                    <a:cubicBezTo>
                      <a:pt x="1584" y="2977"/>
                      <a:pt x="1465" y="2882"/>
                      <a:pt x="1346" y="2775"/>
                    </a:cubicBezTo>
                    <a:lnTo>
                      <a:pt x="1346" y="2775"/>
                    </a:lnTo>
                    <a:cubicBezTo>
                      <a:pt x="1858" y="3203"/>
                      <a:pt x="2525" y="3370"/>
                      <a:pt x="3168" y="3370"/>
                    </a:cubicBezTo>
                    <a:cubicBezTo>
                      <a:pt x="3823" y="3346"/>
                      <a:pt x="4442" y="3179"/>
                      <a:pt x="5061" y="2918"/>
                    </a:cubicBezTo>
                    <a:cubicBezTo>
                      <a:pt x="5668" y="2679"/>
                      <a:pt x="6263" y="2406"/>
                      <a:pt x="6883" y="2191"/>
                    </a:cubicBezTo>
                    <a:cubicBezTo>
                      <a:pt x="7204" y="2084"/>
                      <a:pt x="7525" y="2013"/>
                      <a:pt x="7859" y="1965"/>
                    </a:cubicBezTo>
                    <a:cubicBezTo>
                      <a:pt x="8180" y="1929"/>
                      <a:pt x="8514" y="1906"/>
                      <a:pt x="8835" y="1906"/>
                    </a:cubicBezTo>
                    <a:close/>
                    <a:moveTo>
                      <a:pt x="6942" y="1"/>
                    </a:moveTo>
                    <a:cubicBezTo>
                      <a:pt x="6680" y="643"/>
                      <a:pt x="6382" y="893"/>
                      <a:pt x="6382" y="893"/>
                    </a:cubicBezTo>
                    <a:cubicBezTo>
                      <a:pt x="6335" y="691"/>
                      <a:pt x="6204" y="453"/>
                      <a:pt x="6204" y="453"/>
                    </a:cubicBezTo>
                    <a:cubicBezTo>
                      <a:pt x="5906" y="1334"/>
                      <a:pt x="5418" y="2060"/>
                      <a:pt x="4608" y="2537"/>
                    </a:cubicBezTo>
                    <a:cubicBezTo>
                      <a:pt x="4716" y="2263"/>
                      <a:pt x="4656" y="1906"/>
                      <a:pt x="4418" y="1763"/>
                    </a:cubicBezTo>
                    <a:cubicBezTo>
                      <a:pt x="4320" y="1702"/>
                      <a:pt x="4208" y="1672"/>
                      <a:pt x="4096" y="1672"/>
                    </a:cubicBezTo>
                    <a:cubicBezTo>
                      <a:pt x="3921" y="1672"/>
                      <a:pt x="3748" y="1744"/>
                      <a:pt x="3632" y="1882"/>
                    </a:cubicBezTo>
                    <a:cubicBezTo>
                      <a:pt x="3670" y="1863"/>
                      <a:pt x="3712" y="1854"/>
                      <a:pt x="3756" y="1854"/>
                    </a:cubicBezTo>
                    <a:cubicBezTo>
                      <a:pt x="3932" y="1854"/>
                      <a:pt x="4132" y="1993"/>
                      <a:pt x="4180" y="2156"/>
                    </a:cubicBezTo>
                    <a:cubicBezTo>
                      <a:pt x="4239" y="2370"/>
                      <a:pt x="4168" y="2596"/>
                      <a:pt x="4025" y="2775"/>
                    </a:cubicBezTo>
                    <a:cubicBezTo>
                      <a:pt x="3845" y="3039"/>
                      <a:pt x="3528" y="3121"/>
                      <a:pt x="3193" y="3121"/>
                    </a:cubicBezTo>
                    <a:cubicBezTo>
                      <a:pt x="2864" y="3121"/>
                      <a:pt x="2517" y="3042"/>
                      <a:pt x="2263" y="2977"/>
                    </a:cubicBezTo>
                    <a:cubicBezTo>
                      <a:pt x="1287" y="2727"/>
                      <a:pt x="501" y="2001"/>
                      <a:pt x="1" y="1155"/>
                    </a:cubicBezTo>
                    <a:lnTo>
                      <a:pt x="1" y="1155"/>
                    </a:lnTo>
                    <a:cubicBezTo>
                      <a:pt x="239" y="1560"/>
                      <a:pt x="370" y="2013"/>
                      <a:pt x="656" y="2417"/>
                    </a:cubicBezTo>
                    <a:cubicBezTo>
                      <a:pt x="798" y="2644"/>
                      <a:pt x="977" y="2834"/>
                      <a:pt x="1156" y="3001"/>
                    </a:cubicBezTo>
                    <a:cubicBezTo>
                      <a:pt x="1861" y="3658"/>
                      <a:pt x="2746" y="3938"/>
                      <a:pt x="3722" y="3938"/>
                    </a:cubicBezTo>
                    <a:cubicBezTo>
                      <a:pt x="3950" y="3938"/>
                      <a:pt x="4182" y="3923"/>
                      <a:pt x="4418" y="3894"/>
                    </a:cubicBezTo>
                    <a:cubicBezTo>
                      <a:pt x="4978" y="3813"/>
                      <a:pt x="5588" y="3750"/>
                      <a:pt x="6201" y="3750"/>
                    </a:cubicBezTo>
                    <a:cubicBezTo>
                      <a:pt x="7203" y="3750"/>
                      <a:pt x="8213" y="3917"/>
                      <a:pt x="9026" y="4442"/>
                    </a:cubicBezTo>
                    <a:cubicBezTo>
                      <a:pt x="8764" y="3953"/>
                      <a:pt x="8347" y="3668"/>
                      <a:pt x="7883" y="3430"/>
                    </a:cubicBezTo>
                    <a:lnTo>
                      <a:pt x="7883" y="3430"/>
                    </a:lnTo>
                    <a:cubicBezTo>
                      <a:pt x="7915" y="3434"/>
                      <a:pt x="7945" y="3437"/>
                      <a:pt x="7975" y="3437"/>
                    </a:cubicBezTo>
                    <a:cubicBezTo>
                      <a:pt x="8736" y="3437"/>
                      <a:pt x="8738" y="1904"/>
                      <a:pt x="9575" y="1904"/>
                    </a:cubicBezTo>
                    <a:cubicBezTo>
                      <a:pt x="9589" y="1904"/>
                      <a:pt x="9603" y="1904"/>
                      <a:pt x="9618" y="1905"/>
                    </a:cubicBezTo>
                    <a:lnTo>
                      <a:pt x="9618" y="1905"/>
                    </a:lnTo>
                    <a:cubicBezTo>
                      <a:pt x="8859" y="1857"/>
                      <a:pt x="8402" y="1010"/>
                      <a:pt x="7713" y="1010"/>
                    </a:cubicBezTo>
                    <a:cubicBezTo>
                      <a:pt x="7519" y="1010"/>
                      <a:pt x="7305" y="1077"/>
                      <a:pt x="7061" y="1251"/>
                    </a:cubicBezTo>
                    <a:cubicBezTo>
                      <a:pt x="7121" y="703"/>
                      <a:pt x="7097" y="536"/>
                      <a:pt x="6942"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6942587" y="1650315"/>
                <a:ext cx="237962" cy="41997"/>
              </a:xfrm>
              <a:custGeom>
                <a:avLst/>
                <a:gdLst/>
                <a:ahLst/>
                <a:cxnLst/>
                <a:rect l="l" t="t" r="r" b="b"/>
                <a:pathLst>
                  <a:path w="3513" h="620" extrusionOk="0">
                    <a:moveTo>
                      <a:pt x="1261" y="0"/>
                    </a:moveTo>
                    <a:cubicBezTo>
                      <a:pt x="843" y="0"/>
                      <a:pt x="420" y="62"/>
                      <a:pt x="1" y="191"/>
                    </a:cubicBezTo>
                    <a:cubicBezTo>
                      <a:pt x="1179" y="334"/>
                      <a:pt x="2334" y="477"/>
                      <a:pt x="3513" y="620"/>
                    </a:cubicBezTo>
                    <a:cubicBezTo>
                      <a:pt x="2808" y="217"/>
                      <a:pt x="2041" y="0"/>
                      <a:pt x="126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865087" y="1056325"/>
                <a:ext cx="459802" cy="168260"/>
              </a:xfrm>
              <a:custGeom>
                <a:avLst/>
                <a:gdLst/>
                <a:ahLst/>
                <a:cxnLst/>
                <a:rect l="l" t="t" r="r" b="b"/>
                <a:pathLst>
                  <a:path w="6788" h="2484" extrusionOk="0">
                    <a:moveTo>
                      <a:pt x="4096" y="1062"/>
                    </a:moveTo>
                    <a:cubicBezTo>
                      <a:pt x="4179" y="1062"/>
                      <a:pt x="4262" y="1063"/>
                      <a:pt x="4347" y="1066"/>
                    </a:cubicBezTo>
                    <a:cubicBezTo>
                      <a:pt x="4680" y="1090"/>
                      <a:pt x="5049" y="1126"/>
                      <a:pt x="5383" y="1185"/>
                    </a:cubicBezTo>
                    <a:cubicBezTo>
                      <a:pt x="5049" y="1162"/>
                      <a:pt x="4692" y="1150"/>
                      <a:pt x="4347" y="1150"/>
                    </a:cubicBezTo>
                    <a:cubicBezTo>
                      <a:pt x="4001" y="1150"/>
                      <a:pt x="3656" y="1162"/>
                      <a:pt x="3323" y="1209"/>
                    </a:cubicBezTo>
                    <a:cubicBezTo>
                      <a:pt x="2977" y="1245"/>
                      <a:pt x="2644" y="1304"/>
                      <a:pt x="2335" y="1400"/>
                    </a:cubicBezTo>
                    <a:cubicBezTo>
                      <a:pt x="2013" y="1483"/>
                      <a:pt x="1715" y="1590"/>
                      <a:pt x="1394" y="1721"/>
                    </a:cubicBezTo>
                    <a:cubicBezTo>
                      <a:pt x="1680" y="1578"/>
                      <a:pt x="1989" y="1447"/>
                      <a:pt x="2299" y="1340"/>
                    </a:cubicBezTo>
                    <a:cubicBezTo>
                      <a:pt x="2620" y="1233"/>
                      <a:pt x="2954" y="1162"/>
                      <a:pt x="3299" y="1114"/>
                    </a:cubicBezTo>
                    <a:cubicBezTo>
                      <a:pt x="3563" y="1077"/>
                      <a:pt x="3826" y="1062"/>
                      <a:pt x="4096" y="1062"/>
                    </a:cubicBezTo>
                    <a:close/>
                    <a:moveTo>
                      <a:pt x="5281" y="0"/>
                    </a:moveTo>
                    <a:cubicBezTo>
                      <a:pt x="3616" y="0"/>
                      <a:pt x="1016" y="1609"/>
                      <a:pt x="1" y="2483"/>
                    </a:cubicBezTo>
                    <a:cubicBezTo>
                      <a:pt x="1594" y="1750"/>
                      <a:pt x="3359" y="1368"/>
                      <a:pt x="5123" y="1368"/>
                    </a:cubicBezTo>
                    <a:cubicBezTo>
                      <a:pt x="5680" y="1368"/>
                      <a:pt x="6236" y="1406"/>
                      <a:pt x="6787" y="1483"/>
                    </a:cubicBezTo>
                    <a:cubicBezTo>
                      <a:pt x="6338" y="991"/>
                      <a:pt x="5502" y="628"/>
                      <a:pt x="4796" y="628"/>
                    </a:cubicBezTo>
                    <a:cubicBezTo>
                      <a:pt x="4699" y="628"/>
                      <a:pt x="4604" y="635"/>
                      <a:pt x="4513" y="650"/>
                    </a:cubicBezTo>
                    <a:cubicBezTo>
                      <a:pt x="4752" y="435"/>
                      <a:pt x="5728" y="114"/>
                      <a:pt x="5764" y="54"/>
                    </a:cubicBezTo>
                    <a:cubicBezTo>
                      <a:pt x="5615" y="18"/>
                      <a:pt x="5453" y="0"/>
                      <a:pt x="528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7161176" y="2905694"/>
                <a:ext cx="355690" cy="208699"/>
              </a:xfrm>
              <a:custGeom>
                <a:avLst/>
                <a:gdLst/>
                <a:ahLst/>
                <a:cxnLst/>
                <a:rect l="l" t="t" r="r" b="b"/>
                <a:pathLst>
                  <a:path w="5251" h="3081" extrusionOk="0">
                    <a:moveTo>
                      <a:pt x="2404" y="417"/>
                    </a:moveTo>
                    <a:cubicBezTo>
                      <a:pt x="2586" y="417"/>
                      <a:pt x="2767" y="441"/>
                      <a:pt x="2953" y="482"/>
                    </a:cubicBezTo>
                    <a:cubicBezTo>
                      <a:pt x="3203" y="541"/>
                      <a:pt x="3453" y="649"/>
                      <a:pt x="3703" y="732"/>
                    </a:cubicBezTo>
                    <a:cubicBezTo>
                      <a:pt x="3965" y="827"/>
                      <a:pt x="4215" y="887"/>
                      <a:pt x="4489" y="887"/>
                    </a:cubicBezTo>
                    <a:cubicBezTo>
                      <a:pt x="4459" y="888"/>
                      <a:pt x="4430" y="888"/>
                      <a:pt x="4401" y="888"/>
                    </a:cubicBezTo>
                    <a:cubicBezTo>
                      <a:pt x="4147" y="888"/>
                      <a:pt x="3904" y="844"/>
                      <a:pt x="3679" y="779"/>
                    </a:cubicBezTo>
                    <a:cubicBezTo>
                      <a:pt x="3453" y="720"/>
                      <a:pt x="3239" y="649"/>
                      <a:pt x="3013" y="589"/>
                    </a:cubicBezTo>
                    <a:lnTo>
                      <a:pt x="3013" y="589"/>
                    </a:lnTo>
                    <a:lnTo>
                      <a:pt x="3144" y="672"/>
                    </a:lnTo>
                    <a:cubicBezTo>
                      <a:pt x="3334" y="827"/>
                      <a:pt x="3501" y="1053"/>
                      <a:pt x="3548" y="1291"/>
                    </a:cubicBezTo>
                    <a:cubicBezTo>
                      <a:pt x="3429" y="1077"/>
                      <a:pt x="3263" y="899"/>
                      <a:pt x="3084" y="768"/>
                    </a:cubicBezTo>
                    <a:cubicBezTo>
                      <a:pt x="2953" y="660"/>
                      <a:pt x="2798" y="589"/>
                      <a:pt x="2643" y="529"/>
                    </a:cubicBezTo>
                    <a:cubicBezTo>
                      <a:pt x="2528" y="521"/>
                      <a:pt x="2419" y="507"/>
                      <a:pt x="2308" y="507"/>
                    </a:cubicBezTo>
                    <a:cubicBezTo>
                      <a:pt x="2258" y="507"/>
                      <a:pt x="2207" y="510"/>
                      <a:pt x="2155" y="518"/>
                    </a:cubicBezTo>
                    <a:cubicBezTo>
                      <a:pt x="1905" y="541"/>
                      <a:pt x="1655" y="613"/>
                      <a:pt x="1405" y="720"/>
                    </a:cubicBezTo>
                    <a:cubicBezTo>
                      <a:pt x="1620" y="589"/>
                      <a:pt x="1881" y="482"/>
                      <a:pt x="2143" y="434"/>
                    </a:cubicBezTo>
                    <a:cubicBezTo>
                      <a:pt x="2231" y="423"/>
                      <a:pt x="2318" y="417"/>
                      <a:pt x="2404" y="417"/>
                    </a:cubicBezTo>
                    <a:close/>
                    <a:moveTo>
                      <a:pt x="2698" y="1"/>
                    </a:moveTo>
                    <a:cubicBezTo>
                      <a:pt x="2158" y="1"/>
                      <a:pt x="1613" y="136"/>
                      <a:pt x="1143" y="398"/>
                    </a:cubicBezTo>
                    <a:cubicBezTo>
                      <a:pt x="667" y="660"/>
                      <a:pt x="286" y="1030"/>
                      <a:pt x="0" y="1494"/>
                    </a:cubicBezTo>
                    <a:cubicBezTo>
                      <a:pt x="167" y="1339"/>
                      <a:pt x="393" y="1232"/>
                      <a:pt x="631" y="1125"/>
                    </a:cubicBezTo>
                    <a:cubicBezTo>
                      <a:pt x="808" y="1050"/>
                      <a:pt x="997" y="1014"/>
                      <a:pt x="1186" y="1014"/>
                    </a:cubicBezTo>
                    <a:cubicBezTo>
                      <a:pt x="1570" y="1014"/>
                      <a:pt x="1951" y="1163"/>
                      <a:pt x="2215" y="1434"/>
                    </a:cubicBezTo>
                    <a:cubicBezTo>
                      <a:pt x="2632" y="1839"/>
                      <a:pt x="2798" y="2530"/>
                      <a:pt x="2596" y="3077"/>
                    </a:cubicBezTo>
                    <a:cubicBezTo>
                      <a:pt x="2615" y="3079"/>
                      <a:pt x="2635" y="3080"/>
                      <a:pt x="2655" y="3080"/>
                    </a:cubicBezTo>
                    <a:cubicBezTo>
                      <a:pt x="2886" y="3080"/>
                      <a:pt x="3119" y="2953"/>
                      <a:pt x="3251" y="2744"/>
                    </a:cubicBezTo>
                    <a:cubicBezTo>
                      <a:pt x="3382" y="2518"/>
                      <a:pt x="3322" y="2232"/>
                      <a:pt x="3191" y="2030"/>
                    </a:cubicBezTo>
                    <a:lnTo>
                      <a:pt x="3191" y="2030"/>
                    </a:lnTo>
                    <a:cubicBezTo>
                      <a:pt x="3356" y="2085"/>
                      <a:pt x="3522" y="2150"/>
                      <a:pt x="3696" y="2150"/>
                    </a:cubicBezTo>
                    <a:cubicBezTo>
                      <a:pt x="3710" y="2150"/>
                      <a:pt x="3725" y="2150"/>
                      <a:pt x="3739" y="2149"/>
                    </a:cubicBezTo>
                    <a:cubicBezTo>
                      <a:pt x="3929" y="2137"/>
                      <a:pt x="4132" y="2018"/>
                      <a:pt x="4156" y="1839"/>
                    </a:cubicBezTo>
                    <a:cubicBezTo>
                      <a:pt x="4191" y="1696"/>
                      <a:pt x="4060" y="1506"/>
                      <a:pt x="3929" y="1446"/>
                    </a:cubicBezTo>
                    <a:cubicBezTo>
                      <a:pt x="4287" y="1446"/>
                      <a:pt x="4644" y="1327"/>
                      <a:pt x="4918" y="1089"/>
                    </a:cubicBezTo>
                    <a:cubicBezTo>
                      <a:pt x="5215" y="827"/>
                      <a:pt x="5239" y="446"/>
                      <a:pt x="5251" y="53"/>
                    </a:cubicBezTo>
                    <a:lnTo>
                      <a:pt x="5251" y="53"/>
                    </a:lnTo>
                    <a:cubicBezTo>
                      <a:pt x="5081" y="264"/>
                      <a:pt x="4809" y="348"/>
                      <a:pt x="4543" y="348"/>
                    </a:cubicBezTo>
                    <a:cubicBezTo>
                      <a:pt x="4493" y="348"/>
                      <a:pt x="4443" y="345"/>
                      <a:pt x="4394" y="339"/>
                    </a:cubicBezTo>
                    <a:cubicBezTo>
                      <a:pt x="4084" y="303"/>
                      <a:pt x="3798" y="184"/>
                      <a:pt x="3489" y="101"/>
                    </a:cubicBezTo>
                    <a:cubicBezTo>
                      <a:pt x="3233" y="34"/>
                      <a:pt x="2966" y="1"/>
                      <a:pt x="2698"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6241775" y="3664151"/>
                <a:ext cx="833984" cy="537158"/>
              </a:xfrm>
              <a:custGeom>
                <a:avLst/>
                <a:gdLst/>
                <a:ahLst/>
                <a:cxnLst/>
                <a:rect l="l" t="t" r="r" b="b"/>
                <a:pathLst>
                  <a:path w="12312" h="7930" extrusionOk="0">
                    <a:moveTo>
                      <a:pt x="9430" y="0"/>
                    </a:moveTo>
                    <a:lnTo>
                      <a:pt x="9430" y="0"/>
                    </a:lnTo>
                    <a:cubicBezTo>
                      <a:pt x="9668" y="810"/>
                      <a:pt x="9263" y="1679"/>
                      <a:pt x="8620" y="2215"/>
                    </a:cubicBezTo>
                    <a:cubicBezTo>
                      <a:pt x="7977" y="2751"/>
                      <a:pt x="7144" y="2989"/>
                      <a:pt x="6334" y="3144"/>
                    </a:cubicBezTo>
                    <a:cubicBezTo>
                      <a:pt x="5513" y="3287"/>
                      <a:pt x="4667" y="3346"/>
                      <a:pt x="3870" y="3608"/>
                    </a:cubicBezTo>
                    <a:cubicBezTo>
                      <a:pt x="1941" y="4203"/>
                      <a:pt x="381" y="5942"/>
                      <a:pt x="0" y="7930"/>
                    </a:cubicBezTo>
                    <a:cubicBezTo>
                      <a:pt x="203" y="6882"/>
                      <a:pt x="1846" y="4703"/>
                      <a:pt x="5929" y="4596"/>
                    </a:cubicBezTo>
                    <a:cubicBezTo>
                      <a:pt x="8168" y="4522"/>
                      <a:pt x="9337" y="4135"/>
                      <a:pt x="10553" y="4135"/>
                    </a:cubicBezTo>
                    <a:cubicBezTo>
                      <a:pt x="11096" y="4135"/>
                      <a:pt x="11649" y="4213"/>
                      <a:pt x="12311" y="4430"/>
                    </a:cubicBezTo>
                    <a:cubicBezTo>
                      <a:pt x="11935" y="3624"/>
                      <a:pt x="10833" y="3012"/>
                      <a:pt x="9892" y="3012"/>
                    </a:cubicBezTo>
                    <a:cubicBezTo>
                      <a:pt x="9762" y="3012"/>
                      <a:pt x="9635" y="3024"/>
                      <a:pt x="9513" y="3048"/>
                    </a:cubicBezTo>
                    <a:cubicBezTo>
                      <a:pt x="10228" y="2251"/>
                      <a:pt x="10097" y="846"/>
                      <a:pt x="9430"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7039384" y="2718196"/>
                <a:ext cx="782368" cy="442732"/>
              </a:xfrm>
              <a:custGeom>
                <a:avLst/>
                <a:gdLst/>
                <a:ahLst/>
                <a:cxnLst/>
                <a:rect l="l" t="t" r="r" b="b"/>
                <a:pathLst>
                  <a:path w="11550" h="6536" extrusionOk="0">
                    <a:moveTo>
                      <a:pt x="7557" y="242"/>
                    </a:moveTo>
                    <a:cubicBezTo>
                      <a:pt x="7860" y="242"/>
                      <a:pt x="8163" y="284"/>
                      <a:pt x="8466" y="345"/>
                    </a:cubicBezTo>
                    <a:cubicBezTo>
                      <a:pt x="8882" y="440"/>
                      <a:pt x="9275" y="583"/>
                      <a:pt x="9644" y="785"/>
                    </a:cubicBezTo>
                    <a:cubicBezTo>
                      <a:pt x="10014" y="976"/>
                      <a:pt x="10347" y="1273"/>
                      <a:pt x="10609" y="1583"/>
                    </a:cubicBezTo>
                    <a:cubicBezTo>
                      <a:pt x="10883" y="1916"/>
                      <a:pt x="11085" y="2285"/>
                      <a:pt x="11240" y="2666"/>
                    </a:cubicBezTo>
                    <a:cubicBezTo>
                      <a:pt x="11049" y="2309"/>
                      <a:pt x="10823" y="1952"/>
                      <a:pt x="10549" y="1642"/>
                    </a:cubicBezTo>
                    <a:cubicBezTo>
                      <a:pt x="10287" y="1333"/>
                      <a:pt x="9978" y="1059"/>
                      <a:pt x="9597" y="869"/>
                    </a:cubicBezTo>
                    <a:cubicBezTo>
                      <a:pt x="9240" y="666"/>
                      <a:pt x="8859" y="523"/>
                      <a:pt x="8454" y="428"/>
                    </a:cubicBezTo>
                    <a:cubicBezTo>
                      <a:pt x="8049" y="321"/>
                      <a:pt x="7632" y="261"/>
                      <a:pt x="7216" y="261"/>
                    </a:cubicBezTo>
                    <a:cubicBezTo>
                      <a:pt x="7330" y="248"/>
                      <a:pt x="7443" y="242"/>
                      <a:pt x="7557" y="242"/>
                    </a:cubicBezTo>
                    <a:close/>
                    <a:moveTo>
                      <a:pt x="7685" y="1"/>
                    </a:moveTo>
                    <a:cubicBezTo>
                      <a:pt x="6545" y="1"/>
                      <a:pt x="5400" y="396"/>
                      <a:pt x="4406" y="964"/>
                    </a:cubicBezTo>
                    <a:cubicBezTo>
                      <a:pt x="2162" y="2246"/>
                      <a:pt x="676" y="4025"/>
                      <a:pt x="7" y="6513"/>
                    </a:cubicBezTo>
                    <a:lnTo>
                      <a:pt x="7" y="6513"/>
                    </a:lnTo>
                    <a:cubicBezTo>
                      <a:pt x="430" y="4950"/>
                      <a:pt x="1686" y="3531"/>
                      <a:pt x="3048" y="2702"/>
                    </a:cubicBezTo>
                    <a:cubicBezTo>
                      <a:pt x="3513" y="2416"/>
                      <a:pt x="4001" y="2178"/>
                      <a:pt x="4525" y="2012"/>
                    </a:cubicBezTo>
                    <a:cubicBezTo>
                      <a:pt x="4763" y="1940"/>
                      <a:pt x="5013" y="1893"/>
                      <a:pt x="5275" y="1869"/>
                    </a:cubicBezTo>
                    <a:cubicBezTo>
                      <a:pt x="5525" y="1833"/>
                      <a:pt x="5787" y="1809"/>
                      <a:pt x="6049" y="1750"/>
                    </a:cubicBezTo>
                    <a:cubicBezTo>
                      <a:pt x="6299" y="1678"/>
                      <a:pt x="6537" y="1523"/>
                      <a:pt x="6620" y="1273"/>
                    </a:cubicBezTo>
                    <a:cubicBezTo>
                      <a:pt x="6694" y="1053"/>
                      <a:pt x="6628" y="823"/>
                      <a:pt x="6441" y="764"/>
                    </a:cubicBezTo>
                    <a:lnTo>
                      <a:pt x="6441" y="764"/>
                    </a:lnTo>
                    <a:cubicBezTo>
                      <a:pt x="7575" y="975"/>
                      <a:pt x="8363" y="1711"/>
                      <a:pt x="9025" y="2583"/>
                    </a:cubicBezTo>
                    <a:cubicBezTo>
                      <a:pt x="9387" y="3068"/>
                      <a:pt x="9894" y="3369"/>
                      <a:pt x="10272" y="3369"/>
                    </a:cubicBezTo>
                    <a:cubicBezTo>
                      <a:pt x="10553" y="3369"/>
                      <a:pt x="10762" y="3202"/>
                      <a:pt x="10787" y="2821"/>
                    </a:cubicBezTo>
                    <a:cubicBezTo>
                      <a:pt x="10883" y="2893"/>
                      <a:pt x="10930" y="3059"/>
                      <a:pt x="11026" y="3143"/>
                    </a:cubicBezTo>
                    <a:cubicBezTo>
                      <a:pt x="11092" y="3205"/>
                      <a:pt x="11173" y="3236"/>
                      <a:pt x="11250" y="3236"/>
                    </a:cubicBezTo>
                    <a:cubicBezTo>
                      <a:pt x="11366" y="3236"/>
                      <a:pt x="11476" y="3166"/>
                      <a:pt x="11526" y="3024"/>
                    </a:cubicBezTo>
                    <a:cubicBezTo>
                      <a:pt x="11549" y="2905"/>
                      <a:pt x="11526" y="2774"/>
                      <a:pt x="11478" y="2655"/>
                    </a:cubicBezTo>
                    <a:cubicBezTo>
                      <a:pt x="11014" y="1333"/>
                      <a:pt x="9990" y="345"/>
                      <a:pt x="8561" y="83"/>
                    </a:cubicBezTo>
                    <a:cubicBezTo>
                      <a:pt x="8271" y="27"/>
                      <a:pt x="7978" y="1"/>
                      <a:pt x="7685" y="1"/>
                    </a:cubicBezTo>
                    <a:close/>
                    <a:moveTo>
                      <a:pt x="7" y="6513"/>
                    </a:moveTo>
                    <a:lnTo>
                      <a:pt x="7" y="6513"/>
                    </a:lnTo>
                    <a:cubicBezTo>
                      <a:pt x="5" y="6520"/>
                      <a:pt x="2" y="6528"/>
                      <a:pt x="0" y="6536"/>
                    </a:cubicBezTo>
                    <a:cubicBezTo>
                      <a:pt x="2" y="6528"/>
                      <a:pt x="5" y="6520"/>
                      <a:pt x="7" y="6513"/>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7390197" y="2576151"/>
                <a:ext cx="321889" cy="165415"/>
              </a:xfrm>
              <a:custGeom>
                <a:avLst/>
                <a:gdLst/>
                <a:ahLst/>
                <a:cxnLst/>
                <a:rect l="l" t="t" r="r" b="b"/>
                <a:pathLst>
                  <a:path w="4752" h="2442" extrusionOk="0">
                    <a:moveTo>
                      <a:pt x="3358" y="353"/>
                    </a:moveTo>
                    <a:cubicBezTo>
                      <a:pt x="3349" y="362"/>
                      <a:pt x="3342" y="372"/>
                      <a:pt x="3334" y="382"/>
                    </a:cubicBezTo>
                    <a:cubicBezTo>
                      <a:pt x="3342" y="372"/>
                      <a:pt x="3350" y="363"/>
                      <a:pt x="3358" y="353"/>
                    </a:cubicBezTo>
                    <a:close/>
                    <a:moveTo>
                      <a:pt x="4018" y="0"/>
                    </a:moveTo>
                    <a:cubicBezTo>
                      <a:pt x="3775" y="0"/>
                      <a:pt x="3527" y="151"/>
                      <a:pt x="3358" y="353"/>
                    </a:cubicBezTo>
                    <a:lnTo>
                      <a:pt x="3358" y="353"/>
                    </a:lnTo>
                    <a:cubicBezTo>
                      <a:pt x="3411" y="297"/>
                      <a:pt x="3486" y="270"/>
                      <a:pt x="3563" y="270"/>
                    </a:cubicBezTo>
                    <a:cubicBezTo>
                      <a:pt x="3655" y="270"/>
                      <a:pt x="3750" y="309"/>
                      <a:pt x="3811" y="382"/>
                    </a:cubicBezTo>
                    <a:cubicBezTo>
                      <a:pt x="3930" y="513"/>
                      <a:pt x="3918" y="739"/>
                      <a:pt x="3823" y="882"/>
                    </a:cubicBezTo>
                    <a:cubicBezTo>
                      <a:pt x="3739" y="1037"/>
                      <a:pt x="3573" y="1120"/>
                      <a:pt x="3394" y="1180"/>
                    </a:cubicBezTo>
                    <a:cubicBezTo>
                      <a:pt x="3215" y="1239"/>
                      <a:pt x="3037" y="1251"/>
                      <a:pt x="2858" y="1275"/>
                    </a:cubicBezTo>
                    <a:cubicBezTo>
                      <a:pt x="1787" y="1394"/>
                      <a:pt x="882" y="1823"/>
                      <a:pt x="1" y="2442"/>
                    </a:cubicBezTo>
                    <a:cubicBezTo>
                      <a:pt x="643" y="1992"/>
                      <a:pt x="1589" y="1840"/>
                      <a:pt x="2469" y="1840"/>
                    </a:cubicBezTo>
                    <a:cubicBezTo>
                      <a:pt x="2894" y="1840"/>
                      <a:pt x="3303" y="1875"/>
                      <a:pt x="3656" y="1930"/>
                    </a:cubicBezTo>
                    <a:cubicBezTo>
                      <a:pt x="3722" y="1936"/>
                      <a:pt x="4051" y="1997"/>
                      <a:pt x="4304" y="1997"/>
                    </a:cubicBezTo>
                    <a:cubicBezTo>
                      <a:pt x="4550" y="1997"/>
                      <a:pt x="4725" y="1939"/>
                      <a:pt x="4513" y="1715"/>
                    </a:cubicBezTo>
                    <a:cubicBezTo>
                      <a:pt x="4418" y="1632"/>
                      <a:pt x="4287" y="1596"/>
                      <a:pt x="4168" y="1584"/>
                    </a:cubicBezTo>
                    <a:cubicBezTo>
                      <a:pt x="4477" y="1453"/>
                      <a:pt x="4716" y="1180"/>
                      <a:pt x="4739" y="834"/>
                    </a:cubicBezTo>
                    <a:cubicBezTo>
                      <a:pt x="4751" y="501"/>
                      <a:pt x="4525" y="156"/>
                      <a:pt x="4215" y="37"/>
                    </a:cubicBezTo>
                    <a:cubicBezTo>
                      <a:pt x="4151" y="12"/>
                      <a:pt x="4085" y="0"/>
                      <a:pt x="4018"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6248210" y="4045648"/>
                <a:ext cx="654141" cy="284701"/>
              </a:xfrm>
              <a:custGeom>
                <a:avLst/>
                <a:gdLst/>
                <a:ahLst/>
                <a:cxnLst/>
                <a:rect l="l" t="t" r="r" b="b"/>
                <a:pathLst>
                  <a:path w="9657" h="4203" extrusionOk="0">
                    <a:moveTo>
                      <a:pt x="3141" y="444"/>
                    </a:moveTo>
                    <a:cubicBezTo>
                      <a:pt x="3221" y="444"/>
                      <a:pt x="3301" y="447"/>
                      <a:pt x="3382" y="453"/>
                    </a:cubicBezTo>
                    <a:cubicBezTo>
                      <a:pt x="4049" y="500"/>
                      <a:pt x="4668" y="750"/>
                      <a:pt x="5263" y="1036"/>
                    </a:cubicBezTo>
                    <a:cubicBezTo>
                      <a:pt x="5858" y="1334"/>
                      <a:pt x="6430" y="1667"/>
                      <a:pt x="7025" y="1929"/>
                    </a:cubicBezTo>
                    <a:cubicBezTo>
                      <a:pt x="7620" y="2203"/>
                      <a:pt x="8251" y="2346"/>
                      <a:pt x="8918" y="2441"/>
                    </a:cubicBezTo>
                    <a:cubicBezTo>
                      <a:pt x="8585" y="2405"/>
                      <a:pt x="8263" y="2357"/>
                      <a:pt x="7930" y="2298"/>
                    </a:cubicBezTo>
                    <a:cubicBezTo>
                      <a:pt x="7597" y="2227"/>
                      <a:pt x="7287" y="2119"/>
                      <a:pt x="6989" y="2000"/>
                    </a:cubicBezTo>
                    <a:cubicBezTo>
                      <a:pt x="6382" y="1750"/>
                      <a:pt x="5823" y="1405"/>
                      <a:pt x="5227" y="1131"/>
                    </a:cubicBezTo>
                    <a:cubicBezTo>
                      <a:pt x="4644" y="845"/>
                      <a:pt x="4013" y="595"/>
                      <a:pt x="3382" y="536"/>
                    </a:cubicBezTo>
                    <a:cubicBezTo>
                      <a:pt x="3267" y="525"/>
                      <a:pt x="3152" y="520"/>
                      <a:pt x="3036" y="520"/>
                    </a:cubicBezTo>
                    <a:cubicBezTo>
                      <a:pt x="2498" y="520"/>
                      <a:pt x="1953" y="641"/>
                      <a:pt x="1512" y="964"/>
                    </a:cubicBezTo>
                    <a:cubicBezTo>
                      <a:pt x="1655" y="857"/>
                      <a:pt x="1786" y="774"/>
                      <a:pt x="1929" y="691"/>
                    </a:cubicBezTo>
                    <a:cubicBezTo>
                      <a:pt x="2084" y="619"/>
                      <a:pt x="2251" y="560"/>
                      <a:pt x="2394" y="536"/>
                    </a:cubicBezTo>
                    <a:cubicBezTo>
                      <a:pt x="2646" y="473"/>
                      <a:pt x="2892" y="444"/>
                      <a:pt x="3141" y="444"/>
                    </a:cubicBezTo>
                    <a:close/>
                    <a:moveTo>
                      <a:pt x="8" y="2501"/>
                    </a:moveTo>
                    <a:cubicBezTo>
                      <a:pt x="6" y="2505"/>
                      <a:pt x="3" y="2508"/>
                      <a:pt x="0" y="2512"/>
                    </a:cubicBezTo>
                    <a:cubicBezTo>
                      <a:pt x="3" y="2508"/>
                      <a:pt x="6" y="2505"/>
                      <a:pt x="8" y="2501"/>
                    </a:cubicBezTo>
                    <a:close/>
                    <a:moveTo>
                      <a:pt x="9275" y="0"/>
                    </a:moveTo>
                    <a:lnTo>
                      <a:pt x="9275" y="0"/>
                    </a:lnTo>
                    <a:cubicBezTo>
                      <a:pt x="8612" y="349"/>
                      <a:pt x="7849" y="475"/>
                      <a:pt x="7073" y="475"/>
                    </a:cubicBezTo>
                    <a:cubicBezTo>
                      <a:pt x="6234" y="475"/>
                      <a:pt x="5381" y="328"/>
                      <a:pt x="4620" y="155"/>
                    </a:cubicBezTo>
                    <a:cubicBezTo>
                      <a:pt x="4252" y="72"/>
                      <a:pt x="3888" y="28"/>
                      <a:pt x="3533" y="28"/>
                    </a:cubicBezTo>
                    <a:cubicBezTo>
                      <a:pt x="2716" y="28"/>
                      <a:pt x="1949" y="259"/>
                      <a:pt x="1310" y="774"/>
                    </a:cubicBezTo>
                    <a:cubicBezTo>
                      <a:pt x="1120" y="917"/>
                      <a:pt x="941" y="1095"/>
                      <a:pt x="750" y="1310"/>
                    </a:cubicBezTo>
                    <a:cubicBezTo>
                      <a:pt x="444" y="1675"/>
                      <a:pt x="278" y="2111"/>
                      <a:pt x="8" y="2501"/>
                    </a:cubicBezTo>
                    <a:lnTo>
                      <a:pt x="8" y="2501"/>
                    </a:lnTo>
                    <a:cubicBezTo>
                      <a:pt x="568" y="1696"/>
                      <a:pt x="1410" y="1047"/>
                      <a:pt x="2394" y="869"/>
                    </a:cubicBezTo>
                    <a:cubicBezTo>
                      <a:pt x="2596" y="837"/>
                      <a:pt x="2856" y="801"/>
                      <a:pt x="3117" y="801"/>
                    </a:cubicBezTo>
                    <a:cubicBezTo>
                      <a:pt x="3529" y="801"/>
                      <a:pt x="3942" y="891"/>
                      <a:pt x="4132" y="1226"/>
                    </a:cubicBezTo>
                    <a:cubicBezTo>
                      <a:pt x="4239" y="1429"/>
                      <a:pt x="4310" y="1643"/>
                      <a:pt x="4227" y="1857"/>
                    </a:cubicBezTo>
                    <a:cubicBezTo>
                      <a:pt x="4172" y="2012"/>
                      <a:pt x="3986" y="2132"/>
                      <a:pt x="3810" y="2132"/>
                    </a:cubicBezTo>
                    <a:cubicBezTo>
                      <a:pt x="3756" y="2132"/>
                      <a:pt x="3703" y="2121"/>
                      <a:pt x="3656" y="2096"/>
                    </a:cubicBezTo>
                    <a:lnTo>
                      <a:pt x="3656" y="2096"/>
                    </a:lnTo>
                    <a:cubicBezTo>
                      <a:pt x="3775" y="2254"/>
                      <a:pt x="3968" y="2339"/>
                      <a:pt x="4157" y="2339"/>
                    </a:cubicBezTo>
                    <a:cubicBezTo>
                      <a:pt x="4252" y="2339"/>
                      <a:pt x="4346" y="2318"/>
                      <a:pt x="4430" y="2274"/>
                    </a:cubicBezTo>
                    <a:cubicBezTo>
                      <a:pt x="4691" y="2143"/>
                      <a:pt x="4775" y="1798"/>
                      <a:pt x="4703" y="1512"/>
                    </a:cubicBezTo>
                    <a:lnTo>
                      <a:pt x="4703" y="1512"/>
                    </a:lnTo>
                    <a:cubicBezTo>
                      <a:pt x="5465" y="2048"/>
                      <a:pt x="5894" y="2810"/>
                      <a:pt x="6120" y="3715"/>
                    </a:cubicBezTo>
                    <a:cubicBezTo>
                      <a:pt x="6120" y="3715"/>
                      <a:pt x="6263" y="3477"/>
                      <a:pt x="6335" y="3286"/>
                    </a:cubicBezTo>
                    <a:cubicBezTo>
                      <a:pt x="6335" y="3286"/>
                      <a:pt x="6608" y="3548"/>
                      <a:pt x="6835" y="4203"/>
                    </a:cubicBezTo>
                    <a:cubicBezTo>
                      <a:pt x="7025" y="3691"/>
                      <a:pt x="7073" y="3536"/>
                      <a:pt x="7049" y="2977"/>
                    </a:cubicBezTo>
                    <a:lnTo>
                      <a:pt x="7049" y="2977"/>
                    </a:lnTo>
                    <a:cubicBezTo>
                      <a:pt x="7304" y="3190"/>
                      <a:pt x="7531" y="3271"/>
                      <a:pt x="7742" y="3271"/>
                    </a:cubicBezTo>
                    <a:cubicBezTo>
                      <a:pt x="8388" y="3271"/>
                      <a:pt x="8896" y="2524"/>
                      <a:pt x="9643" y="2524"/>
                    </a:cubicBezTo>
                    <a:cubicBezTo>
                      <a:pt x="9647" y="2524"/>
                      <a:pt x="9652" y="2524"/>
                      <a:pt x="9656" y="2524"/>
                    </a:cubicBezTo>
                    <a:cubicBezTo>
                      <a:pt x="8755" y="2512"/>
                      <a:pt x="8912" y="856"/>
                      <a:pt x="8081" y="856"/>
                    </a:cubicBezTo>
                    <a:cubicBezTo>
                      <a:pt x="8067" y="856"/>
                      <a:pt x="8052" y="856"/>
                      <a:pt x="8037" y="857"/>
                    </a:cubicBezTo>
                    <a:cubicBezTo>
                      <a:pt x="8537" y="679"/>
                      <a:pt x="8990" y="429"/>
                      <a:pt x="9275"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6543410" y="4002093"/>
                <a:ext cx="239588" cy="30008"/>
              </a:xfrm>
              <a:custGeom>
                <a:avLst/>
                <a:gdLst/>
                <a:ahLst/>
                <a:cxnLst/>
                <a:rect l="l" t="t" r="r" b="b"/>
                <a:pathLst>
                  <a:path w="3537" h="443" extrusionOk="0">
                    <a:moveTo>
                      <a:pt x="3536" y="0"/>
                    </a:moveTo>
                    <a:lnTo>
                      <a:pt x="3536" y="0"/>
                    </a:lnTo>
                    <a:cubicBezTo>
                      <a:pt x="2369" y="36"/>
                      <a:pt x="1191" y="107"/>
                      <a:pt x="0" y="143"/>
                    </a:cubicBezTo>
                    <a:cubicBezTo>
                      <a:pt x="525" y="344"/>
                      <a:pt x="1062" y="442"/>
                      <a:pt x="1595" y="442"/>
                    </a:cubicBezTo>
                    <a:cubicBezTo>
                      <a:pt x="2258" y="442"/>
                      <a:pt x="2915" y="291"/>
                      <a:pt x="3536"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7031323" y="2732625"/>
                <a:ext cx="266208" cy="397687"/>
              </a:xfrm>
              <a:custGeom>
                <a:avLst/>
                <a:gdLst/>
                <a:ahLst/>
                <a:cxnLst/>
                <a:rect l="l" t="t" r="r" b="b"/>
                <a:pathLst>
                  <a:path w="3930" h="5871" extrusionOk="0">
                    <a:moveTo>
                      <a:pt x="2751" y="1048"/>
                    </a:moveTo>
                    <a:lnTo>
                      <a:pt x="2751" y="1048"/>
                    </a:lnTo>
                    <a:cubicBezTo>
                      <a:pt x="2489" y="1287"/>
                      <a:pt x="2239" y="1525"/>
                      <a:pt x="1989" y="1775"/>
                    </a:cubicBezTo>
                    <a:cubicBezTo>
                      <a:pt x="1751" y="2025"/>
                      <a:pt x="1536" y="2275"/>
                      <a:pt x="1346" y="2561"/>
                    </a:cubicBezTo>
                    <a:cubicBezTo>
                      <a:pt x="1131" y="2823"/>
                      <a:pt x="965" y="3120"/>
                      <a:pt x="798" y="3406"/>
                    </a:cubicBezTo>
                    <a:cubicBezTo>
                      <a:pt x="655" y="3704"/>
                      <a:pt x="524" y="4001"/>
                      <a:pt x="405" y="4323"/>
                    </a:cubicBezTo>
                    <a:cubicBezTo>
                      <a:pt x="477" y="4001"/>
                      <a:pt x="596" y="3692"/>
                      <a:pt x="739" y="3394"/>
                    </a:cubicBezTo>
                    <a:cubicBezTo>
                      <a:pt x="893" y="3096"/>
                      <a:pt x="1072" y="2799"/>
                      <a:pt x="1262" y="2513"/>
                    </a:cubicBezTo>
                    <a:cubicBezTo>
                      <a:pt x="1477" y="2239"/>
                      <a:pt x="1691" y="1977"/>
                      <a:pt x="1953" y="1727"/>
                    </a:cubicBezTo>
                    <a:cubicBezTo>
                      <a:pt x="2203" y="1489"/>
                      <a:pt x="2465" y="1251"/>
                      <a:pt x="2751" y="1048"/>
                    </a:cubicBezTo>
                    <a:close/>
                    <a:moveTo>
                      <a:pt x="2179" y="1"/>
                    </a:moveTo>
                    <a:lnTo>
                      <a:pt x="2179" y="1"/>
                    </a:lnTo>
                    <a:cubicBezTo>
                      <a:pt x="786" y="894"/>
                      <a:pt x="60" y="4394"/>
                      <a:pt x="0" y="5870"/>
                    </a:cubicBezTo>
                    <a:cubicBezTo>
                      <a:pt x="727" y="3668"/>
                      <a:pt x="2120" y="1680"/>
                      <a:pt x="3929" y="239"/>
                    </a:cubicBezTo>
                    <a:cubicBezTo>
                      <a:pt x="3911" y="238"/>
                      <a:pt x="3892" y="238"/>
                      <a:pt x="3873" y="238"/>
                    </a:cubicBezTo>
                    <a:cubicBezTo>
                      <a:pt x="3109" y="238"/>
                      <a:pt x="2169" y="706"/>
                      <a:pt x="1739" y="1322"/>
                    </a:cubicBezTo>
                    <a:cubicBezTo>
                      <a:pt x="1739" y="1001"/>
                      <a:pt x="2191" y="72"/>
                      <a:pt x="2179"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6043372" y="3612060"/>
                <a:ext cx="314573" cy="227733"/>
              </a:xfrm>
              <a:custGeom>
                <a:avLst/>
                <a:gdLst/>
                <a:ahLst/>
                <a:cxnLst/>
                <a:rect l="l" t="t" r="r" b="b"/>
                <a:pathLst>
                  <a:path w="4644" h="3362" extrusionOk="0">
                    <a:moveTo>
                      <a:pt x="3524" y="484"/>
                    </a:moveTo>
                    <a:lnTo>
                      <a:pt x="3524" y="484"/>
                    </a:lnTo>
                    <a:cubicBezTo>
                      <a:pt x="3346" y="686"/>
                      <a:pt x="3215" y="900"/>
                      <a:pt x="3108" y="1139"/>
                    </a:cubicBezTo>
                    <a:cubicBezTo>
                      <a:pt x="3012" y="1377"/>
                      <a:pt x="2905" y="1615"/>
                      <a:pt x="2774" y="1853"/>
                    </a:cubicBezTo>
                    <a:cubicBezTo>
                      <a:pt x="2631" y="2091"/>
                      <a:pt x="2477" y="2305"/>
                      <a:pt x="2262" y="2472"/>
                    </a:cubicBezTo>
                    <a:cubicBezTo>
                      <a:pt x="2060" y="2627"/>
                      <a:pt x="1798" y="2746"/>
                      <a:pt x="1548" y="2805"/>
                    </a:cubicBezTo>
                    <a:cubicBezTo>
                      <a:pt x="1786" y="2698"/>
                      <a:pt x="2024" y="2567"/>
                      <a:pt x="2215" y="2401"/>
                    </a:cubicBezTo>
                    <a:cubicBezTo>
                      <a:pt x="2334" y="2305"/>
                      <a:pt x="2441" y="2186"/>
                      <a:pt x="2536" y="2043"/>
                    </a:cubicBezTo>
                    <a:cubicBezTo>
                      <a:pt x="2608" y="1889"/>
                      <a:pt x="2655" y="1722"/>
                      <a:pt x="2667" y="1555"/>
                    </a:cubicBezTo>
                    <a:cubicBezTo>
                      <a:pt x="2691" y="1317"/>
                      <a:pt x="2679" y="1091"/>
                      <a:pt x="2608" y="853"/>
                    </a:cubicBezTo>
                    <a:lnTo>
                      <a:pt x="2608" y="853"/>
                    </a:lnTo>
                    <a:cubicBezTo>
                      <a:pt x="2751" y="1055"/>
                      <a:pt x="2798" y="1317"/>
                      <a:pt x="2774" y="1567"/>
                    </a:cubicBezTo>
                    <a:cubicBezTo>
                      <a:pt x="2774" y="1615"/>
                      <a:pt x="2751" y="1674"/>
                      <a:pt x="2739" y="1722"/>
                    </a:cubicBezTo>
                    <a:cubicBezTo>
                      <a:pt x="2846" y="1508"/>
                      <a:pt x="2929" y="1305"/>
                      <a:pt x="3048" y="1091"/>
                    </a:cubicBezTo>
                    <a:cubicBezTo>
                      <a:pt x="3167" y="888"/>
                      <a:pt x="3322" y="650"/>
                      <a:pt x="3524" y="484"/>
                    </a:cubicBezTo>
                    <a:close/>
                    <a:moveTo>
                      <a:pt x="2404" y="0"/>
                    </a:moveTo>
                    <a:cubicBezTo>
                      <a:pt x="2287" y="0"/>
                      <a:pt x="2164" y="58"/>
                      <a:pt x="2072" y="150"/>
                    </a:cubicBezTo>
                    <a:cubicBezTo>
                      <a:pt x="1941" y="269"/>
                      <a:pt x="1858" y="448"/>
                      <a:pt x="1786" y="627"/>
                    </a:cubicBezTo>
                    <a:cubicBezTo>
                      <a:pt x="1727" y="365"/>
                      <a:pt x="1560" y="126"/>
                      <a:pt x="1310" y="91"/>
                    </a:cubicBezTo>
                    <a:cubicBezTo>
                      <a:pt x="1264" y="82"/>
                      <a:pt x="1218" y="78"/>
                      <a:pt x="1172" y="78"/>
                    </a:cubicBezTo>
                    <a:cubicBezTo>
                      <a:pt x="964" y="78"/>
                      <a:pt x="756" y="165"/>
                      <a:pt x="619" y="341"/>
                    </a:cubicBezTo>
                    <a:cubicBezTo>
                      <a:pt x="1155" y="567"/>
                      <a:pt x="1548" y="1162"/>
                      <a:pt x="1560" y="1722"/>
                    </a:cubicBezTo>
                    <a:cubicBezTo>
                      <a:pt x="1572" y="2305"/>
                      <a:pt x="1215" y="2853"/>
                      <a:pt x="703" y="3091"/>
                    </a:cubicBezTo>
                    <a:cubicBezTo>
                      <a:pt x="465" y="3198"/>
                      <a:pt x="226" y="3282"/>
                      <a:pt x="0" y="3305"/>
                    </a:cubicBezTo>
                    <a:cubicBezTo>
                      <a:pt x="202" y="3342"/>
                      <a:pt x="407" y="3361"/>
                      <a:pt x="613" y="3361"/>
                    </a:cubicBezTo>
                    <a:cubicBezTo>
                      <a:pt x="942" y="3361"/>
                      <a:pt x="1274" y="3313"/>
                      <a:pt x="1596" y="3210"/>
                    </a:cubicBezTo>
                    <a:cubicBezTo>
                      <a:pt x="2370" y="2972"/>
                      <a:pt x="3024" y="2424"/>
                      <a:pt x="3405" y="1710"/>
                    </a:cubicBezTo>
                    <a:cubicBezTo>
                      <a:pt x="3560" y="1436"/>
                      <a:pt x="3679" y="1139"/>
                      <a:pt x="3858" y="888"/>
                    </a:cubicBezTo>
                    <a:cubicBezTo>
                      <a:pt x="4038" y="663"/>
                      <a:pt x="4304" y="470"/>
                      <a:pt x="4594" y="470"/>
                    </a:cubicBezTo>
                    <a:cubicBezTo>
                      <a:pt x="4610" y="470"/>
                      <a:pt x="4627" y="470"/>
                      <a:pt x="4644" y="472"/>
                    </a:cubicBezTo>
                    <a:cubicBezTo>
                      <a:pt x="4366" y="227"/>
                      <a:pt x="4088" y="4"/>
                      <a:pt x="3724" y="4"/>
                    </a:cubicBezTo>
                    <a:cubicBezTo>
                      <a:pt x="3697" y="4"/>
                      <a:pt x="3671" y="5"/>
                      <a:pt x="3644" y="7"/>
                    </a:cubicBezTo>
                    <a:cubicBezTo>
                      <a:pt x="3286" y="55"/>
                      <a:pt x="2965" y="222"/>
                      <a:pt x="2727" y="484"/>
                    </a:cubicBezTo>
                    <a:cubicBezTo>
                      <a:pt x="2762" y="353"/>
                      <a:pt x="2703" y="126"/>
                      <a:pt x="2584" y="55"/>
                    </a:cubicBezTo>
                    <a:cubicBezTo>
                      <a:pt x="2529" y="17"/>
                      <a:pt x="2467" y="0"/>
                      <a:pt x="2404"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6657074" y="3035885"/>
                <a:ext cx="812240" cy="587216"/>
              </a:xfrm>
              <a:custGeom>
                <a:avLst/>
                <a:gdLst/>
                <a:ahLst/>
                <a:cxnLst/>
                <a:rect l="l" t="t" r="r" b="b"/>
                <a:pathLst>
                  <a:path w="11991" h="8669" extrusionOk="0">
                    <a:moveTo>
                      <a:pt x="8752" y="0"/>
                    </a:moveTo>
                    <a:lnTo>
                      <a:pt x="8752" y="0"/>
                    </a:lnTo>
                    <a:cubicBezTo>
                      <a:pt x="9050" y="774"/>
                      <a:pt x="8728" y="1703"/>
                      <a:pt x="8133" y="2286"/>
                    </a:cubicBezTo>
                    <a:cubicBezTo>
                      <a:pt x="7549" y="2858"/>
                      <a:pt x="6728" y="3179"/>
                      <a:pt x="5930" y="3382"/>
                    </a:cubicBezTo>
                    <a:cubicBezTo>
                      <a:pt x="5121" y="3596"/>
                      <a:pt x="4287" y="3727"/>
                      <a:pt x="3513" y="4037"/>
                    </a:cubicBezTo>
                    <a:cubicBezTo>
                      <a:pt x="1620" y="4787"/>
                      <a:pt x="215" y="6644"/>
                      <a:pt x="1" y="8668"/>
                    </a:cubicBezTo>
                    <a:cubicBezTo>
                      <a:pt x="120" y="7597"/>
                      <a:pt x="1584" y="5299"/>
                      <a:pt x="5644" y="4870"/>
                    </a:cubicBezTo>
                    <a:cubicBezTo>
                      <a:pt x="8122" y="4586"/>
                      <a:pt x="9242" y="4018"/>
                      <a:pt x="10633" y="4018"/>
                    </a:cubicBezTo>
                    <a:cubicBezTo>
                      <a:pt x="11047" y="4018"/>
                      <a:pt x="11485" y="4069"/>
                      <a:pt x="11990" y="4191"/>
                    </a:cubicBezTo>
                    <a:cubicBezTo>
                      <a:pt x="11570" y="3458"/>
                      <a:pt x="10539" y="2950"/>
                      <a:pt x="9643" y="2950"/>
                    </a:cubicBezTo>
                    <a:cubicBezTo>
                      <a:pt x="9448" y="2950"/>
                      <a:pt x="9260" y="2974"/>
                      <a:pt x="9085" y="3025"/>
                    </a:cubicBezTo>
                    <a:cubicBezTo>
                      <a:pt x="9740" y="2179"/>
                      <a:pt x="9502" y="798"/>
                      <a:pt x="8752"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5848965" y="3411422"/>
                <a:ext cx="767872" cy="480123"/>
              </a:xfrm>
              <a:custGeom>
                <a:avLst/>
                <a:gdLst/>
                <a:ahLst/>
                <a:cxnLst/>
                <a:rect l="l" t="t" r="r" b="b"/>
                <a:pathLst>
                  <a:path w="11336" h="7088" extrusionOk="0">
                    <a:moveTo>
                      <a:pt x="10502" y="469"/>
                    </a:moveTo>
                    <a:cubicBezTo>
                      <a:pt x="10681" y="862"/>
                      <a:pt x="10800" y="1267"/>
                      <a:pt x="10859" y="1684"/>
                    </a:cubicBezTo>
                    <a:cubicBezTo>
                      <a:pt x="10919" y="2100"/>
                      <a:pt x="10907" y="2529"/>
                      <a:pt x="10788" y="2934"/>
                    </a:cubicBezTo>
                    <a:cubicBezTo>
                      <a:pt x="10681" y="3327"/>
                      <a:pt x="10526" y="3731"/>
                      <a:pt x="10300" y="4089"/>
                    </a:cubicBezTo>
                    <a:cubicBezTo>
                      <a:pt x="10085" y="4446"/>
                      <a:pt x="9823" y="4791"/>
                      <a:pt x="9514" y="5053"/>
                    </a:cubicBezTo>
                    <a:cubicBezTo>
                      <a:pt x="9788" y="4755"/>
                      <a:pt x="10026" y="4422"/>
                      <a:pt x="10240" y="4041"/>
                    </a:cubicBezTo>
                    <a:cubicBezTo>
                      <a:pt x="10431" y="3684"/>
                      <a:pt x="10597" y="3303"/>
                      <a:pt x="10705" y="2898"/>
                    </a:cubicBezTo>
                    <a:cubicBezTo>
                      <a:pt x="10800" y="2493"/>
                      <a:pt x="10835" y="2076"/>
                      <a:pt x="10788" y="1672"/>
                    </a:cubicBezTo>
                    <a:cubicBezTo>
                      <a:pt x="10740" y="1279"/>
                      <a:pt x="10645" y="874"/>
                      <a:pt x="10502" y="469"/>
                    </a:cubicBezTo>
                    <a:close/>
                    <a:moveTo>
                      <a:pt x="10264" y="1"/>
                    </a:moveTo>
                    <a:cubicBezTo>
                      <a:pt x="10110" y="1"/>
                      <a:pt x="9990" y="140"/>
                      <a:pt x="9990" y="314"/>
                    </a:cubicBezTo>
                    <a:cubicBezTo>
                      <a:pt x="9990" y="457"/>
                      <a:pt x="10073" y="588"/>
                      <a:pt x="10062" y="707"/>
                    </a:cubicBezTo>
                    <a:cubicBezTo>
                      <a:pt x="9922" y="594"/>
                      <a:pt x="9790" y="544"/>
                      <a:pt x="9667" y="544"/>
                    </a:cubicBezTo>
                    <a:cubicBezTo>
                      <a:pt x="9184" y="544"/>
                      <a:pt x="8871" y="1335"/>
                      <a:pt x="9014" y="2172"/>
                    </a:cubicBezTo>
                    <a:cubicBezTo>
                      <a:pt x="9212" y="3243"/>
                      <a:pt x="9193" y="4326"/>
                      <a:pt x="8580" y="5309"/>
                    </a:cubicBezTo>
                    <a:lnTo>
                      <a:pt x="8580" y="5309"/>
                    </a:lnTo>
                    <a:cubicBezTo>
                      <a:pt x="8679" y="5113"/>
                      <a:pt x="8561" y="4910"/>
                      <a:pt x="8347" y="4803"/>
                    </a:cubicBezTo>
                    <a:cubicBezTo>
                      <a:pt x="8263" y="4765"/>
                      <a:pt x="8173" y="4748"/>
                      <a:pt x="8083" y="4748"/>
                    </a:cubicBezTo>
                    <a:cubicBezTo>
                      <a:pt x="7916" y="4748"/>
                      <a:pt x="7748" y="4806"/>
                      <a:pt x="7609" y="4898"/>
                    </a:cubicBezTo>
                    <a:cubicBezTo>
                      <a:pt x="7383" y="5029"/>
                      <a:pt x="7192" y="5208"/>
                      <a:pt x="6990" y="5374"/>
                    </a:cubicBezTo>
                    <a:cubicBezTo>
                      <a:pt x="6799" y="5529"/>
                      <a:pt x="6609" y="5684"/>
                      <a:pt x="6383" y="5815"/>
                    </a:cubicBezTo>
                    <a:cubicBezTo>
                      <a:pt x="5906" y="6065"/>
                      <a:pt x="5406" y="6267"/>
                      <a:pt x="4882" y="6410"/>
                    </a:cubicBezTo>
                    <a:cubicBezTo>
                      <a:pt x="4265" y="6582"/>
                      <a:pt x="3589" y="6676"/>
                      <a:pt x="2907" y="6676"/>
                    </a:cubicBezTo>
                    <a:cubicBezTo>
                      <a:pt x="1891" y="6676"/>
                      <a:pt x="863" y="6469"/>
                      <a:pt x="1" y="6006"/>
                    </a:cubicBezTo>
                    <a:lnTo>
                      <a:pt x="1" y="6006"/>
                    </a:lnTo>
                    <a:cubicBezTo>
                      <a:pt x="1355" y="6743"/>
                      <a:pt x="2725" y="7087"/>
                      <a:pt x="4138" y="7087"/>
                    </a:cubicBezTo>
                    <a:cubicBezTo>
                      <a:pt x="5098" y="7087"/>
                      <a:pt x="6078" y="6928"/>
                      <a:pt x="7085" y="6625"/>
                    </a:cubicBezTo>
                    <a:cubicBezTo>
                      <a:pt x="8466" y="6208"/>
                      <a:pt x="9788" y="5410"/>
                      <a:pt x="10562" y="4196"/>
                    </a:cubicBezTo>
                    <a:cubicBezTo>
                      <a:pt x="11336" y="2969"/>
                      <a:pt x="11324" y="1576"/>
                      <a:pt x="10645" y="326"/>
                    </a:cubicBezTo>
                    <a:cubicBezTo>
                      <a:pt x="10585" y="219"/>
                      <a:pt x="10502" y="100"/>
                      <a:pt x="10407" y="40"/>
                    </a:cubicBezTo>
                    <a:cubicBezTo>
                      <a:pt x="10358" y="13"/>
                      <a:pt x="10309" y="1"/>
                      <a:pt x="10264"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394184" y="3648232"/>
                <a:ext cx="322634" cy="202264"/>
              </a:xfrm>
              <a:custGeom>
                <a:avLst/>
                <a:gdLst/>
                <a:ahLst/>
                <a:cxnLst/>
                <a:rect l="l" t="t" r="r" b="b"/>
                <a:pathLst>
                  <a:path w="4763" h="2986" extrusionOk="0">
                    <a:moveTo>
                      <a:pt x="3512" y="0"/>
                    </a:moveTo>
                    <a:cubicBezTo>
                      <a:pt x="3317" y="0"/>
                      <a:pt x="2927" y="612"/>
                      <a:pt x="2882" y="676"/>
                    </a:cubicBezTo>
                    <a:cubicBezTo>
                      <a:pt x="2252" y="1579"/>
                      <a:pt x="1137" y="2766"/>
                      <a:pt x="8" y="2984"/>
                    </a:cubicBezTo>
                    <a:lnTo>
                      <a:pt x="8" y="2984"/>
                    </a:lnTo>
                    <a:cubicBezTo>
                      <a:pt x="1065" y="2782"/>
                      <a:pt x="2003" y="2413"/>
                      <a:pt x="2798" y="1712"/>
                    </a:cubicBezTo>
                    <a:cubicBezTo>
                      <a:pt x="2929" y="1593"/>
                      <a:pt x="3060" y="1474"/>
                      <a:pt x="3227" y="1378"/>
                    </a:cubicBezTo>
                    <a:cubicBezTo>
                      <a:pt x="3360" y="1312"/>
                      <a:pt x="3500" y="1261"/>
                      <a:pt x="3642" y="1261"/>
                    </a:cubicBezTo>
                    <a:cubicBezTo>
                      <a:pt x="3678" y="1261"/>
                      <a:pt x="3715" y="1264"/>
                      <a:pt x="3751" y="1271"/>
                    </a:cubicBezTo>
                    <a:cubicBezTo>
                      <a:pt x="3929" y="1307"/>
                      <a:pt x="4096" y="1450"/>
                      <a:pt x="4108" y="1628"/>
                    </a:cubicBezTo>
                    <a:cubicBezTo>
                      <a:pt x="4119" y="1792"/>
                      <a:pt x="4000" y="1975"/>
                      <a:pt x="3825" y="1978"/>
                    </a:cubicBezTo>
                    <a:lnTo>
                      <a:pt x="3825" y="1978"/>
                    </a:lnTo>
                    <a:cubicBezTo>
                      <a:pt x="3808" y="1977"/>
                      <a:pt x="3791" y="1975"/>
                      <a:pt x="3775" y="1974"/>
                    </a:cubicBezTo>
                    <a:lnTo>
                      <a:pt x="3775" y="1974"/>
                    </a:lnTo>
                    <a:cubicBezTo>
                      <a:pt x="3791" y="1977"/>
                      <a:pt x="3806" y="1978"/>
                      <a:pt x="3821" y="1978"/>
                    </a:cubicBezTo>
                    <a:cubicBezTo>
                      <a:pt x="3823" y="1978"/>
                      <a:pt x="3824" y="1978"/>
                      <a:pt x="3825" y="1978"/>
                    </a:cubicBezTo>
                    <a:lnTo>
                      <a:pt x="3825" y="1978"/>
                    </a:lnTo>
                    <a:cubicBezTo>
                      <a:pt x="3848" y="1979"/>
                      <a:pt x="3871" y="1980"/>
                      <a:pt x="3894" y="1980"/>
                    </a:cubicBezTo>
                    <a:cubicBezTo>
                      <a:pt x="4206" y="1980"/>
                      <a:pt x="4526" y="1854"/>
                      <a:pt x="4632" y="1569"/>
                    </a:cubicBezTo>
                    <a:cubicBezTo>
                      <a:pt x="4763" y="1259"/>
                      <a:pt x="4656" y="855"/>
                      <a:pt x="4406" y="652"/>
                    </a:cubicBezTo>
                    <a:cubicBezTo>
                      <a:pt x="4254" y="521"/>
                      <a:pt x="4066" y="466"/>
                      <a:pt x="3877" y="466"/>
                    </a:cubicBezTo>
                    <a:cubicBezTo>
                      <a:pt x="3740" y="466"/>
                      <a:pt x="3602" y="495"/>
                      <a:pt x="3477" y="545"/>
                    </a:cubicBezTo>
                    <a:cubicBezTo>
                      <a:pt x="3560" y="462"/>
                      <a:pt x="3632" y="319"/>
                      <a:pt x="3620" y="200"/>
                    </a:cubicBezTo>
                    <a:cubicBezTo>
                      <a:pt x="3612" y="56"/>
                      <a:pt x="3571" y="0"/>
                      <a:pt x="3512" y="0"/>
                    </a:cubicBezTo>
                    <a:close/>
                    <a:moveTo>
                      <a:pt x="8" y="2984"/>
                    </a:moveTo>
                    <a:cubicBezTo>
                      <a:pt x="6" y="2985"/>
                      <a:pt x="3" y="2985"/>
                      <a:pt x="0" y="2986"/>
                    </a:cubicBezTo>
                    <a:cubicBezTo>
                      <a:pt x="3" y="2985"/>
                      <a:pt x="6" y="2985"/>
                      <a:pt x="8" y="2984"/>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5441727" y="3792581"/>
                <a:ext cx="693632" cy="431352"/>
              </a:xfrm>
              <a:custGeom>
                <a:avLst/>
                <a:gdLst/>
                <a:ahLst/>
                <a:cxnLst/>
                <a:rect l="l" t="t" r="r" b="b"/>
                <a:pathLst>
                  <a:path w="10240" h="6368" extrusionOk="0">
                    <a:moveTo>
                      <a:pt x="70" y="943"/>
                    </a:moveTo>
                    <a:cubicBezTo>
                      <a:pt x="47" y="953"/>
                      <a:pt x="23" y="963"/>
                      <a:pt x="0" y="974"/>
                    </a:cubicBezTo>
                    <a:cubicBezTo>
                      <a:pt x="24" y="964"/>
                      <a:pt x="47" y="954"/>
                      <a:pt x="70" y="943"/>
                    </a:cubicBezTo>
                    <a:close/>
                    <a:moveTo>
                      <a:pt x="2846" y="319"/>
                    </a:moveTo>
                    <a:cubicBezTo>
                      <a:pt x="3024" y="343"/>
                      <a:pt x="3203" y="367"/>
                      <a:pt x="3382" y="414"/>
                    </a:cubicBezTo>
                    <a:cubicBezTo>
                      <a:pt x="3739" y="521"/>
                      <a:pt x="4060" y="676"/>
                      <a:pt x="4358" y="890"/>
                    </a:cubicBezTo>
                    <a:cubicBezTo>
                      <a:pt x="4965" y="1307"/>
                      <a:pt x="5429" y="1891"/>
                      <a:pt x="5846" y="2486"/>
                    </a:cubicBezTo>
                    <a:cubicBezTo>
                      <a:pt x="6239" y="3081"/>
                      <a:pt x="6572" y="3712"/>
                      <a:pt x="7013" y="4296"/>
                    </a:cubicBezTo>
                    <a:cubicBezTo>
                      <a:pt x="7430" y="4879"/>
                      <a:pt x="7965" y="5379"/>
                      <a:pt x="8537" y="5820"/>
                    </a:cubicBezTo>
                    <a:cubicBezTo>
                      <a:pt x="8239" y="5605"/>
                      <a:pt x="7965" y="5379"/>
                      <a:pt x="7692" y="5141"/>
                    </a:cubicBezTo>
                    <a:cubicBezTo>
                      <a:pt x="7430" y="4903"/>
                      <a:pt x="7192" y="4629"/>
                      <a:pt x="6965" y="4343"/>
                    </a:cubicBezTo>
                    <a:cubicBezTo>
                      <a:pt x="6513" y="3760"/>
                      <a:pt x="6156" y="3141"/>
                      <a:pt x="5763" y="2545"/>
                    </a:cubicBezTo>
                    <a:cubicBezTo>
                      <a:pt x="5358" y="1950"/>
                      <a:pt x="4906" y="1379"/>
                      <a:pt x="4310" y="962"/>
                    </a:cubicBezTo>
                    <a:cubicBezTo>
                      <a:pt x="4167" y="855"/>
                      <a:pt x="4013" y="771"/>
                      <a:pt x="3858" y="676"/>
                    </a:cubicBezTo>
                    <a:cubicBezTo>
                      <a:pt x="3691" y="605"/>
                      <a:pt x="3524" y="533"/>
                      <a:pt x="3358" y="474"/>
                    </a:cubicBezTo>
                    <a:cubicBezTo>
                      <a:pt x="3203" y="414"/>
                      <a:pt x="3024" y="379"/>
                      <a:pt x="2846" y="355"/>
                    </a:cubicBezTo>
                    <a:cubicBezTo>
                      <a:pt x="2756" y="349"/>
                      <a:pt x="2667" y="346"/>
                      <a:pt x="2578" y="346"/>
                    </a:cubicBezTo>
                    <a:cubicBezTo>
                      <a:pt x="2489" y="346"/>
                      <a:pt x="2399" y="349"/>
                      <a:pt x="2310" y="355"/>
                    </a:cubicBezTo>
                    <a:cubicBezTo>
                      <a:pt x="2489" y="319"/>
                      <a:pt x="2667" y="319"/>
                      <a:pt x="2846" y="319"/>
                    </a:cubicBezTo>
                    <a:close/>
                    <a:moveTo>
                      <a:pt x="9190" y="6307"/>
                    </a:moveTo>
                    <a:lnTo>
                      <a:pt x="9190" y="6307"/>
                    </a:lnTo>
                    <a:cubicBezTo>
                      <a:pt x="9191" y="6307"/>
                      <a:pt x="9191" y="6308"/>
                      <a:pt x="9192" y="6308"/>
                    </a:cubicBezTo>
                    <a:cubicBezTo>
                      <a:pt x="9191" y="6308"/>
                      <a:pt x="9191" y="6307"/>
                      <a:pt x="9190" y="6307"/>
                    </a:cubicBezTo>
                    <a:close/>
                    <a:moveTo>
                      <a:pt x="2773" y="1"/>
                    </a:moveTo>
                    <a:cubicBezTo>
                      <a:pt x="2585" y="1"/>
                      <a:pt x="2395" y="15"/>
                      <a:pt x="2203" y="45"/>
                    </a:cubicBezTo>
                    <a:cubicBezTo>
                      <a:pt x="1929" y="81"/>
                      <a:pt x="1667" y="140"/>
                      <a:pt x="1381" y="248"/>
                    </a:cubicBezTo>
                    <a:cubicBezTo>
                      <a:pt x="906" y="417"/>
                      <a:pt x="516" y="738"/>
                      <a:pt x="70" y="943"/>
                    </a:cubicBezTo>
                    <a:lnTo>
                      <a:pt x="70" y="943"/>
                    </a:lnTo>
                    <a:cubicBezTo>
                      <a:pt x="658" y="688"/>
                      <a:pt x="1315" y="533"/>
                      <a:pt x="1965" y="533"/>
                    </a:cubicBezTo>
                    <a:cubicBezTo>
                      <a:pt x="2379" y="533"/>
                      <a:pt x="2790" y="596"/>
                      <a:pt x="3179" y="736"/>
                    </a:cubicBezTo>
                    <a:cubicBezTo>
                      <a:pt x="3727" y="938"/>
                      <a:pt x="4644" y="1355"/>
                      <a:pt x="4655" y="2033"/>
                    </a:cubicBezTo>
                    <a:cubicBezTo>
                      <a:pt x="4655" y="2272"/>
                      <a:pt x="4596" y="2522"/>
                      <a:pt x="4405" y="2688"/>
                    </a:cubicBezTo>
                    <a:cubicBezTo>
                      <a:pt x="4331" y="2753"/>
                      <a:pt x="4223" y="2784"/>
                      <a:pt x="4114" y="2784"/>
                    </a:cubicBezTo>
                    <a:cubicBezTo>
                      <a:pt x="3960" y="2784"/>
                      <a:pt x="3803" y="2723"/>
                      <a:pt x="3727" y="2605"/>
                    </a:cubicBezTo>
                    <a:lnTo>
                      <a:pt x="3727" y="2605"/>
                    </a:lnTo>
                    <a:cubicBezTo>
                      <a:pt x="3774" y="2915"/>
                      <a:pt x="4060" y="3176"/>
                      <a:pt x="4370" y="3200"/>
                    </a:cubicBezTo>
                    <a:cubicBezTo>
                      <a:pt x="4376" y="3201"/>
                      <a:pt x="4383" y="3201"/>
                      <a:pt x="4389" y="3201"/>
                    </a:cubicBezTo>
                    <a:cubicBezTo>
                      <a:pt x="4702" y="3201"/>
                      <a:pt x="4967" y="2920"/>
                      <a:pt x="5048" y="2617"/>
                    </a:cubicBezTo>
                    <a:cubicBezTo>
                      <a:pt x="5477" y="3557"/>
                      <a:pt x="5465" y="4510"/>
                      <a:pt x="5179" y="5498"/>
                    </a:cubicBezTo>
                    <a:cubicBezTo>
                      <a:pt x="5179" y="5498"/>
                      <a:pt x="5453" y="5355"/>
                      <a:pt x="5620" y="5201"/>
                    </a:cubicBezTo>
                    <a:lnTo>
                      <a:pt x="5620" y="5201"/>
                    </a:lnTo>
                    <a:cubicBezTo>
                      <a:pt x="5620" y="5201"/>
                      <a:pt x="5727" y="5617"/>
                      <a:pt x="5572" y="6367"/>
                    </a:cubicBezTo>
                    <a:cubicBezTo>
                      <a:pt x="6049" y="5974"/>
                      <a:pt x="6191" y="5855"/>
                      <a:pt x="6465" y="5308"/>
                    </a:cubicBezTo>
                    <a:cubicBezTo>
                      <a:pt x="6731" y="6031"/>
                      <a:pt x="7209" y="6125"/>
                      <a:pt x="7735" y="6125"/>
                    </a:cubicBezTo>
                    <a:cubicBezTo>
                      <a:pt x="7920" y="6125"/>
                      <a:pt x="8111" y="6114"/>
                      <a:pt x="8301" y="6114"/>
                    </a:cubicBezTo>
                    <a:cubicBezTo>
                      <a:pt x="8611" y="6114"/>
                      <a:pt x="8918" y="6144"/>
                      <a:pt x="9190" y="6307"/>
                    </a:cubicBezTo>
                    <a:lnTo>
                      <a:pt x="9190" y="6307"/>
                    </a:lnTo>
                    <a:cubicBezTo>
                      <a:pt x="8312" y="5782"/>
                      <a:pt x="9418" y="4248"/>
                      <a:pt x="8573" y="3831"/>
                    </a:cubicBezTo>
                    <a:lnTo>
                      <a:pt x="8573" y="3831"/>
                    </a:lnTo>
                    <a:cubicBezTo>
                      <a:pt x="8805" y="3873"/>
                      <a:pt x="9030" y="3899"/>
                      <a:pt x="9249" y="3899"/>
                    </a:cubicBezTo>
                    <a:cubicBezTo>
                      <a:pt x="9592" y="3899"/>
                      <a:pt x="9920" y="3836"/>
                      <a:pt x="10240" y="3677"/>
                    </a:cubicBezTo>
                    <a:cubicBezTo>
                      <a:pt x="8525" y="3629"/>
                      <a:pt x="6918" y="2391"/>
                      <a:pt x="5715" y="1271"/>
                    </a:cubicBezTo>
                    <a:cubicBezTo>
                      <a:pt x="4843" y="481"/>
                      <a:pt x="3850" y="1"/>
                      <a:pt x="2773"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665134" y="3414944"/>
                <a:ext cx="652583" cy="300890"/>
              </a:xfrm>
              <a:custGeom>
                <a:avLst/>
                <a:gdLst/>
                <a:ahLst/>
                <a:cxnLst/>
                <a:rect l="l" t="t" r="r" b="b"/>
                <a:pathLst>
                  <a:path w="9634" h="4442" extrusionOk="0">
                    <a:moveTo>
                      <a:pt x="3245" y="952"/>
                    </a:moveTo>
                    <a:cubicBezTo>
                      <a:pt x="3893" y="952"/>
                      <a:pt x="4518" y="1161"/>
                      <a:pt x="5121" y="1370"/>
                    </a:cubicBezTo>
                    <a:cubicBezTo>
                      <a:pt x="5740" y="1632"/>
                      <a:pt x="6335" y="1905"/>
                      <a:pt x="6942" y="2132"/>
                    </a:cubicBezTo>
                    <a:cubicBezTo>
                      <a:pt x="7549" y="2358"/>
                      <a:pt x="8204" y="2441"/>
                      <a:pt x="8859" y="2489"/>
                    </a:cubicBezTo>
                    <a:cubicBezTo>
                      <a:pt x="8538" y="2489"/>
                      <a:pt x="8204" y="2477"/>
                      <a:pt x="7883" y="2429"/>
                    </a:cubicBezTo>
                    <a:cubicBezTo>
                      <a:pt x="7549" y="2382"/>
                      <a:pt x="7228" y="2310"/>
                      <a:pt x="6907" y="2203"/>
                    </a:cubicBezTo>
                    <a:cubicBezTo>
                      <a:pt x="6287" y="2001"/>
                      <a:pt x="5692" y="1715"/>
                      <a:pt x="5085" y="1477"/>
                    </a:cubicBezTo>
                    <a:cubicBezTo>
                      <a:pt x="4466" y="1239"/>
                      <a:pt x="3847" y="1048"/>
                      <a:pt x="3192" y="1036"/>
                    </a:cubicBezTo>
                    <a:cubicBezTo>
                      <a:pt x="3152" y="1035"/>
                      <a:pt x="3113" y="1034"/>
                      <a:pt x="3073" y="1034"/>
                    </a:cubicBezTo>
                    <a:cubicBezTo>
                      <a:pt x="2466" y="1034"/>
                      <a:pt x="1839" y="1207"/>
                      <a:pt x="1370" y="1632"/>
                    </a:cubicBezTo>
                    <a:cubicBezTo>
                      <a:pt x="1489" y="1512"/>
                      <a:pt x="1632" y="1417"/>
                      <a:pt x="1763" y="1334"/>
                    </a:cubicBezTo>
                    <a:cubicBezTo>
                      <a:pt x="1906" y="1239"/>
                      <a:pt x="2061" y="1179"/>
                      <a:pt x="2204" y="1120"/>
                    </a:cubicBezTo>
                    <a:cubicBezTo>
                      <a:pt x="2525" y="1012"/>
                      <a:pt x="2847" y="977"/>
                      <a:pt x="3192" y="953"/>
                    </a:cubicBezTo>
                    <a:cubicBezTo>
                      <a:pt x="3210" y="953"/>
                      <a:pt x="3227" y="952"/>
                      <a:pt x="3245" y="952"/>
                    </a:cubicBezTo>
                    <a:close/>
                    <a:moveTo>
                      <a:pt x="9633" y="2536"/>
                    </a:moveTo>
                    <a:lnTo>
                      <a:pt x="9633" y="2536"/>
                    </a:lnTo>
                    <a:cubicBezTo>
                      <a:pt x="9632" y="2536"/>
                      <a:pt x="9631" y="2537"/>
                      <a:pt x="9630" y="2537"/>
                    </a:cubicBezTo>
                    <a:lnTo>
                      <a:pt x="9630" y="2537"/>
                    </a:lnTo>
                    <a:cubicBezTo>
                      <a:pt x="9631" y="2537"/>
                      <a:pt x="9632" y="2536"/>
                      <a:pt x="9633" y="2536"/>
                    </a:cubicBezTo>
                    <a:close/>
                    <a:moveTo>
                      <a:pt x="9038" y="0"/>
                    </a:moveTo>
                    <a:cubicBezTo>
                      <a:pt x="8224" y="533"/>
                      <a:pt x="7208" y="698"/>
                      <a:pt x="6201" y="698"/>
                    </a:cubicBezTo>
                    <a:cubicBezTo>
                      <a:pt x="5588" y="698"/>
                      <a:pt x="4977" y="637"/>
                      <a:pt x="4418" y="560"/>
                    </a:cubicBezTo>
                    <a:cubicBezTo>
                      <a:pt x="4169" y="524"/>
                      <a:pt x="3922" y="505"/>
                      <a:pt x="3681" y="505"/>
                    </a:cubicBezTo>
                    <a:cubicBezTo>
                      <a:pt x="2726" y="505"/>
                      <a:pt x="1852" y="797"/>
                      <a:pt x="1168" y="1453"/>
                    </a:cubicBezTo>
                    <a:cubicBezTo>
                      <a:pt x="989" y="1608"/>
                      <a:pt x="822" y="1810"/>
                      <a:pt x="656" y="2024"/>
                    </a:cubicBezTo>
                    <a:cubicBezTo>
                      <a:pt x="382" y="2429"/>
                      <a:pt x="239" y="2882"/>
                      <a:pt x="1" y="3298"/>
                    </a:cubicBezTo>
                    <a:cubicBezTo>
                      <a:pt x="513" y="2441"/>
                      <a:pt x="1299" y="1715"/>
                      <a:pt x="2263" y="1465"/>
                    </a:cubicBezTo>
                    <a:cubicBezTo>
                      <a:pt x="2518" y="1401"/>
                      <a:pt x="2859" y="1329"/>
                      <a:pt x="3184" y="1329"/>
                    </a:cubicBezTo>
                    <a:cubicBezTo>
                      <a:pt x="3528" y="1329"/>
                      <a:pt x="3853" y="1410"/>
                      <a:pt x="4037" y="1667"/>
                    </a:cubicBezTo>
                    <a:cubicBezTo>
                      <a:pt x="4156" y="1846"/>
                      <a:pt x="4251" y="2072"/>
                      <a:pt x="4192" y="2286"/>
                    </a:cubicBezTo>
                    <a:cubicBezTo>
                      <a:pt x="4144" y="2449"/>
                      <a:pt x="3951" y="2588"/>
                      <a:pt x="3766" y="2588"/>
                    </a:cubicBezTo>
                    <a:cubicBezTo>
                      <a:pt x="3720" y="2588"/>
                      <a:pt x="3675" y="2579"/>
                      <a:pt x="3632" y="2560"/>
                    </a:cubicBezTo>
                    <a:lnTo>
                      <a:pt x="3632" y="2560"/>
                    </a:lnTo>
                    <a:cubicBezTo>
                      <a:pt x="3748" y="2698"/>
                      <a:pt x="3930" y="2769"/>
                      <a:pt x="4106" y="2769"/>
                    </a:cubicBezTo>
                    <a:cubicBezTo>
                      <a:pt x="4219" y="2769"/>
                      <a:pt x="4330" y="2740"/>
                      <a:pt x="4418" y="2679"/>
                    </a:cubicBezTo>
                    <a:cubicBezTo>
                      <a:pt x="4680" y="2536"/>
                      <a:pt x="4740" y="2179"/>
                      <a:pt x="4621" y="1905"/>
                    </a:cubicBezTo>
                    <a:lnTo>
                      <a:pt x="4621" y="1905"/>
                    </a:lnTo>
                    <a:cubicBezTo>
                      <a:pt x="5418" y="2382"/>
                      <a:pt x="5906" y="3120"/>
                      <a:pt x="6204" y="3989"/>
                    </a:cubicBezTo>
                    <a:cubicBezTo>
                      <a:pt x="6204" y="3989"/>
                      <a:pt x="6347" y="3739"/>
                      <a:pt x="6395" y="3548"/>
                    </a:cubicBezTo>
                    <a:cubicBezTo>
                      <a:pt x="6395" y="3548"/>
                      <a:pt x="6692" y="3798"/>
                      <a:pt x="6954" y="4441"/>
                    </a:cubicBezTo>
                    <a:cubicBezTo>
                      <a:pt x="7097" y="3906"/>
                      <a:pt x="7145" y="3739"/>
                      <a:pt x="7073" y="3191"/>
                    </a:cubicBezTo>
                    <a:lnTo>
                      <a:pt x="7073" y="3191"/>
                    </a:lnTo>
                    <a:cubicBezTo>
                      <a:pt x="7315" y="3364"/>
                      <a:pt x="7526" y="3432"/>
                      <a:pt x="7719" y="3432"/>
                    </a:cubicBezTo>
                    <a:cubicBezTo>
                      <a:pt x="8402" y="3432"/>
                      <a:pt x="8861" y="2585"/>
                      <a:pt x="9630" y="2537"/>
                    </a:cubicBezTo>
                    <a:lnTo>
                      <a:pt x="9630" y="2537"/>
                    </a:lnTo>
                    <a:cubicBezTo>
                      <a:pt x="9615" y="2538"/>
                      <a:pt x="9601" y="2538"/>
                      <a:pt x="9586" y="2538"/>
                    </a:cubicBezTo>
                    <a:cubicBezTo>
                      <a:pt x="8738" y="2538"/>
                      <a:pt x="8725" y="1005"/>
                      <a:pt x="7985" y="1005"/>
                    </a:cubicBezTo>
                    <a:cubicBezTo>
                      <a:pt x="7956" y="1005"/>
                      <a:pt x="7926" y="1008"/>
                      <a:pt x="7895" y="1012"/>
                    </a:cubicBezTo>
                    <a:cubicBezTo>
                      <a:pt x="8371" y="750"/>
                      <a:pt x="8788" y="465"/>
                      <a:pt x="9038"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6942587" y="3380263"/>
                <a:ext cx="237962" cy="41455"/>
              </a:xfrm>
              <a:custGeom>
                <a:avLst/>
                <a:gdLst/>
                <a:ahLst/>
                <a:cxnLst/>
                <a:rect l="l" t="t" r="r" b="b"/>
                <a:pathLst>
                  <a:path w="3513" h="612" extrusionOk="0">
                    <a:moveTo>
                      <a:pt x="3513" y="0"/>
                    </a:moveTo>
                    <a:lnTo>
                      <a:pt x="3513" y="0"/>
                    </a:lnTo>
                    <a:cubicBezTo>
                      <a:pt x="2334" y="143"/>
                      <a:pt x="1179" y="274"/>
                      <a:pt x="1" y="429"/>
                    </a:cubicBezTo>
                    <a:cubicBezTo>
                      <a:pt x="416" y="552"/>
                      <a:pt x="834" y="612"/>
                      <a:pt x="1248" y="612"/>
                    </a:cubicBezTo>
                    <a:cubicBezTo>
                      <a:pt x="2033" y="612"/>
                      <a:pt x="2804" y="398"/>
                      <a:pt x="3513"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5865900" y="3845619"/>
                <a:ext cx="459802" cy="168666"/>
              </a:xfrm>
              <a:custGeom>
                <a:avLst/>
                <a:gdLst/>
                <a:ahLst/>
                <a:cxnLst/>
                <a:rect l="l" t="t" r="r" b="b"/>
                <a:pathLst>
                  <a:path w="6788" h="2490" extrusionOk="0">
                    <a:moveTo>
                      <a:pt x="1382" y="786"/>
                    </a:moveTo>
                    <a:lnTo>
                      <a:pt x="1382" y="786"/>
                    </a:lnTo>
                    <a:cubicBezTo>
                      <a:pt x="1692" y="905"/>
                      <a:pt x="1989" y="1024"/>
                      <a:pt x="2323" y="1120"/>
                    </a:cubicBezTo>
                    <a:cubicBezTo>
                      <a:pt x="2644" y="1203"/>
                      <a:pt x="2977" y="1286"/>
                      <a:pt x="3299" y="1310"/>
                    </a:cubicBezTo>
                    <a:cubicBezTo>
                      <a:pt x="3632" y="1358"/>
                      <a:pt x="3978" y="1370"/>
                      <a:pt x="4335" y="1370"/>
                    </a:cubicBezTo>
                    <a:cubicBezTo>
                      <a:pt x="4680" y="1370"/>
                      <a:pt x="5037" y="1346"/>
                      <a:pt x="5371" y="1322"/>
                    </a:cubicBezTo>
                    <a:lnTo>
                      <a:pt x="5371" y="1322"/>
                    </a:lnTo>
                    <a:cubicBezTo>
                      <a:pt x="5037" y="1381"/>
                      <a:pt x="4668" y="1429"/>
                      <a:pt x="4335" y="1441"/>
                    </a:cubicBezTo>
                    <a:cubicBezTo>
                      <a:pt x="4238" y="1448"/>
                      <a:pt x="4141" y="1451"/>
                      <a:pt x="4043" y="1451"/>
                    </a:cubicBezTo>
                    <a:cubicBezTo>
                      <a:pt x="3791" y="1451"/>
                      <a:pt x="3536" y="1431"/>
                      <a:pt x="3287" y="1405"/>
                    </a:cubicBezTo>
                    <a:cubicBezTo>
                      <a:pt x="2954" y="1358"/>
                      <a:pt x="2620" y="1286"/>
                      <a:pt x="2287" y="1179"/>
                    </a:cubicBezTo>
                    <a:cubicBezTo>
                      <a:pt x="1977" y="1072"/>
                      <a:pt x="1668" y="941"/>
                      <a:pt x="1382" y="786"/>
                    </a:cubicBezTo>
                    <a:close/>
                    <a:moveTo>
                      <a:pt x="1" y="0"/>
                    </a:moveTo>
                    <a:cubicBezTo>
                      <a:pt x="989" y="891"/>
                      <a:pt x="3573" y="2489"/>
                      <a:pt x="5251" y="2489"/>
                    </a:cubicBezTo>
                    <a:cubicBezTo>
                      <a:pt x="5433" y="2489"/>
                      <a:pt x="5605" y="2470"/>
                      <a:pt x="5763" y="2429"/>
                    </a:cubicBezTo>
                    <a:cubicBezTo>
                      <a:pt x="5728" y="2370"/>
                      <a:pt x="4751" y="2048"/>
                      <a:pt x="4513" y="1834"/>
                    </a:cubicBezTo>
                    <a:lnTo>
                      <a:pt x="4513" y="1834"/>
                    </a:lnTo>
                    <a:cubicBezTo>
                      <a:pt x="4618" y="1854"/>
                      <a:pt x="4729" y="1864"/>
                      <a:pt x="4843" y="1864"/>
                    </a:cubicBezTo>
                    <a:cubicBezTo>
                      <a:pt x="5530" y="1864"/>
                      <a:pt x="6338" y="1511"/>
                      <a:pt x="6787" y="1000"/>
                    </a:cubicBezTo>
                    <a:lnTo>
                      <a:pt x="6787" y="1000"/>
                    </a:lnTo>
                    <a:cubicBezTo>
                      <a:pt x="6226" y="1079"/>
                      <a:pt x="5658" y="1119"/>
                      <a:pt x="5089" y="1119"/>
                    </a:cubicBezTo>
                    <a:cubicBezTo>
                      <a:pt x="3339" y="1119"/>
                      <a:pt x="1582" y="746"/>
                      <a:pt x="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8"/>
            <p:cNvGrpSpPr/>
            <p:nvPr/>
          </p:nvGrpSpPr>
          <p:grpSpPr>
            <a:xfrm>
              <a:off x="713395" y="741413"/>
              <a:ext cx="2381650" cy="3590562"/>
              <a:chOff x="1405995" y="741413"/>
              <a:chExt cx="2381650" cy="3590562"/>
            </a:xfrm>
          </p:grpSpPr>
          <p:sp>
            <p:nvSpPr>
              <p:cNvPr id="547" name="Google Shape;547;p8"/>
              <p:cNvSpPr/>
              <p:nvPr/>
            </p:nvSpPr>
            <p:spPr>
              <a:xfrm>
                <a:off x="1710814" y="1957233"/>
                <a:ext cx="355757" cy="208293"/>
              </a:xfrm>
              <a:custGeom>
                <a:avLst/>
                <a:gdLst/>
                <a:ahLst/>
                <a:cxnLst/>
                <a:rect l="l" t="t" r="r" b="b"/>
                <a:pathLst>
                  <a:path w="5252" h="3075" extrusionOk="0">
                    <a:moveTo>
                      <a:pt x="1703" y="1792"/>
                    </a:moveTo>
                    <a:lnTo>
                      <a:pt x="1703" y="1792"/>
                    </a:lnTo>
                    <a:cubicBezTo>
                      <a:pt x="1822" y="1994"/>
                      <a:pt x="1989" y="2173"/>
                      <a:pt x="2168" y="2304"/>
                    </a:cubicBezTo>
                    <a:cubicBezTo>
                      <a:pt x="2299" y="2411"/>
                      <a:pt x="2454" y="2494"/>
                      <a:pt x="2608" y="2542"/>
                    </a:cubicBezTo>
                    <a:cubicBezTo>
                      <a:pt x="2730" y="2559"/>
                      <a:pt x="2846" y="2570"/>
                      <a:pt x="2965" y="2570"/>
                    </a:cubicBezTo>
                    <a:cubicBezTo>
                      <a:pt x="3008" y="2570"/>
                      <a:pt x="3052" y="2569"/>
                      <a:pt x="3096" y="2566"/>
                    </a:cubicBezTo>
                    <a:cubicBezTo>
                      <a:pt x="3346" y="2530"/>
                      <a:pt x="3597" y="2459"/>
                      <a:pt x="3847" y="2351"/>
                    </a:cubicBezTo>
                    <a:lnTo>
                      <a:pt x="3847" y="2351"/>
                    </a:lnTo>
                    <a:cubicBezTo>
                      <a:pt x="3620" y="2494"/>
                      <a:pt x="3370" y="2589"/>
                      <a:pt x="3108" y="2637"/>
                    </a:cubicBezTo>
                    <a:cubicBezTo>
                      <a:pt x="3020" y="2653"/>
                      <a:pt x="2933" y="2659"/>
                      <a:pt x="2846" y="2659"/>
                    </a:cubicBezTo>
                    <a:cubicBezTo>
                      <a:pt x="2664" y="2659"/>
                      <a:pt x="2484" y="2630"/>
                      <a:pt x="2299" y="2589"/>
                    </a:cubicBezTo>
                    <a:cubicBezTo>
                      <a:pt x="2049" y="2530"/>
                      <a:pt x="1799" y="2435"/>
                      <a:pt x="1537" y="2339"/>
                    </a:cubicBezTo>
                    <a:cubicBezTo>
                      <a:pt x="1287" y="2244"/>
                      <a:pt x="1037" y="2197"/>
                      <a:pt x="763" y="2197"/>
                    </a:cubicBezTo>
                    <a:cubicBezTo>
                      <a:pt x="1049" y="2197"/>
                      <a:pt x="1322" y="2232"/>
                      <a:pt x="1572" y="2292"/>
                    </a:cubicBezTo>
                    <a:cubicBezTo>
                      <a:pt x="1799" y="2351"/>
                      <a:pt x="2025" y="2435"/>
                      <a:pt x="2239" y="2494"/>
                    </a:cubicBezTo>
                    <a:lnTo>
                      <a:pt x="2108" y="2399"/>
                    </a:lnTo>
                    <a:cubicBezTo>
                      <a:pt x="1918" y="2244"/>
                      <a:pt x="1751" y="2030"/>
                      <a:pt x="1703" y="1792"/>
                    </a:cubicBezTo>
                    <a:close/>
                    <a:moveTo>
                      <a:pt x="2578" y="0"/>
                    </a:moveTo>
                    <a:cubicBezTo>
                      <a:pt x="2353" y="0"/>
                      <a:pt x="2129" y="135"/>
                      <a:pt x="2001" y="327"/>
                    </a:cubicBezTo>
                    <a:cubicBezTo>
                      <a:pt x="1870" y="554"/>
                      <a:pt x="1930" y="839"/>
                      <a:pt x="2061" y="1042"/>
                    </a:cubicBezTo>
                    <a:cubicBezTo>
                      <a:pt x="1895" y="987"/>
                      <a:pt x="1730" y="921"/>
                      <a:pt x="1555" y="921"/>
                    </a:cubicBezTo>
                    <a:cubicBezTo>
                      <a:pt x="1541" y="921"/>
                      <a:pt x="1527" y="922"/>
                      <a:pt x="1513" y="923"/>
                    </a:cubicBezTo>
                    <a:cubicBezTo>
                      <a:pt x="1322" y="946"/>
                      <a:pt x="1132" y="1066"/>
                      <a:pt x="1096" y="1244"/>
                    </a:cubicBezTo>
                    <a:cubicBezTo>
                      <a:pt x="1072" y="1375"/>
                      <a:pt x="1191" y="1566"/>
                      <a:pt x="1322" y="1625"/>
                    </a:cubicBezTo>
                    <a:cubicBezTo>
                      <a:pt x="965" y="1625"/>
                      <a:pt x="608" y="1744"/>
                      <a:pt x="334" y="1982"/>
                    </a:cubicBezTo>
                    <a:cubicBezTo>
                      <a:pt x="37" y="2256"/>
                      <a:pt x="13" y="2625"/>
                      <a:pt x="1" y="3030"/>
                    </a:cubicBezTo>
                    <a:cubicBezTo>
                      <a:pt x="174" y="2827"/>
                      <a:pt x="450" y="2736"/>
                      <a:pt x="720" y="2736"/>
                    </a:cubicBezTo>
                    <a:cubicBezTo>
                      <a:pt x="766" y="2736"/>
                      <a:pt x="813" y="2739"/>
                      <a:pt x="858" y="2744"/>
                    </a:cubicBezTo>
                    <a:cubicBezTo>
                      <a:pt x="1168" y="2768"/>
                      <a:pt x="1453" y="2887"/>
                      <a:pt x="1763" y="2982"/>
                    </a:cubicBezTo>
                    <a:cubicBezTo>
                      <a:pt x="2014" y="3044"/>
                      <a:pt x="2275" y="3075"/>
                      <a:pt x="2537" y="3075"/>
                    </a:cubicBezTo>
                    <a:cubicBezTo>
                      <a:pt x="3083" y="3075"/>
                      <a:pt x="3634" y="2942"/>
                      <a:pt x="4108" y="2685"/>
                    </a:cubicBezTo>
                    <a:cubicBezTo>
                      <a:pt x="4585" y="2411"/>
                      <a:pt x="4966" y="2042"/>
                      <a:pt x="5251" y="1577"/>
                    </a:cubicBezTo>
                    <a:lnTo>
                      <a:pt x="5251" y="1577"/>
                    </a:lnTo>
                    <a:cubicBezTo>
                      <a:pt x="5085" y="1732"/>
                      <a:pt x="4859" y="1851"/>
                      <a:pt x="4620" y="1958"/>
                    </a:cubicBezTo>
                    <a:cubicBezTo>
                      <a:pt x="4448" y="2027"/>
                      <a:pt x="4264" y="2060"/>
                      <a:pt x="4080" y="2060"/>
                    </a:cubicBezTo>
                    <a:cubicBezTo>
                      <a:pt x="3691" y="2060"/>
                      <a:pt x="3304" y="1912"/>
                      <a:pt x="3037" y="1637"/>
                    </a:cubicBezTo>
                    <a:cubicBezTo>
                      <a:pt x="2632" y="1244"/>
                      <a:pt x="2454" y="542"/>
                      <a:pt x="2656" y="6"/>
                    </a:cubicBezTo>
                    <a:cubicBezTo>
                      <a:pt x="2630" y="2"/>
                      <a:pt x="2604" y="0"/>
                      <a:pt x="2578"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2151988" y="870453"/>
                <a:ext cx="833984" cy="537971"/>
              </a:xfrm>
              <a:custGeom>
                <a:avLst/>
                <a:gdLst/>
                <a:ahLst/>
                <a:cxnLst/>
                <a:rect l="l" t="t" r="r" b="b"/>
                <a:pathLst>
                  <a:path w="12312" h="7942" extrusionOk="0">
                    <a:moveTo>
                      <a:pt x="12312" y="0"/>
                    </a:moveTo>
                    <a:lnTo>
                      <a:pt x="12312" y="0"/>
                    </a:lnTo>
                    <a:cubicBezTo>
                      <a:pt x="12311" y="6"/>
                      <a:pt x="12309" y="12"/>
                      <a:pt x="12308" y="18"/>
                    </a:cubicBezTo>
                    <a:lnTo>
                      <a:pt x="12308" y="18"/>
                    </a:lnTo>
                    <a:cubicBezTo>
                      <a:pt x="12309" y="12"/>
                      <a:pt x="12311" y="6"/>
                      <a:pt x="12312" y="0"/>
                    </a:cubicBezTo>
                    <a:close/>
                    <a:moveTo>
                      <a:pt x="12308" y="18"/>
                    </a:moveTo>
                    <a:cubicBezTo>
                      <a:pt x="12103" y="1084"/>
                      <a:pt x="10444" y="3216"/>
                      <a:pt x="6382" y="3334"/>
                    </a:cubicBezTo>
                    <a:cubicBezTo>
                      <a:pt x="4145" y="3408"/>
                      <a:pt x="2976" y="3800"/>
                      <a:pt x="1761" y="3800"/>
                    </a:cubicBezTo>
                    <a:cubicBezTo>
                      <a:pt x="1217" y="3800"/>
                      <a:pt x="663" y="3722"/>
                      <a:pt x="1" y="3501"/>
                    </a:cubicBezTo>
                    <a:lnTo>
                      <a:pt x="1" y="3501"/>
                    </a:lnTo>
                    <a:cubicBezTo>
                      <a:pt x="375" y="4311"/>
                      <a:pt x="1465" y="4922"/>
                      <a:pt x="2401" y="4922"/>
                    </a:cubicBezTo>
                    <a:cubicBezTo>
                      <a:pt x="2538" y="4922"/>
                      <a:pt x="2671" y="4909"/>
                      <a:pt x="2799" y="4882"/>
                    </a:cubicBezTo>
                    <a:lnTo>
                      <a:pt x="2799" y="4882"/>
                    </a:lnTo>
                    <a:cubicBezTo>
                      <a:pt x="2084" y="5691"/>
                      <a:pt x="2215" y="7084"/>
                      <a:pt x="2882" y="7942"/>
                    </a:cubicBezTo>
                    <a:cubicBezTo>
                      <a:pt x="2644" y="7132"/>
                      <a:pt x="3049" y="6251"/>
                      <a:pt x="3691" y="5715"/>
                    </a:cubicBezTo>
                    <a:cubicBezTo>
                      <a:pt x="4334" y="5179"/>
                      <a:pt x="5168" y="4941"/>
                      <a:pt x="5989" y="4798"/>
                    </a:cubicBezTo>
                    <a:cubicBezTo>
                      <a:pt x="6799" y="4644"/>
                      <a:pt x="7632" y="4584"/>
                      <a:pt x="8442" y="4334"/>
                    </a:cubicBezTo>
                    <a:cubicBezTo>
                      <a:pt x="10365" y="3741"/>
                      <a:pt x="11933" y="2011"/>
                      <a:pt x="12308" y="18"/>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1405995" y="1910833"/>
                <a:ext cx="782368" cy="443206"/>
              </a:xfrm>
              <a:custGeom>
                <a:avLst/>
                <a:gdLst/>
                <a:ahLst/>
                <a:cxnLst/>
                <a:rect l="l" t="t" r="r" b="b"/>
                <a:pathLst>
                  <a:path w="11550" h="6543" extrusionOk="0">
                    <a:moveTo>
                      <a:pt x="11549" y="0"/>
                    </a:moveTo>
                    <a:lnTo>
                      <a:pt x="11549" y="0"/>
                    </a:lnTo>
                    <a:cubicBezTo>
                      <a:pt x="11544" y="19"/>
                      <a:pt x="11539" y="37"/>
                      <a:pt x="11534" y="56"/>
                    </a:cubicBezTo>
                    <a:lnTo>
                      <a:pt x="11534" y="56"/>
                    </a:lnTo>
                    <a:cubicBezTo>
                      <a:pt x="11539" y="37"/>
                      <a:pt x="11544" y="19"/>
                      <a:pt x="11549" y="0"/>
                    </a:cubicBezTo>
                    <a:close/>
                    <a:moveTo>
                      <a:pt x="310" y="3870"/>
                    </a:moveTo>
                    <a:cubicBezTo>
                      <a:pt x="512" y="4227"/>
                      <a:pt x="727" y="4584"/>
                      <a:pt x="1000" y="4906"/>
                    </a:cubicBezTo>
                    <a:cubicBezTo>
                      <a:pt x="1262" y="5215"/>
                      <a:pt x="1584" y="5477"/>
                      <a:pt x="1953" y="5680"/>
                    </a:cubicBezTo>
                    <a:cubicBezTo>
                      <a:pt x="2310" y="5882"/>
                      <a:pt x="2691" y="6013"/>
                      <a:pt x="3096" y="6120"/>
                    </a:cubicBezTo>
                    <a:cubicBezTo>
                      <a:pt x="3501" y="6227"/>
                      <a:pt x="3917" y="6287"/>
                      <a:pt x="4334" y="6287"/>
                    </a:cubicBezTo>
                    <a:cubicBezTo>
                      <a:pt x="4222" y="6300"/>
                      <a:pt x="4111" y="6305"/>
                      <a:pt x="3999" y="6305"/>
                    </a:cubicBezTo>
                    <a:cubicBezTo>
                      <a:pt x="3694" y="6305"/>
                      <a:pt x="3389" y="6261"/>
                      <a:pt x="3084" y="6192"/>
                    </a:cubicBezTo>
                    <a:cubicBezTo>
                      <a:pt x="2667" y="6108"/>
                      <a:pt x="2274" y="5953"/>
                      <a:pt x="1905" y="5763"/>
                    </a:cubicBezTo>
                    <a:cubicBezTo>
                      <a:pt x="1536" y="5572"/>
                      <a:pt x="1203" y="5275"/>
                      <a:pt x="941" y="4965"/>
                    </a:cubicBezTo>
                    <a:cubicBezTo>
                      <a:pt x="667" y="4632"/>
                      <a:pt x="465" y="4263"/>
                      <a:pt x="310" y="3870"/>
                    </a:cubicBezTo>
                    <a:close/>
                    <a:moveTo>
                      <a:pt x="11534" y="56"/>
                    </a:moveTo>
                    <a:cubicBezTo>
                      <a:pt x="11103" y="1617"/>
                      <a:pt x="9855" y="3022"/>
                      <a:pt x="8501" y="3846"/>
                    </a:cubicBezTo>
                    <a:cubicBezTo>
                      <a:pt x="8037" y="4120"/>
                      <a:pt x="7549" y="4370"/>
                      <a:pt x="7025" y="4525"/>
                    </a:cubicBezTo>
                    <a:cubicBezTo>
                      <a:pt x="6787" y="4608"/>
                      <a:pt x="6537" y="4644"/>
                      <a:pt x="6287" y="4679"/>
                    </a:cubicBezTo>
                    <a:cubicBezTo>
                      <a:pt x="6025" y="4703"/>
                      <a:pt x="5763" y="4739"/>
                      <a:pt x="5513" y="4798"/>
                    </a:cubicBezTo>
                    <a:cubicBezTo>
                      <a:pt x="5251" y="4870"/>
                      <a:pt x="5013" y="5013"/>
                      <a:pt x="4929" y="5275"/>
                    </a:cubicBezTo>
                    <a:cubicBezTo>
                      <a:pt x="4853" y="5503"/>
                      <a:pt x="4926" y="5732"/>
                      <a:pt x="5130" y="5788"/>
                    </a:cubicBezTo>
                    <a:lnTo>
                      <a:pt x="5130" y="5788"/>
                    </a:lnTo>
                    <a:cubicBezTo>
                      <a:pt x="3985" y="5571"/>
                      <a:pt x="3191" y="4843"/>
                      <a:pt x="2524" y="3965"/>
                    </a:cubicBezTo>
                    <a:cubicBezTo>
                      <a:pt x="2163" y="3480"/>
                      <a:pt x="1656" y="3180"/>
                      <a:pt x="1278" y="3180"/>
                    </a:cubicBezTo>
                    <a:cubicBezTo>
                      <a:pt x="997" y="3180"/>
                      <a:pt x="788" y="3346"/>
                      <a:pt x="762" y="3727"/>
                    </a:cubicBezTo>
                    <a:cubicBezTo>
                      <a:pt x="667" y="3655"/>
                      <a:pt x="619" y="3489"/>
                      <a:pt x="524" y="3394"/>
                    </a:cubicBezTo>
                    <a:cubicBezTo>
                      <a:pt x="457" y="3336"/>
                      <a:pt x="375" y="3305"/>
                      <a:pt x="297" y="3305"/>
                    </a:cubicBezTo>
                    <a:cubicBezTo>
                      <a:pt x="182" y="3305"/>
                      <a:pt x="74" y="3371"/>
                      <a:pt x="24" y="3513"/>
                    </a:cubicBezTo>
                    <a:cubicBezTo>
                      <a:pt x="0" y="3632"/>
                      <a:pt x="24" y="3775"/>
                      <a:pt x="72" y="3882"/>
                    </a:cubicBezTo>
                    <a:cubicBezTo>
                      <a:pt x="536" y="5215"/>
                      <a:pt x="1560" y="6180"/>
                      <a:pt x="2989" y="6465"/>
                    </a:cubicBezTo>
                    <a:cubicBezTo>
                      <a:pt x="3274" y="6518"/>
                      <a:pt x="3563" y="6543"/>
                      <a:pt x="3852" y="6543"/>
                    </a:cubicBezTo>
                    <a:cubicBezTo>
                      <a:pt x="4996" y="6543"/>
                      <a:pt x="6146" y="6155"/>
                      <a:pt x="7144" y="5584"/>
                    </a:cubicBezTo>
                    <a:cubicBezTo>
                      <a:pt x="9378" y="4296"/>
                      <a:pt x="10861" y="2527"/>
                      <a:pt x="11534" y="56"/>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515662" y="2330196"/>
                <a:ext cx="321889" cy="166228"/>
              </a:xfrm>
              <a:custGeom>
                <a:avLst/>
                <a:gdLst/>
                <a:ahLst/>
                <a:cxnLst/>
                <a:rect l="l" t="t" r="r" b="b"/>
                <a:pathLst>
                  <a:path w="4752" h="2454" extrusionOk="0">
                    <a:moveTo>
                      <a:pt x="1417" y="2072"/>
                    </a:moveTo>
                    <a:lnTo>
                      <a:pt x="1417" y="2072"/>
                    </a:lnTo>
                    <a:cubicBezTo>
                      <a:pt x="1410" y="2081"/>
                      <a:pt x="1403" y="2091"/>
                      <a:pt x="1395" y="2100"/>
                    </a:cubicBezTo>
                    <a:lnTo>
                      <a:pt x="1395" y="2100"/>
                    </a:lnTo>
                    <a:cubicBezTo>
                      <a:pt x="1403" y="2091"/>
                      <a:pt x="1411" y="2082"/>
                      <a:pt x="1417" y="2072"/>
                    </a:cubicBezTo>
                    <a:close/>
                    <a:moveTo>
                      <a:pt x="4751" y="1"/>
                    </a:moveTo>
                    <a:lnTo>
                      <a:pt x="4751" y="1"/>
                    </a:lnTo>
                    <a:cubicBezTo>
                      <a:pt x="4106" y="460"/>
                      <a:pt x="3156" y="608"/>
                      <a:pt x="2270" y="608"/>
                    </a:cubicBezTo>
                    <a:cubicBezTo>
                      <a:pt x="1847" y="608"/>
                      <a:pt x="1438" y="574"/>
                      <a:pt x="1084" y="524"/>
                    </a:cubicBezTo>
                    <a:cubicBezTo>
                      <a:pt x="1030" y="518"/>
                      <a:pt x="704" y="457"/>
                      <a:pt x="451" y="457"/>
                    </a:cubicBezTo>
                    <a:cubicBezTo>
                      <a:pt x="204" y="457"/>
                      <a:pt x="27" y="515"/>
                      <a:pt x="239" y="739"/>
                    </a:cubicBezTo>
                    <a:cubicBezTo>
                      <a:pt x="334" y="822"/>
                      <a:pt x="465" y="858"/>
                      <a:pt x="584" y="870"/>
                    </a:cubicBezTo>
                    <a:cubicBezTo>
                      <a:pt x="274" y="1001"/>
                      <a:pt x="36" y="1274"/>
                      <a:pt x="12" y="1608"/>
                    </a:cubicBezTo>
                    <a:cubicBezTo>
                      <a:pt x="1" y="1953"/>
                      <a:pt x="227" y="2298"/>
                      <a:pt x="536" y="2417"/>
                    </a:cubicBezTo>
                    <a:cubicBezTo>
                      <a:pt x="603" y="2442"/>
                      <a:pt x="671" y="2454"/>
                      <a:pt x="739" y="2454"/>
                    </a:cubicBezTo>
                    <a:cubicBezTo>
                      <a:pt x="985" y="2454"/>
                      <a:pt x="1226" y="2303"/>
                      <a:pt x="1395" y="2100"/>
                    </a:cubicBezTo>
                    <a:lnTo>
                      <a:pt x="1395" y="2100"/>
                    </a:lnTo>
                    <a:cubicBezTo>
                      <a:pt x="1344" y="2155"/>
                      <a:pt x="1270" y="2180"/>
                      <a:pt x="1195" y="2180"/>
                    </a:cubicBezTo>
                    <a:cubicBezTo>
                      <a:pt x="1101" y="2180"/>
                      <a:pt x="1003" y="2140"/>
                      <a:pt x="941" y="2072"/>
                    </a:cubicBezTo>
                    <a:cubicBezTo>
                      <a:pt x="822" y="1941"/>
                      <a:pt x="834" y="1715"/>
                      <a:pt x="929" y="1572"/>
                    </a:cubicBezTo>
                    <a:cubicBezTo>
                      <a:pt x="1013" y="1417"/>
                      <a:pt x="1179" y="1334"/>
                      <a:pt x="1358" y="1274"/>
                    </a:cubicBezTo>
                    <a:cubicBezTo>
                      <a:pt x="1536" y="1215"/>
                      <a:pt x="1715" y="1191"/>
                      <a:pt x="1894" y="1179"/>
                    </a:cubicBezTo>
                    <a:cubicBezTo>
                      <a:pt x="2965" y="1060"/>
                      <a:pt x="3870" y="632"/>
                      <a:pt x="4751"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2325396" y="741413"/>
                <a:ext cx="654141" cy="285581"/>
              </a:xfrm>
              <a:custGeom>
                <a:avLst/>
                <a:gdLst/>
                <a:ahLst/>
                <a:cxnLst/>
                <a:rect l="l" t="t" r="r" b="b"/>
                <a:pathLst>
                  <a:path w="9657" h="4216" extrusionOk="0">
                    <a:moveTo>
                      <a:pt x="9656" y="1703"/>
                    </a:moveTo>
                    <a:cubicBezTo>
                      <a:pt x="9636" y="1729"/>
                      <a:pt x="9617" y="1756"/>
                      <a:pt x="9599" y="1783"/>
                    </a:cubicBezTo>
                    <a:lnTo>
                      <a:pt x="9599" y="1783"/>
                    </a:lnTo>
                    <a:cubicBezTo>
                      <a:pt x="9618" y="1757"/>
                      <a:pt x="9637" y="1730"/>
                      <a:pt x="9656" y="1703"/>
                    </a:cubicBezTo>
                    <a:close/>
                    <a:moveTo>
                      <a:pt x="750" y="1762"/>
                    </a:moveTo>
                    <a:lnTo>
                      <a:pt x="750" y="1762"/>
                    </a:lnTo>
                    <a:cubicBezTo>
                      <a:pt x="1072" y="1786"/>
                      <a:pt x="1405" y="1834"/>
                      <a:pt x="1727" y="1893"/>
                    </a:cubicBezTo>
                    <a:cubicBezTo>
                      <a:pt x="2060" y="1965"/>
                      <a:pt x="2370" y="2072"/>
                      <a:pt x="2667" y="2191"/>
                    </a:cubicBezTo>
                    <a:cubicBezTo>
                      <a:pt x="3275" y="2441"/>
                      <a:pt x="3846" y="2786"/>
                      <a:pt x="4441" y="3072"/>
                    </a:cubicBezTo>
                    <a:cubicBezTo>
                      <a:pt x="5013" y="3358"/>
                      <a:pt x="5644" y="3608"/>
                      <a:pt x="6287" y="3667"/>
                    </a:cubicBezTo>
                    <a:cubicBezTo>
                      <a:pt x="6394" y="3677"/>
                      <a:pt x="6502" y="3683"/>
                      <a:pt x="6612" y="3683"/>
                    </a:cubicBezTo>
                    <a:cubicBezTo>
                      <a:pt x="7147" y="3683"/>
                      <a:pt x="7699" y="3555"/>
                      <a:pt x="8144" y="3239"/>
                    </a:cubicBezTo>
                    <a:lnTo>
                      <a:pt x="8144" y="3239"/>
                    </a:lnTo>
                    <a:cubicBezTo>
                      <a:pt x="8013" y="3334"/>
                      <a:pt x="7870" y="3429"/>
                      <a:pt x="7728" y="3501"/>
                    </a:cubicBezTo>
                    <a:cubicBezTo>
                      <a:pt x="7573" y="3572"/>
                      <a:pt x="7418" y="3632"/>
                      <a:pt x="7263" y="3667"/>
                    </a:cubicBezTo>
                    <a:cubicBezTo>
                      <a:pt x="7028" y="3720"/>
                      <a:pt x="6786" y="3753"/>
                      <a:pt x="6547" y="3753"/>
                    </a:cubicBezTo>
                    <a:cubicBezTo>
                      <a:pt x="6460" y="3753"/>
                      <a:pt x="6373" y="3748"/>
                      <a:pt x="6287" y="3739"/>
                    </a:cubicBezTo>
                    <a:cubicBezTo>
                      <a:pt x="5608" y="3691"/>
                      <a:pt x="4989" y="3441"/>
                      <a:pt x="4394" y="3155"/>
                    </a:cubicBezTo>
                    <a:cubicBezTo>
                      <a:pt x="3798" y="2882"/>
                      <a:pt x="3227" y="2536"/>
                      <a:pt x="2632" y="2262"/>
                    </a:cubicBezTo>
                    <a:cubicBezTo>
                      <a:pt x="2036" y="2001"/>
                      <a:pt x="1405" y="1846"/>
                      <a:pt x="750" y="1762"/>
                    </a:cubicBezTo>
                    <a:close/>
                    <a:moveTo>
                      <a:pt x="2834" y="0"/>
                    </a:moveTo>
                    <a:cubicBezTo>
                      <a:pt x="2632" y="524"/>
                      <a:pt x="2596" y="667"/>
                      <a:pt x="2608" y="1239"/>
                    </a:cubicBezTo>
                    <a:cubicBezTo>
                      <a:pt x="2352" y="1021"/>
                      <a:pt x="2124" y="939"/>
                      <a:pt x="1911" y="939"/>
                    </a:cubicBezTo>
                    <a:cubicBezTo>
                      <a:pt x="1271" y="939"/>
                      <a:pt x="765" y="1679"/>
                      <a:pt x="27" y="1679"/>
                    </a:cubicBezTo>
                    <a:cubicBezTo>
                      <a:pt x="18" y="1679"/>
                      <a:pt x="9" y="1679"/>
                      <a:pt x="0" y="1679"/>
                    </a:cubicBezTo>
                    <a:lnTo>
                      <a:pt x="0" y="1679"/>
                    </a:lnTo>
                    <a:cubicBezTo>
                      <a:pt x="901" y="1702"/>
                      <a:pt x="756" y="3347"/>
                      <a:pt x="1576" y="3347"/>
                    </a:cubicBezTo>
                    <a:cubicBezTo>
                      <a:pt x="1590" y="3347"/>
                      <a:pt x="1605" y="3347"/>
                      <a:pt x="1620" y="3346"/>
                    </a:cubicBezTo>
                    <a:lnTo>
                      <a:pt x="1620" y="3346"/>
                    </a:lnTo>
                    <a:cubicBezTo>
                      <a:pt x="1120" y="3536"/>
                      <a:pt x="667" y="3786"/>
                      <a:pt x="381" y="4215"/>
                    </a:cubicBezTo>
                    <a:cubicBezTo>
                      <a:pt x="1043" y="3864"/>
                      <a:pt x="1810" y="3738"/>
                      <a:pt x="2590" y="3738"/>
                    </a:cubicBezTo>
                    <a:cubicBezTo>
                      <a:pt x="3425" y="3738"/>
                      <a:pt x="4274" y="3882"/>
                      <a:pt x="5025" y="4048"/>
                    </a:cubicBezTo>
                    <a:cubicBezTo>
                      <a:pt x="5399" y="4135"/>
                      <a:pt x="5768" y="4181"/>
                      <a:pt x="6127" y="4181"/>
                    </a:cubicBezTo>
                    <a:cubicBezTo>
                      <a:pt x="6945" y="4181"/>
                      <a:pt x="7709" y="3946"/>
                      <a:pt x="8347" y="3441"/>
                    </a:cubicBezTo>
                    <a:cubicBezTo>
                      <a:pt x="8549" y="3298"/>
                      <a:pt x="8728" y="3120"/>
                      <a:pt x="8894" y="2905"/>
                    </a:cubicBezTo>
                    <a:cubicBezTo>
                      <a:pt x="9193" y="2562"/>
                      <a:pt x="9348" y="2146"/>
                      <a:pt x="9599" y="1783"/>
                    </a:cubicBezTo>
                    <a:lnTo>
                      <a:pt x="9599" y="1783"/>
                    </a:lnTo>
                    <a:cubicBezTo>
                      <a:pt x="9039" y="2544"/>
                      <a:pt x="8206" y="3161"/>
                      <a:pt x="7263" y="3334"/>
                    </a:cubicBezTo>
                    <a:cubicBezTo>
                      <a:pt x="7062" y="3371"/>
                      <a:pt x="6803" y="3407"/>
                      <a:pt x="6545" y="3407"/>
                    </a:cubicBezTo>
                    <a:cubicBezTo>
                      <a:pt x="6131" y="3407"/>
                      <a:pt x="5715" y="3314"/>
                      <a:pt x="5525" y="2977"/>
                    </a:cubicBezTo>
                    <a:cubicBezTo>
                      <a:pt x="5418" y="2786"/>
                      <a:pt x="5346" y="2560"/>
                      <a:pt x="5430" y="2358"/>
                    </a:cubicBezTo>
                    <a:cubicBezTo>
                      <a:pt x="5502" y="2196"/>
                      <a:pt x="5682" y="2081"/>
                      <a:pt x="5849" y="2081"/>
                    </a:cubicBezTo>
                    <a:cubicBezTo>
                      <a:pt x="5902" y="2081"/>
                      <a:pt x="5955" y="2093"/>
                      <a:pt x="6001" y="2120"/>
                    </a:cubicBezTo>
                    <a:cubicBezTo>
                      <a:pt x="5882" y="1961"/>
                      <a:pt x="5689" y="1871"/>
                      <a:pt x="5499" y="1871"/>
                    </a:cubicBezTo>
                    <a:cubicBezTo>
                      <a:pt x="5404" y="1871"/>
                      <a:pt x="5311" y="1893"/>
                      <a:pt x="5227" y="1941"/>
                    </a:cubicBezTo>
                    <a:cubicBezTo>
                      <a:pt x="4977" y="2072"/>
                      <a:pt x="4882" y="2417"/>
                      <a:pt x="4953" y="2691"/>
                    </a:cubicBezTo>
                    <a:cubicBezTo>
                      <a:pt x="4203" y="2155"/>
                      <a:pt x="3763" y="1405"/>
                      <a:pt x="3548" y="500"/>
                    </a:cubicBezTo>
                    <a:cubicBezTo>
                      <a:pt x="3548" y="500"/>
                      <a:pt x="3394" y="738"/>
                      <a:pt x="3322" y="929"/>
                    </a:cubicBezTo>
                    <a:cubicBezTo>
                      <a:pt x="3322" y="929"/>
                      <a:pt x="3048" y="655"/>
                      <a:pt x="2834"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2444750" y="1039797"/>
                <a:ext cx="239588" cy="30685"/>
              </a:xfrm>
              <a:custGeom>
                <a:avLst/>
                <a:gdLst/>
                <a:ahLst/>
                <a:cxnLst/>
                <a:rect l="l" t="t" r="r" b="b"/>
                <a:pathLst>
                  <a:path w="3537" h="453" extrusionOk="0">
                    <a:moveTo>
                      <a:pt x="1955" y="0"/>
                    </a:moveTo>
                    <a:cubicBezTo>
                      <a:pt x="1290" y="0"/>
                      <a:pt x="631" y="155"/>
                      <a:pt x="1" y="453"/>
                    </a:cubicBezTo>
                    <a:cubicBezTo>
                      <a:pt x="1167" y="405"/>
                      <a:pt x="2346" y="346"/>
                      <a:pt x="3537" y="298"/>
                    </a:cubicBezTo>
                    <a:cubicBezTo>
                      <a:pt x="3015" y="98"/>
                      <a:pt x="2483" y="0"/>
                      <a:pt x="1955"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930215" y="1942263"/>
                <a:ext cx="266208" cy="397687"/>
              </a:xfrm>
              <a:custGeom>
                <a:avLst/>
                <a:gdLst/>
                <a:ahLst/>
                <a:cxnLst/>
                <a:rect l="l" t="t" r="r" b="b"/>
                <a:pathLst>
                  <a:path w="3930" h="5871" extrusionOk="0">
                    <a:moveTo>
                      <a:pt x="3525" y="1548"/>
                    </a:moveTo>
                    <a:lnTo>
                      <a:pt x="3525" y="1548"/>
                    </a:lnTo>
                    <a:cubicBezTo>
                      <a:pt x="3453" y="1858"/>
                      <a:pt x="3334" y="2179"/>
                      <a:pt x="3191" y="2477"/>
                    </a:cubicBezTo>
                    <a:cubicBezTo>
                      <a:pt x="3036" y="2775"/>
                      <a:pt x="2858" y="3072"/>
                      <a:pt x="2667" y="3346"/>
                    </a:cubicBezTo>
                    <a:cubicBezTo>
                      <a:pt x="2453" y="3632"/>
                      <a:pt x="2239" y="3882"/>
                      <a:pt x="1977" y="4144"/>
                    </a:cubicBezTo>
                    <a:cubicBezTo>
                      <a:pt x="1727" y="4382"/>
                      <a:pt x="1465" y="4620"/>
                      <a:pt x="1179" y="4823"/>
                    </a:cubicBezTo>
                    <a:cubicBezTo>
                      <a:pt x="1441" y="4573"/>
                      <a:pt x="1703" y="4334"/>
                      <a:pt x="1941" y="4096"/>
                    </a:cubicBezTo>
                    <a:cubicBezTo>
                      <a:pt x="2179" y="3846"/>
                      <a:pt x="2393" y="3584"/>
                      <a:pt x="2596" y="3311"/>
                    </a:cubicBezTo>
                    <a:cubicBezTo>
                      <a:pt x="2798" y="3037"/>
                      <a:pt x="2965" y="2739"/>
                      <a:pt x="3132" y="2453"/>
                    </a:cubicBezTo>
                    <a:cubicBezTo>
                      <a:pt x="3275" y="2156"/>
                      <a:pt x="3406" y="1858"/>
                      <a:pt x="3525" y="1548"/>
                    </a:cubicBezTo>
                    <a:close/>
                    <a:moveTo>
                      <a:pt x="3929" y="1"/>
                    </a:moveTo>
                    <a:lnTo>
                      <a:pt x="3929" y="1"/>
                    </a:lnTo>
                    <a:cubicBezTo>
                      <a:pt x="3203" y="2203"/>
                      <a:pt x="1810" y="4180"/>
                      <a:pt x="0" y="5632"/>
                    </a:cubicBezTo>
                    <a:cubicBezTo>
                      <a:pt x="19" y="5633"/>
                      <a:pt x="38" y="5633"/>
                      <a:pt x="56" y="5633"/>
                    </a:cubicBezTo>
                    <a:cubicBezTo>
                      <a:pt x="821" y="5633"/>
                      <a:pt x="1773" y="5164"/>
                      <a:pt x="2191" y="4537"/>
                    </a:cubicBezTo>
                    <a:lnTo>
                      <a:pt x="2191" y="4537"/>
                    </a:lnTo>
                    <a:cubicBezTo>
                      <a:pt x="2191" y="4870"/>
                      <a:pt x="1739" y="5787"/>
                      <a:pt x="1751" y="5870"/>
                    </a:cubicBezTo>
                    <a:cubicBezTo>
                      <a:pt x="3144" y="4977"/>
                      <a:pt x="3870" y="1477"/>
                      <a:pt x="3929"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2869802" y="1232442"/>
                <a:ext cx="314573" cy="227530"/>
              </a:xfrm>
              <a:custGeom>
                <a:avLst/>
                <a:gdLst/>
                <a:ahLst/>
                <a:cxnLst/>
                <a:rect l="l" t="t" r="r" b="b"/>
                <a:pathLst>
                  <a:path w="4644" h="3359" extrusionOk="0">
                    <a:moveTo>
                      <a:pt x="3096" y="538"/>
                    </a:moveTo>
                    <a:cubicBezTo>
                      <a:pt x="2858" y="645"/>
                      <a:pt x="2619" y="776"/>
                      <a:pt x="2429" y="943"/>
                    </a:cubicBezTo>
                    <a:cubicBezTo>
                      <a:pt x="2310" y="1050"/>
                      <a:pt x="2203" y="1169"/>
                      <a:pt x="2119" y="1300"/>
                    </a:cubicBezTo>
                    <a:cubicBezTo>
                      <a:pt x="2036" y="1467"/>
                      <a:pt x="2000" y="1621"/>
                      <a:pt x="1977" y="1788"/>
                    </a:cubicBezTo>
                    <a:cubicBezTo>
                      <a:pt x="1953" y="2026"/>
                      <a:pt x="1965" y="2252"/>
                      <a:pt x="2036" y="2491"/>
                    </a:cubicBezTo>
                    <a:cubicBezTo>
                      <a:pt x="1893" y="2300"/>
                      <a:pt x="1846" y="2026"/>
                      <a:pt x="1881" y="1776"/>
                    </a:cubicBezTo>
                    <a:cubicBezTo>
                      <a:pt x="1881" y="1729"/>
                      <a:pt x="1893" y="1669"/>
                      <a:pt x="1905" y="1621"/>
                    </a:cubicBezTo>
                    <a:lnTo>
                      <a:pt x="1905" y="1621"/>
                    </a:lnTo>
                    <a:cubicBezTo>
                      <a:pt x="1798" y="1836"/>
                      <a:pt x="1715" y="2038"/>
                      <a:pt x="1596" y="2252"/>
                    </a:cubicBezTo>
                    <a:cubicBezTo>
                      <a:pt x="1488" y="2479"/>
                      <a:pt x="1322" y="2693"/>
                      <a:pt x="1119" y="2860"/>
                    </a:cubicBezTo>
                    <a:cubicBezTo>
                      <a:pt x="1298" y="2669"/>
                      <a:pt x="1429" y="2443"/>
                      <a:pt x="1536" y="2205"/>
                    </a:cubicBezTo>
                    <a:cubicBezTo>
                      <a:pt x="1643" y="1967"/>
                      <a:pt x="1738" y="1729"/>
                      <a:pt x="1881" y="1490"/>
                    </a:cubicBezTo>
                    <a:cubicBezTo>
                      <a:pt x="2012" y="1252"/>
                      <a:pt x="2179" y="1050"/>
                      <a:pt x="2381" y="883"/>
                    </a:cubicBezTo>
                    <a:cubicBezTo>
                      <a:pt x="2596" y="717"/>
                      <a:pt x="2846" y="597"/>
                      <a:pt x="3096" y="538"/>
                    </a:cubicBezTo>
                    <a:close/>
                    <a:moveTo>
                      <a:pt x="4027" y="0"/>
                    </a:moveTo>
                    <a:cubicBezTo>
                      <a:pt x="3699" y="0"/>
                      <a:pt x="3369" y="50"/>
                      <a:pt x="3048" y="145"/>
                    </a:cubicBezTo>
                    <a:cubicBezTo>
                      <a:pt x="2274" y="395"/>
                      <a:pt x="1619" y="943"/>
                      <a:pt x="1238" y="1657"/>
                    </a:cubicBezTo>
                    <a:cubicBezTo>
                      <a:pt x="1084" y="1919"/>
                      <a:pt x="965" y="2217"/>
                      <a:pt x="786" y="2479"/>
                    </a:cubicBezTo>
                    <a:cubicBezTo>
                      <a:pt x="613" y="2710"/>
                      <a:pt x="327" y="2896"/>
                      <a:pt x="28" y="2896"/>
                    </a:cubicBezTo>
                    <a:cubicBezTo>
                      <a:pt x="19" y="2896"/>
                      <a:pt x="9" y="2896"/>
                      <a:pt x="0" y="2895"/>
                    </a:cubicBezTo>
                    <a:lnTo>
                      <a:pt x="0" y="2895"/>
                    </a:lnTo>
                    <a:cubicBezTo>
                      <a:pt x="272" y="3135"/>
                      <a:pt x="544" y="3354"/>
                      <a:pt x="897" y="3354"/>
                    </a:cubicBezTo>
                    <a:cubicBezTo>
                      <a:pt x="931" y="3354"/>
                      <a:pt x="965" y="3352"/>
                      <a:pt x="1000" y="3348"/>
                    </a:cubicBezTo>
                    <a:cubicBezTo>
                      <a:pt x="1357" y="3312"/>
                      <a:pt x="1679" y="3145"/>
                      <a:pt x="1917" y="2872"/>
                    </a:cubicBezTo>
                    <a:lnTo>
                      <a:pt x="1917" y="2872"/>
                    </a:lnTo>
                    <a:cubicBezTo>
                      <a:pt x="1869" y="3014"/>
                      <a:pt x="1929" y="3229"/>
                      <a:pt x="2048" y="3312"/>
                    </a:cubicBezTo>
                    <a:cubicBezTo>
                      <a:pt x="2104" y="3344"/>
                      <a:pt x="2166" y="3359"/>
                      <a:pt x="2229" y="3359"/>
                    </a:cubicBezTo>
                    <a:cubicBezTo>
                      <a:pt x="2352" y="3359"/>
                      <a:pt x="2477" y="3303"/>
                      <a:pt x="2572" y="3217"/>
                    </a:cubicBezTo>
                    <a:cubicBezTo>
                      <a:pt x="2715" y="3098"/>
                      <a:pt x="2786" y="2919"/>
                      <a:pt x="2858" y="2741"/>
                    </a:cubicBezTo>
                    <a:cubicBezTo>
                      <a:pt x="2917" y="2991"/>
                      <a:pt x="3084" y="3229"/>
                      <a:pt x="3334" y="3276"/>
                    </a:cubicBezTo>
                    <a:cubicBezTo>
                      <a:pt x="3376" y="3284"/>
                      <a:pt x="3420" y="3288"/>
                      <a:pt x="3463" y="3288"/>
                    </a:cubicBezTo>
                    <a:cubicBezTo>
                      <a:pt x="3674" y="3288"/>
                      <a:pt x="3884" y="3194"/>
                      <a:pt x="4013" y="3026"/>
                    </a:cubicBezTo>
                    <a:cubicBezTo>
                      <a:pt x="3477" y="2800"/>
                      <a:pt x="3096" y="2205"/>
                      <a:pt x="3084" y="1633"/>
                    </a:cubicBezTo>
                    <a:cubicBezTo>
                      <a:pt x="3060" y="1062"/>
                      <a:pt x="3417" y="502"/>
                      <a:pt x="3941" y="264"/>
                    </a:cubicBezTo>
                    <a:cubicBezTo>
                      <a:pt x="4179" y="169"/>
                      <a:pt x="4417" y="74"/>
                      <a:pt x="4644" y="62"/>
                    </a:cubicBezTo>
                    <a:cubicBezTo>
                      <a:pt x="4441" y="20"/>
                      <a:pt x="4234" y="0"/>
                      <a:pt x="4027"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1759246" y="1448728"/>
                <a:ext cx="811360" cy="586336"/>
              </a:xfrm>
              <a:custGeom>
                <a:avLst/>
                <a:gdLst/>
                <a:ahLst/>
                <a:cxnLst/>
                <a:rect l="l" t="t" r="r" b="b"/>
                <a:pathLst>
                  <a:path w="11978" h="8656" extrusionOk="0">
                    <a:moveTo>
                      <a:pt x="11978" y="0"/>
                    </a:moveTo>
                    <a:lnTo>
                      <a:pt x="11978" y="0"/>
                    </a:lnTo>
                    <a:cubicBezTo>
                      <a:pt x="11977" y="8"/>
                      <a:pt x="11976" y="15"/>
                      <a:pt x="11975" y="23"/>
                    </a:cubicBezTo>
                    <a:lnTo>
                      <a:pt x="11975" y="23"/>
                    </a:lnTo>
                    <a:cubicBezTo>
                      <a:pt x="11976" y="15"/>
                      <a:pt x="11977" y="8"/>
                      <a:pt x="11978" y="0"/>
                    </a:cubicBezTo>
                    <a:close/>
                    <a:moveTo>
                      <a:pt x="11975" y="23"/>
                    </a:moveTo>
                    <a:cubicBezTo>
                      <a:pt x="11850" y="1104"/>
                      <a:pt x="10366" y="3361"/>
                      <a:pt x="6334" y="3786"/>
                    </a:cubicBezTo>
                    <a:cubicBezTo>
                      <a:pt x="3856" y="4080"/>
                      <a:pt x="2743" y="4650"/>
                      <a:pt x="1354" y="4650"/>
                    </a:cubicBezTo>
                    <a:cubicBezTo>
                      <a:pt x="942" y="4650"/>
                      <a:pt x="505" y="4599"/>
                      <a:pt x="0" y="4477"/>
                    </a:cubicBezTo>
                    <a:lnTo>
                      <a:pt x="0" y="4477"/>
                    </a:lnTo>
                    <a:cubicBezTo>
                      <a:pt x="410" y="5208"/>
                      <a:pt x="1434" y="5708"/>
                      <a:pt x="2328" y="5708"/>
                    </a:cubicBezTo>
                    <a:cubicBezTo>
                      <a:pt x="2525" y="5708"/>
                      <a:pt x="2717" y="5683"/>
                      <a:pt x="2893" y="5632"/>
                    </a:cubicBezTo>
                    <a:lnTo>
                      <a:pt x="2893" y="5632"/>
                    </a:lnTo>
                    <a:cubicBezTo>
                      <a:pt x="2239" y="6477"/>
                      <a:pt x="2477" y="7870"/>
                      <a:pt x="3227" y="8656"/>
                    </a:cubicBezTo>
                    <a:cubicBezTo>
                      <a:pt x="2929" y="7882"/>
                      <a:pt x="3251" y="6965"/>
                      <a:pt x="3846" y="6382"/>
                    </a:cubicBezTo>
                    <a:cubicBezTo>
                      <a:pt x="4429" y="5798"/>
                      <a:pt x="5251" y="5489"/>
                      <a:pt x="6049" y="5274"/>
                    </a:cubicBezTo>
                    <a:cubicBezTo>
                      <a:pt x="6858" y="5072"/>
                      <a:pt x="7692" y="4941"/>
                      <a:pt x="8466" y="4620"/>
                    </a:cubicBezTo>
                    <a:cubicBezTo>
                      <a:pt x="10352" y="3884"/>
                      <a:pt x="11753" y="2038"/>
                      <a:pt x="11975" y="23"/>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2610910" y="1180623"/>
                <a:ext cx="767805" cy="480191"/>
              </a:xfrm>
              <a:custGeom>
                <a:avLst/>
                <a:gdLst/>
                <a:ahLst/>
                <a:cxnLst/>
                <a:rect l="l" t="t" r="r" b="b"/>
                <a:pathLst>
                  <a:path w="11335" h="7089" extrusionOk="0">
                    <a:moveTo>
                      <a:pt x="1834" y="2029"/>
                    </a:moveTo>
                    <a:cubicBezTo>
                      <a:pt x="1548" y="2327"/>
                      <a:pt x="1310" y="2672"/>
                      <a:pt x="1096" y="3041"/>
                    </a:cubicBezTo>
                    <a:cubicBezTo>
                      <a:pt x="905" y="3398"/>
                      <a:pt x="738" y="3791"/>
                      <a:pt x="643" y="4196"/>
                    </a:cubicBezTo>
                    <a:cubicBezTo>
                      <a:pt x="536" y="4589"/>
                      <a:pt x="500" y="5006"/>
                      <a:pt x="548" y="5411"/>
                    </a:cubicBezTo>
                    <a:cubicBezTo>
                      <a:pt x="596" y="5815"/>
                      <a:pt x="703" y="6220"/>
                      <a:pt x="834" y="6613"/>
                    </a:cubicBezTo>
                    <a:cubicBezTo>
                      <a:pt x="655" y="6232"/>
                      <a:pt x="536" y="5827"/>
                      <a:pt x="476" y="5411"/>
                    </a:cubicBezTo>
                    <a:cubicBezTo>
                      <a:pt x="417" y="4994"/>
                      <a:pt x="429" y="4565"/>
                      <a:pt x="548" y="4160"/>
                    </a:cubicBezTo>
                    <a:cubicBezTo>
                      <a:pt x="655" y="3756"/>
                      <a:pt x="822" y="3363"/>
                      <a:pt x="1036" y="3006"/>
                    </a:cubicBezTo>
                    <a:cubicBezTo>
                      <a:pt x="1250" y="2648"/>
                      <a:pt x="1512" y="2303"/>
                      <a:pt x="1834" y="2029"/>
                    </a:cubicBezTo>
                    <a:close/>
                    <a:moveTo>
                      <a:pt x="7199" y="1"/>
                    </a:moveTo>
                    <a:cubicBezTo>
                      <a:pt x="6238" y="1"/>
                      <a:pt x="5258" y="161"/>
                      <a:pt x="4251" y="469"/>
                    </a:cubicBezTo>
                    <a:cubicBezTo>
                      <a:pt x="2870" y="886"/>
                      <a:pt x="1548" y="1672"/>
                      <a:pt x="774" y="2898"/>
                    </a:cubicBezTo>
                    <a:cubicBezTo>
                      <a:pt x="0" y="4101"/>
                      <a:pt x="12" y="5518"/>
                      <a:pt x="703" y="6768"/>
                    </a:cubicBezTo>
                    <a:cubicBezTo>
                      <a:pt x="762" y="6875"/>
                      <a:pt x="834" y="6994"/>
                      <a:pt x="941" y="7054"/>
                    </a:cubicBezTo>
                    <a:cubicBezTo>
                      <a:pt x="986" y="7077"/>
                      <a:pt x="1031" y="7088"/>
                      <a:pt x="1075" y="7088"/>
                    </a:cubicBezTo>
                    <a:cubicBezTo>
                      <a:pt x="1228" y="7088"/>
                      <a:pt x="1358" y="6956"/>
                      <a:pt x="1358" y="6780"/>
                    </a:cubicBezTo>
                    <a:cubicBezTo>
                      <a:pt x="1358" y="6637"/>
                      <a:pt x="1262" y="6494"/>
                      <a:pt x="1274" y="6375"/>
                    </a:cubicBezTo>
                    <a:lnTo>
                      <a:pt x="1274" y="6375"/>
                    </a:lnTo>
                    <a:cubicBezTo>
                      <a:pt x="1414" y="6491"/>
                      <a:pt x="1548" y="6543"/>
                      <a:pt x="1671" y="6543"/>
                    </a:cubicBezTo>
                    <a:cubicBezTo>
                      <a:pt x="2153" y="6543"/>
                      <a:pt x="2464" y="5748"/>
                      <a:pt x="2322" y="4922"/>
                    </a:cubicBezTo>
                    <a:cubicBezTo>
                      <a:pt x="2136" y="3839"/>
                      <a:pt x="2143" y="2768"/>
                      <a:pt x="2756" y="1785"/>
                    </a:cubicBezTo>
                    <a:lnTo>
                      <a:pt x="2756" y="1785"/>
                    </a:lnTo>
                    <a:cubicBezTo>
                      <a:pt x="2657" y="1981"/>
                      <a:pt x="2775" y="2184"/>
                      <a:pt x="2989" y="2291"/>
                    </a:cubicBezTo>
                    <a:cubicBezTo>
                      <a:pt x="3069" y="2323"/>
                      <a:pt x="3155" y="2338"/>
                      <a:pt x="3243" y="2338"/>
                    </a:cubicBezTo>
                    <a:cubicBezTo>
                      <a:pt x="3413" y="2338"/>
                      <a:pt x="3589" y="2283"/>
                      <a:pt x="3739" y="2196"/>
                    </a:cubicBezTo>
                    <a:cubicBezTo>
                      <a:pt x="3953" y="2065"/>
                      <a:pt x="4155" y="1886"/>
                      <a:pt x="4346" y="1720"/>
                    </a:cubicBezTo>
                    <a:cubicBezTo>
                      <a:pt x="4536" y="1553"/>
                      <a:pt x="4727" y="1410"/>
                      <a:pt x="4953" y="1267"/>
                    </a:cubicBezTo>
                    <a:cubicBezTo>
                      <a:pt x="5429" y="1017"/>
                      <a:pt x="5941" y="827"/>
                      <a:pt x="6453" y="672"/>
                    </a:cubicBezTo>
                    <a:cubicBezTo>
                      <a:pt x="7070" y="500"/>
                      <a:pt x="7747" y="406"/>
                      <a:pt x="8429" y="406"/>
                    </a:cubicBezTo>
                    <a:cubicBezTo>
                      <a:pt x="9445" y="406"/>
                      <a:pt x="10473" y="614"/>
                      <a:pt x="11335" y="1077"/>
                    </a:cubicBezTo>
                    <a:cubicBezTo>
                      <a:pt x="9982" y="347"/>
                      <a:pt x="8611" y="1"/>
                      <a:pt x="7199"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2510861" y="1220453"/>
                <a:ext cx="322701" cy="202332"/>
              </a:xfrm>
              <a:custGeom>
                <a:avLst/>
                <a:gdLst/>
                <a:ahLst/>
                <a:cxnLst/>
                <a:rect l="l" t="t" r="r" b="b"/>
                <a:pathLst>
                  <a:path w="4764" h="2987" extrusionOk="0">
                    <a:moveTo>
                      <a:pt x="945" y="1011"/>
                    </a:moveTo>
                    <a:cubicBezTo>
                      <a:pt x="944" y="1011"/>
                      <a:pt x="942" y="1011"/>
                      <a:pt x="941" y="1011"/>
                    </a:cubicBezTo>
                    <a:lnTo>
                      <a:pt x="941" y="1011"/>
                    </a:lnTo>
                    <a:cubicBezTo>
                      <a:pt x="953" y="1011"/>
                      <a:pt x="965" y="1012"/>
                      <a:pt x="977" y="1013"/>
                    </a:cubicBezTo>
                    <a:cubicBezTo>
                      <a:pt x="966" y="1011"/>
                      <a:pt x="955" y="1011"/>
                      <a:pt x="945" y="1011"/>
                    </a:cubicBezTo>
                    <a:close/>
                    <a:moveTo>
                      <a:pt x="4763" y="1"/>
                    </a:moveTo>
                    <a:cubicBezTo>
                      <a:pt x="3704" y="215"/>
                      <a:pt x="2775" y="584"/>
                      <a:pt x="1965" y="1286"/>
                    </a:cubicBezTo>
                    <a:cubicBezTo>
                      <a:pt x="1834" y="1405"/>
                      <a:pt x="1692" y="1525"/>
                      <a:pt x="1537" y="1608"/>
                    </a:cubicBezTo>
                    <a:cubicBezTo>
                      <a:pt x="1410" y="1680"/>
                      <a:pt x="1277" y="1732"/>
                      <a:pt x="1142" y="1732"/>
                    </a:cubicBezTo>
                    <a:cubicBezTo>
                      <a:pt x="1099" y="1732"/>
                      <a:pt x="1056" y="1727"/>
                      <a:pt x="1013" y="1715"/>
                    </a:cubicBezTo>
                    <a:cubicBezTo>
                      <a:pt x="834" y="1679"/>
                      <a:pt x="668" y="1536"/>
                      <a:pt x="656" y="1358"/>
                    </a:cubicBezTo>
                    <a:cubicBezTo>
                      <a:pt x="645" y="1191"/>
                      <a:pt x="769" y="1013"/>
                      <a:pt x="941" y="1011"/>
                    </a:cubicBezTo>
                    <a:lnTo>
                      <a:pt x="941" y="1011"/>
                    </a:lnTo>
                    <a:cubicBezTo>
                      <a:pt x="926" y="1010"/>
                      <a:pt x="910" y="1010"/>
                      <a:pt x="894" y="1010"/>
                    </a:cubicBezTo>
                    <a:cubicBezTo>
                      <a:pt x="581" y="1010"/>
                      <a:pt x="241" y="1133"/>
                      <a:pt x="132" y="1417"/>
                    </a:cubicBezTo>
                    <a:cubicBezTo>
                      <a:pt x="1" y="1727"/>
                      <a:pt x="108" y="2132"/>
                      <a:pt x="358" y="2334"/>
                    </a:cubicBezTo>
                    <a:cubicBezTo>
                      <a:pt x="517" y="2465"/>
                      <a:pt x="699" y="2520"/>
                      <a:pt x="883" y="2520"/>
                    </a:cubicBezTo>
                    <a:cubicBezTo>
                      <a:pt x="1016" y="2520"/>
                      <a:pt x="1150" y="2491"/>
                      <a:pt x="1275" y="2441"/>
                    </a:cubicBezTo>
                    <a:lnTo>
                      <a:pt x="1275" y="2441"/>
                    </a:lnTo>
                    <a:cubicBezTo>
                      <a:pt x="1203" y="2537"/>
                      <a:pt x="1132" y="2668"/>
                      <a:pt x="1144" y="2787"/>
                    </a:cubicBezTo>
                    <a:cubicBezTo>
                      <a:pt x="1152" y="2930"/>
                      <a:pt x="1192" y="2986"/>
                      <a:pt x="1250" y="2986"/>
                    </a:cubicBezTo>
                    <a:cubicBezTo>
                      <a:pt x="1442" y="2986"/>
                      <a:pt x="1824" y="2374"/>
                      <a:pt x="1870" y="2310"/>
                    </a:cubicBezTo>
                    <a:cubicBezTo>
                      <a:pt x="2513" y="1417"/>
                      <a:pt x="3632" y="239"/>
                      <a:pt x="4763"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3094013" y="847829"/>
                <a:ext cx="693632" cy="431081"/>
              </a:xfrm>
              <a:custGeom>
                <a:avLst/>
                <a:gdLst/>
                <a:ahLst/>
                <a:cxnLst/>
                <a:rect l="l" t="t" r="r" b="b"/>
                <a:pathLst>
                  <a:path w="10240" h="6364" extrusionOk="0">
                    <a:moveTo>
                      <a:pt x="1036" y="60"/>
                    </a:moveTo>
                    <a:lnTo>
                      <a:pt x="1036" y="60"/>
                    </a:lnTo>
                    <a:cubicBezTo>
                      <a:pt x="1038" y="61"/>
                      <a:pt x="1039" y="63"/>
                      <a:pt x="1041" y="64"/>
                    </a:cubicBezTo>
                    <a:lnTo>
                      <a:pt x="1041" y="64"/>
                    </a:lnTo>
                    <a:cubicBezTo>
                      <a:pt x="1039" y="63"/>
                      <a:pt x="1038" y="61"/>
                      <a:pt x="1036" y="60"/>
                    </a:cubicBezTo>
                    <a:close/>
                    <a:moveTo>
                      <a:pt x="10239" y="5382"/>
                    </a:moveTo>
                    <a:cubicBezTo>
                      <a:pt x="10232" y="5386"/>
                      <a:pt x="10225" y="5389"/>
                      <a:pt x="10217" y="5393"/>
                    </a:cubicBezTo>
                    <a:lnTo>
                      <a:pt x="10217" y="5393"/>
                    </a:lnTo>
                    <a:cubicBezTo>
                      <a:pt x="10225" y="5389"/>
                      <a:pt x="10232" y="5386"/>
                      <a:pt x="10239" y="5382"/>
                    </a:cubicBezTo>
                    <a:close/>
                    <a:moveTo>
                      <a:pt x="1679" y="560"/>
                    </a:moveTo>
                    <a:lnTo>
                      <a:pt x="1679" y="560"/>
                    </a:lnTo>
                    <a:cubicBezTo>
                      <a:pt x="1976" y="763"/>
                      <a:pt x="2262" y="989"/>
                      <a:pt x="2524" y="1227"/>
                    </a:cubicBezTo>
                    <a:cubicBezTo>
                      <a:pt x="2798" y="1465"/>
                      <a:pt x="3036" y="1751"/>
                      <a:pt x="3250" y="2037"/>
                    </a:cubicBezTo>
                    <a:cubicBezTo>
                      <a:pt x="3703" y="2608"/>
                      <a:pt x="4060" y="3239"/>
                      <a:pt x="4465" y="3835"/>
                    </a:cubicBezTo>
                    <a:cubicBezTo>
                      <a:pt x="4858" y="4430"/>
                      <a:pt x="5310" y="4990"/>
                      <a:pt x="5906" y="5418"/>
                    </a:cubicBezTo>
                    <a:cubicBezTo>
                      <a:pt x="6048" y="5513"/>
                      <a:pt x="6203" y="5609"/>
                      <a:pt x="6370" y="5692"/>
                    </a:cubicBezTo>
                    <a:cubicBezTo>
                      <a:pt x="6525" y="5775"/>
                      <a:pt x="6691" y="5847"/>
                      <a:pt x="6858" y="5906"/>
                    </a:cubicBezTo>
                    <a:cubicBezTo>
                      <a:pt x="7037" y="5966"/>
                      <a:pt x="7203" y="5990"/>
                      <a:pt x="7382" y="6025"/>
                    </a:cubicBezTo>
                    <a:cubicBezTo>
                      <a:pt x="7471" y="6031"/>
                      <a:pt x="7561" y="6034"/>
                      <a:pt x="7650" y="6034"/>
                    </a:cubicBezTo>
                    <a:cubicBezTo>
                      <a:pt x="7739" y="6034"/>
                      <a:pt x="7828" y="6031"/>
                      <a:pt x="7918" y="6025"/>
                    </a:cubicBezTo>
                    <a:lnTo>
                      <a:pt x="7918" y="6025"/>
                    </a:lnTo>
                    <a:cubicBezTo>
                      <a:pt x="7739" y="6049"/>
                      <a:pt x="7561" y="6049"/>
                      <a:pt x="7382" y="6049"/>
                    </a:cubicBezTo>
                    <a:cubicBezTo>
                      <a:pt x="7203" y="6037"/>
                      <a:pt x="7025" y="6014"/>
                      <a:pt x="6846" y="5966"/>
                    </a:cubicBezTo>
                    <a:cubicBezTo>
                      <a:pt x="6489" y="5859"/>
                      <a:pt x="6156" y="5692"/>
                      <a:pt x="5858" y="5490"/>
                    </a:cubicBezTo>
                    <a:cubicBezTo>
                      <a:pt x="5251" y="5073"/>
                      <a:pt x="4786" y="4490"/>
                      <a:pt x="4370" y="3894"/>
                    </a:cubicBezTo>
                    <a:cubicBezTo>
                      <a:pt x="3989" y="3287"/>
                      <a:pt x="3643" y="2656"/>
                      <a:pt x="3215" y="2084"/>
                    </a:cubicBezTo>
                    <a:cubicBezTo>
                      <a:pt x="2798" y="1501"/>
                      <a:pt x="2262" y="989"/>
                      <a:pt x="1679" y="560"/>
                    </a:cubicBezTo>
                    <a:close/>
                    <a:moveTo>
                      <a:pt x="4655" y="1"/>
                    </a:moveTo>
                    <a:cubicBezTo>
                      <a:pt x="4179" y="382"/>
                      <a:pt x="4048" y="501"/>
                      <a:pt x="3762" y="1049"/>
                    </a:cubicBezTo>
                    <a:cubicBezTo>
                      <a:pt x="3501" y="337"/>
                      <a:pt x="3037" y="237"/>
                      <a:pt x="2522" y="237"/>
                    </a:cubicBezTo>
                    <a:cubicBezTo>
                      <a:pt x="2323" y="237"/>
                      <a:pt x="2116" y="252"/>
                      <a:pt x="1910" y="252"/>
                    </a:cubicBezTo>
                    <a:cubicBezTo>
                      <a:pt x="1609" y="252"/>
                      <a:pt x="1310" y="220"/>
                      <a:pt x="1041" y="64"/>
                    </a:cubicBezTo>
                    <a:lnTo>
                      <a:pt x="1041" y="64"/>
                    </a:lnTo>
                    <a:cubicBezTo>
                      <a:pt x="1912" y="579"/>
                      <a:pt x="811" y="2109"/>
                      <a:pt x="1667" y="2525"/>
                    </a:cubicBezTo>
                    <a:cubicBezTo>
                      <a:pt x="1440" y="2494"/>
                      <a:pt x="1223" y="2475"/>
                      <a:pt x="1015" y="2475"/>
                    </a:cubicBezTo>
                    <a:cubicBezTo>
                      <a:pt x="653" y="2475"/>
                      <a:pt x="317" y="2533"/>
                      <a:pt x="0" y="2692"/>
                    </a:cubicBezTo>
                    <a:cubicBezTo>
                      <a:pt x="1703" y="2739"/>
                      <a:pt x="3310" y="3966"/>
                      <a:pt x="4524" y="5085"/>
                    </a:cubicBezTo>
                    <a:cubicBezTo>
                      <a:pt x="5401" y="5890"/>
                      <a:pt x="6400" y="6364"/>
                      <a:pt x="7484" y="6364"/>
                    </a:cubicBezTo>
                    <a:cubicBezTo>
                      <a:pt x="7666" y="6364"/>
                      <a:pt x="7850" y="6350"/>
                      <a:pt x="8037" y="6323"/>
                    </a:cubicBezTo>
                    <a:cubicBezTo>
                      <a:pt x="8299" y="6275"/>
                      <a:pt x="8573" y="6216"/>
                      <a:pt x="8846" y="6109"/>
                    </a:cubicBezTo>
                    <a:cubicBezTo>
                      <a:pt x="9350" y="5933"/>
                      <a:pt x="9750" y="5607"/>
                      <a:pt x="10217" y="5393"/>
                    </a:cubicBezTo>
                    <a:lnTo>
                      <a:pt x="10217" y="5393"/>
                    </a:lnTo>
                    <a:cubicBezTo>
                      <a:pt x="9614" y="5665"/>
                      <a:pt x="8942" y="5827"/>
                      <a:pt x="8277" y="5827"/>
                    </a:cubicBezTo>
                    <a:cubicBezTo>
                      <a:pt x="7858" y="5827"/>
                      <a:pt x="7442" y="5762"/>
                      <a:pt x="7049" y="5621"/>
                    </a:cubicBezTo>
                    <a:cubicBezTo>
                      <a:pt x="6501" y="5430"/>
                      <a:pt x="5596" y="5013"/>
                      <a:pt x="5572" y="4323"/>
                    </a:cubicBezTo>
                    <a:cubicBezTo>
                      <a:pt x="5572" y="4085"/>
                      <a:pt x="5632" y="3835"/>
                      <a:pt x="5834" y="3668"/>
                    </a:cubicBezTo>
                    <a:cubicBezTo>
                      <a:pt x="5908" y="3609"/>
                      <a:pt x="6016" y="3578"/>
                      <a:pt x="6124" y="3578"/>
                    </a:cubicBezTo>
                    <a:cubicBezTo>
                      <a:pt x="6277" y="3578"/>
                      <a:pt x="6431" y="3638"/>
                      <a:pt x="6501" y="3763"/>
                    </a:cubicBezTo>
                    <a:cubicBezTo>
                      <a:pt x="6453" y="3454"/>
                      <a:pt x="6167" y="3180"/>
                      <a:pt x="5858" y="3168"/>
                    </a:cubicBezTo>
                    <a:cubicBezTo>
                      <a:pt x="5851" y="3168"/>
                      <a:pt x="5845" y="3168"/>
                      <a:pt x="5838" y="3168"/>
                    </a:cubicBezTo>
                    <a:cubicBezTo>
                      <a:pt x="5536" y="3168"/>
                      <a:pt x="5261" y="3437"/>
                      <a:pt x="5191" y="3751"/>
                    </a:cubicBezTo>
                    <a:cubicBezTo>
                      <a:pt x="4763" y="2811"/>
                      <a:pt x="4774" y="1858"/>
                      <a:pt x="5060" y="858"/>
                    </a:cubicBezTo>
                    <a:lnTo>
                      <a:pt x="5060" y="858"/>
                    </a:lnTo>
                    <a:cubicBezTo>
                      <a:pt x="5060" y="858"/>
                      <a:pt x="4774" y="1013"/>
                      <a:pt x="4608" y="1156"/>
                    </a:cubicBezTo>
                    <a:cubicBezTo>
                      <a:pt x="4608" y="1156"/>
                      <a:pt x="4501" y="739"/>
                      <a:pt x="4655"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1910030" y="1356740"/>
                <a:ext cx="652515" cy="300077"/>
              </a:xfrm>
              <a:custGeom>
                <a:avLst/>
                <a:gdLst/>
                <a:ahLst/>
                <a:cxnLst/>
                <a:rect l="l" t="t" r="r" b="b"/>
                <a:pathLst>
                  <a:path w="9633" h="4430" extrusionOk="0">
                    <a:moveTo>
                      <a:pt x="4" y="1905"/>
                    </a:moveTo>
                    <a:cubicBezTo>
                      <a:pt x="3" y="1906"/>
                      <a:pt x="2" y="1906"/>
                      <a:pt x="1" y="1906"/>
                    </a:cubicBezTo>
                    <a:cubicBezTo>
                      <a:pt x="2" y="1906"/>
                      <a:pt x="3" y="1906"/>
                      <a:pt x="4" y="1905"/>
                    </a:cubicBezTo>
                    <a:close/>
                    <a:moveTo>
                      <a:pt x="775" y="1953"/>
                    </a:moveTo>
                    <a:cubicBezTo>
                      <a:pt x="1108" y="1953"/>
                      <a:pt x="1429" y="1965"/>
                      <a:pt x="1751" y="2013"/>
                    </a:cubicBezTo>
                    <a:cubicBezTo>
                      <a:pt x="2084" y="2049"/>
                      <a:pt x="2418" y="2132"/>
                      <a:pt x="2727" y="2227"/>
                    </a:cubicBezTo>
                    <a:cubicBezTo>
                      <a:pt x="3346" y="2441"/>
                      <a:pt x="3942" y="2727"/>
                      <a:pt x="4561" y="2965"/>
                    </a:cubicBezTo>
                    <a:cubicBezTo>
                      <a:pt x="5168" y="3203"/>
                      <a:pt x="5787" y="3394"/>
                      <a:pt x="6442" y="3406"/>
                    </a:cubicBezTo>
                    <a:cubicBezTo>
                      <a:pt x="6465" y="3406"/>
                      <a:pt x="6487" y="3407"/>
                      <a:pt x="6510" y="3407"/>
                    </a:cubicBezTo>
                    <a:cubicBezTo>
                      <a:pt x="7133" y="3407"/>
                      <a:pt x="7793" y="3247"/>
                      <a:pt x="8264" y="2811"/>
                    </a:cubicBezTo>
                    <a:lnTo>
                      <a:pt x="8264" y="2811"/>
                    </a:lnTo>
                    <a:cubicBezTo>
                      <a:pt x="8145" y="2930"/>
                      <a:pt x="8002" y="3025"/>
                      <a:pt x="7871" y="3108"/>
                    </a:cubicBezTo>
                    <a:cubicBezTo>
                      <a:pt x="7728" y="3203"/>
                      <a:pt x="7573" y="3263"/>
                      <a:pt x="7430" y="3323"/>
                    </a:cubicBezTo>
                    <a:cubicBezTo>
                      <a:pt x="7109" y="3418"/>
                      <a:pt x="6787" y="3465"/>
                      <a:pt x="6442" y="3477"/>
                    </a:cubicBezTo>
                    <a:cubicBezTo>
                      <a:pt x="6408" y="3479"/>
                      <a:pt x="6374" y="3479"/>
                      <a:pt x="6340" y="3479"/>
                    </a:cubicBezTo>
                    <a:cubicBezTo>
                      <a:pt x="5709" y="3479"/>
                      <a:pt x="5101" y="3275"/>
                      <a:pt x="4513" y="3061"/>
                    </a:cubicBezTo>
                    <a:cubicBezTo>
                      <a:pt x="3906" y="2811"/>
                      <a:pt x="3311" y="2525"/>
                      <a:pt x="2691" y="2311"/>
                    </a:cubicBezTo>
                    <a:cubicBezTo>
                      <a:pt x="2084" y="2084"/>
                      <a:pt x="1429" y="1989"/>
                      <a:pt x="775" y="1953"/>
                    </a:cubicBezTo>
                    <a:close/>
                    <a:moveTo>
                      <a:pt x="2680" y="1"/>
                    </a:moveTo>
                    <a:cubicBezTo>
                      <a:pt x="2537" y="536"/>
                      <a:pt x="2489" y="703"/>
                      <a:pt x="2561" y="1251"/>
                    </a:cubicBezTo>
                    <a:cubicBezTo>
                      <a:pt x="2316" y="1078"/>
                      <a:pt x="2104" y="1010"/>
                      <a:pt x="1909" y="1010"/>
                    </a:cubicBezTo>
                    <a:cubicBezTo>
                      <a:pt x="1224" y="1010"/>
                      <a:pt x="772" y="1857"/>
                      <a:pt x="4" y="1905"/>
                    </a:cubicBezTo>
                    <a:lnTo>
                      <a:pt x="4" y="1905"/>
                    </a:lnTo>
                    <a:cubicBezTo>
                      <a:pt x="19" y="1905"/>
                      <a:pt x="33" y="1904"/>
                      <a:pt x="47" y="1904"/>
                    </a:cubicBezTo>
                    <a:cubicBezTo>
                      <a:pt x="893" y="1904"/>
                      <a:pt x="908" y="3426"/>
                      <a:pt x="1642" y="3426"/>
                    </a:cubicBezTo>
                    <a:cubicBezTo>
                      <a:pt x="1673" y="3426"/>
                      <a:pt x="1705" y="3424"/>
                      <a:pt x="1739" y="3418"/>
                    </a:cubicBezTo>
                    <a:lnTo>
                      <a:pt x="1739" y="3418"/>
                    </a:lnTo>
                    <a:cubicBezTo>
                      <a:pt x="1263" y="3692"/>
                      <a:pt x="846" y="3977"/>
                      <a:pt x="596" y="4430"/>
                    </a:cubicBezTo>
                    <a:cubicBezTo>
                      <a:pt x="1407" y="3906"/>
                      <a:pt x="2419" y="3744"/>
                      <a:pt x="3423" y="3744"/>
                    </a:cubicBezTo>
                    <a:cubicBezTo>
                      <a:pt x="4040" y="3744"/>
                      <a:pt x="4653" y="3805"/>
                      <a:pt x="5216" y="3882"/>
                    </a:cubicBezTo>
                    <a:cubicBezTo>
                      <a:pt x="5468" y="3918"/>
                      <a:pt x="5715" y="3937"/>
                      <a:pt x="5957" y="3937"/>
                    </a:cubicBezTo>
                    <a:cubicBezTo>
                      <a:pt x="6915" y="3937"/>
                      <a:pt x="7782" y="3645"/>
                      <a:pt x="8466" y="2989"/>
                    </a:cubicBezTo>
                    <a:cubicBezTo>
                      <a:pt x="8645" y="2822"/>
                      <a:pt x="8811" y="2632"/>
                      <a:pt x="8978" y="2406"/>
                    </a:cubicBezTo>
                    <a:cubicBezTo>
                      <a:pt x="9264" y="2013"/>
                      <a:pt x="9395" y="1560"/>
                      <a:pt x="9633" y="1144"/>
                    </a:cubicBezTo>
                    <a:lnTo>
                      <a:pt x="9633" y="1144"/>
                    </a:lnTo>
                    <a:cubicBezTo>
                      <a:pt x="9121" y="1989"/>
                      <a:pt x="8335" y="2727"/>
                      <a:pt x="7371" y="2977"/>
                    </a:cubicBezTo>
                    <a:cubicBezTo>
                      <a:pt x="7119" y="3040"/>
                      <a:pt x="6781" y="3112"/>
                      <a:pt x="6459" y="3112"/>
                    </a:cubicBezTo>
                    <a:cubicBezTo>
                      <a:pt x="6112" y="3112"/>
                      <a:pt x="5782" y="3029"/>
                      <a:pt x="5597" y="2763"/>
                    </a:cubicBezTo>
                    <a:cubicBezTo>
                      <a:pt x="5478" y="2584"/>
                      <a:pt x="5394" y="2370"/>
                      <a:pt x="5454" y="2156"/>
                    </a:cubicBezTo>
                    <a:cubicBezTo>
                      <a:pt x="5502" y="1990"/>
                      <a:pt x="5695" y="1848"/>
                      <a:pt x="5881" y="1848"/>
                    </a:cubicBezTo>
                    <a:cubicBezTo>
                      <a:pt x="5922" y="1848"/>
                      <a:pt x="5963" y="1855"/>
                      <a:pt x="6001" y="1870"/>
                    </a:cubicBezTo>
                    <a:cubicBezTo>
                      <a:pt x="5884" y="1738"/>
                      <a:pt x="5704" y="1669"/>
                      <a:pt x="5527" y="1669"/>
                    </a:cubicBezTo>
                    <a:cubicBezTo>
                      <a:pt x="5416" y="1669"/>
                      <a:pt x="5307" y="1696"/>
                      <a:pt x="5216" y="1751"/>
                    </a:cubicBezTo>
                    <a:cubicBezTo>
                      <a:pt x="4954" y="1906"/>
                      <a:pt x="4894" y="2263"/>
                      <a:pt x="5013" y="2525"/>
                    </a:cubicBezTo>
                    <a:cubicBezTo>
                      <a:pt x="4215" y="2049"/>
                      <a:pt x="3727" y="1322"/>
                      <a:pt x="3430" y="441"/>
                    </a:cubicBezTo>
                    <a:cubicBezTo>
                      <a:pt x="3430" y="441"/>
                      <a:pt x="3287" y="703"/>
                      <a:pt x="3239" y="894"/>
                    </a:cubicBezTo>
                    <a:cubicBezTo>
                      <a:pt x="3239" y="894"/>
                      <a:pt x="2942" y="644"/>
                      <a:pt x="2680"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2047130" y="1650315"/>
                <a:ext cx="238030" cy="41997"/>
              </a:xfrm>
              <a:custGeom>
                <a:avLst/>
                <a:gdLst/>
                <a:ahLst/>
                <a:cxnLst/>
                <a:rect l="l" t="t" r="r" b="b"/>
                <a:pathLst>
                  <a:path w="3514" h="620" extrusionOk="0">
                    <a:moveTo>
                      <a:pt x="2253" y="0"/>
                    </a:moveTo>
                    <a:cubicBezTo>
                      <a:pt x="1472" y="0"/>
                      <a:pt x="706" y="217"/>
                      <a:pt x="1" y="620"/>
                    </a:cubicBezTo>
                    <a:cubicBezTo>
                      <a:pt x="1179" y="477"/>
                      <a:pt x="2334" y="334"/>
                      <a:pt x="3513" y="191"/>
                    </a:cubicBezTo>
                    <a:cubicBezTo>
                      <a:pt x="3094" y="62"/>
                      <a:pt x="2671" y="0"/>
                      <a:pt x="2253"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2902858" y="1057544"/>
                <a:ext cx="459734" cy="167786"/>
              </a:xfrm>
              <a:custGeom>
                <a:avLst/>
                <a:gdLst/>
                <a:ahLst/>
                <a:cxnLst/>
                <a:rect l="l" t="t" r="r" b="b"/>
                <a:pathLst>
                  <a:path w="6787" h="2477" extrusionOk="0">
                    <a:moveTo>
                      <a:pt x="2687" y="1044"/>
                    </a:moveTo>
                    <a:cubicBezTo>
                      <a:pt x="2954" y="1044"/>
                      <a:pt x="3225" y="1059"/>
                      <a:pt x="3489" y="1096"/>
                    </a:cubicBezTo>
                    <a:cubicBezTo>
                      <a:pt x="3834" y="1144"/>
                      <a:pt x="4156" y="1215"/>
                      <a:pt x="4489" y="1322"/>
                    </a:cubicBezTo>
                    <a:cubicBezTo>
                      <a:pt x="4798" y="1429"/>
                      <a:pt x="5108" y="1560"/>
                      <a:pt x="5394" y="1703"/>
                    </a:cubicBezTo>
                    <a:cubicBezTo>
                      <a:pt x="5084" y="1584"/>
                      <a:pt x="4787" y="1465"/>
                      <a:pt x="4453" y="1382"/>
                    </a:cubicBezTo>
                    <a:cubicBezTo>
                      <a:pt x="4132" y="1286"/>
                      <a:pt x="3798" y="1215"/>
                      <a:pt x="3477" y="1191"/>
                    </a:cubicBezTo>
                    <a:cubicBezTo>
                      <a:pt x="3144" y="1144"/>
                      <a:pt x="2798" y="1132"/>
                      <a:pt x="2441" y="1132"/>
                    </a:cubicBezTo>
                    <a:cubicBezTo>
                      <a:pt x="2108" y="1132"/>
                      <a:pt x="1750" y="1144"/>
                      <a:pt x="1405" y="1167"/>
                    </a:cubicBezTo>
                    <a:cubicBezTo>
                      <a:pt x="1750" y="1108"/>
                      <a:pt x="2108" y="1072"/>
                      <a:pt x="2441" y="1048"/>
                    </a:cubicBezTo>
                    <a:cubicBezTo>
                      <a:pt x="2523" y="1045"/>
                      <a:pt x="2605" y="1044"/>
                      <a:pt x="2687" y="1044"/>
                    </a:cubicBezTo>
                    <a:close/>
                    <a:moveTo>
                      <a:pt x="1549" y="0"/>
                    </a:moveTo>
                    <a:cubicBezTo>
                      <a:pt x="1366" y="0"/>
                      <a:pt x="1194" y="19"/>
                      <a:pt x="1036" y="60"/>
                    </a:cubicBezTo>
                    <a:cubicBezTo>
                      <a:pt x="1060" y="120"/>
                      <a:pt x="2048" y="429"/>
                      <a:pt x="2286" y="655"/>
                    </a:cubicBezTo>
                    <a:cubicBezTo>
                      <a:pt x="2180" y="635"/>
                      <a:pt x="2069" y="626"/>
                      <a:pt x="1955" y="626"/>
                    </a:cubicBezTo>
                    <a:cubicBezTo>
                      <a:pt x="1251" y="626"/>
                      <a:pt x="441" y="987"/>
                      <a:pt x="0" y="1489"/>
                    </a:cubicBezTo>
                    <a:cubicBezTo>
                      <a:pt x="570" y="1406"/>
                      <a:pt x="1145" y="1365"/>
                      <a:pt x="1720" y="1365"/>
                    </a:cubicBezTo>
                    <a:cubicBezTo>
                      <a:pt x="3466" y="1365"/>
                      <a:pt x="5211" y="1743"/>
                      <a:pt x="6787" y="2477"/>
                    </a:cubicBezTo>
                    <a:cubicBezTo>
                      <a:pt x="5799" y="1597"/>
                      <a:pt x="3224" y="0"/>
                      <a:pt x="1549"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1711627" y="2906168"/>
                <a:ext cx="355757" cy="208902"/>
              </a:xfrm>
              <a:custGeom>
                <a:avLst/>
                <a:gdLst/>
                <a:ahLst/>
                <a:cxnLst/>
                <a:rect l="l" t="t" r="r" b="b"/>
                <a:pathLst>
                  <a:path w="5252" h="3084" extrusionOk="0">
                    <a:moveTo>
                      <a:pt x="2841" y="381"/>
                    </a:moveTo>
                    <a:cubicBezTo>
                      <a:pt x="2931" y="381"/>
                      <a:pt x="3021" y="388"/>
                      <a:pt x="3108" y="403"/>
                    </a:cubicBezTo>
                    <a:cubicBezTo>
                      <a:pt x="3382" y="439"/>
                      <a:pt x="3632" y="546"/>
                      <a:pt x="3858" y="689"/>
                    </a:cubicBezTo>
                    <a:cubicBezTo>
                      <a:pt x="3620" y="582"/>
                      <a:pt x="3358" y="499"/>
                      <a:pt x="3096" y="475"/>
                    </a:cubicBezTo>
                    <a:cubicBezTo>
                      <a:pt x="3027" y="470"/>
                      <a:pt x="2962" y="467"/>
                      <a:pt x="2898" y="467"/>
                    </a:cubicBezTo>
                    <a:cubicBezTo>
                      <a:pt x="2807" y="467"/>
                      <a:pt x="2718" y="473"/>
                      <a:pt x="2620" y="487"/>
                    </a:cubicBezTo>
                    <a:cubicBezTo>
                      <a:pt x="2453" y="546"/>
                      <a:pt x="2311" y="642"/>
                      <a:pt x="2168" y="725"/>
                    </a:cubicBezTo>
                    <a:cubicBezTo>
                      <a:pt x="1977" y="868"/>
                      <a:pt x="1834" y="1046"/>
                      <a:pt x="1715" y="1249"/>
                    </a:cubicBezTo>
                    <a:cubicBezTo>
                      <a:pt x="1751" y="1011"/>
                      <a:pt x="1918" y="784"/>
                      <a:pt x="2108" y="642"/>
                    </a:cubicBezTo>
                    <a:lnTo>
                      <a:pt x="2251" y="546"/>
                    </a:lnTo>
                    <a:lnTo>
                      <a:pt x="2251" y="546"/>
                    </a:lnTo>
                    <a:cubicBezTo>
                      <a:pt x="2025" y="606"/>
                      <a:pt x="1799" y="689"/>
                      <a:pt x="1572" y="737"/>
                    </a:cubicBezTo>
                    <a:cubicBezTo>
                      <a:pt x="1379" y="816"/>
                      <a:pt x="1180" y="862"/>
                      <a:pt x="983" y="862"/>
                    </a:cubicBezTo>
                    <a:cubicBezTo>
                      <a:pt x="913" y="862"/>
                      <a:pt x="844" y="856"/>
                      <a:pt x="775" y="844"/>
                    </a:cubicBezTo>
                    <a:cubicBezTo>
                      <a:pt x="1037" y="844"/>
                      <a:pt x="1299" y="784"/>
                      <a:pt x="1549" y="701"/>
                    </a:cubicBezTo>
                    <a:cubicBezTo>
                      <a:pt x="1799" y="606"/>
                      <a:pt x="2037" y="522"/>
                      <a:pt x="2311" y="439"/>
                    </a:cubicBezTo>
                    <a:cubicBezTo>
                      <a:pt x="2477" y="407"/>
                      <a:pt x="2660" y="381"/>
                      <a:pt x="2841" y="381"/>
                    </a:cubicBezTo>
                    <a:close/>
                    <a:moveTo>
                      <a:pt x="2563" y="0"/>
                    </a:moveTo>
                    <a:cubicBezTo>
                      <a:pt x="2297" y="0"/>
                      <a:pt x="2031" y="35"/>
                      <a:pt x="1775" y="106"/>
                    </a:cubicBezTo>
                    <a:cubicBezTo>
                      <a:pt x="1477" y="177"/>
                      <a:pt x="1179" y="296"/>
                      <a:pt x="858" y="344"/>
                    </a:cubicBezTo>
                    <a:cubicBezTo>
                      <a:pt x="820" y="347"/>
                      <a:pt x="781" y="348"/>
                      <a:pt x="742" y="348"/>
                    </a:cubicBezTo>
                    <a:cubicBezTo>
                      <a:pt x="456" y="348"/>
                      <a:pt x="168" y="268"/>
                      <a:pt x="1" y="58"/>
                    </a:cubicBezTo>
                    <a:lnTo>
                      <a:pt x="1" y="58"/>
                    </a:lnTo>
                    <a:cubicBezTo>
                      <a:pt x="13" y="463"/>
                      <a:pt x="48" y="844"/>
                      <a:pt x="346" y="1106"/>
                    </a:cubicBezTo>
                    <a:cubicBezTo>
                      <a:pt x="608" y="1344"/>
                      <a:pt x="965" y="1463"/>
                      <a:pt x="1322" y="1463"/>
                    </a:cubicBezTo>
                    <a:cubicBezTo>
                      <a:pt x="1191" y="1523"/>
                      <a:pt x="1072" y="1713"/>
                      <a:pt x="1096" y="1844"/>
                    </a:cubicBezTo>
                    <a:cubicBezTo>
                      <a:pt x="1144" y="2023"/>
                      <a:pt x="1334" y="2142"/>
                      <a:pt x="1513" y="2154"/>
                    </a:cubicBezTo>
                    <a:cubicBezTo>
                      <a:pt x="1542" y="2157"/>
                      <a:pt x="1570" y="2159"/>
                      <a:pt x="1599" y="2159"/>
                    </a:cubicBezTo>
                    <a:cubicBezTo>
                      <a:pt x="1761" y="2159"/>
                      <a:pt x="1921" y="2105"/>
                      <a:pt x="2072" y="2035"/>
                    </a:cubicBezTo>
                    <a:lnTo>
                      <a:pt x="2072" y="2035"/>
                    </a:lnTo>
                    <a:cubicBezTo>
                      <a:pt x="1930" y="2249"/>
                      <a:pt x="1870" y="2535"/>
                      <a:pt x="2001" y="2749"/>
                    </a:cubicBezTo>
                    <a:cubicBezTo>
                      <a:pt x="2137" y="2965"/>
                      <a:pt x="2382" y="3083"/>
                      <a:pt x="2632" y="3083"/>
                    </a:cubicBezTo>
                    <a:cubicBezTo>
                      <a:pt x="2644" y="3083"/>
                      <a:pt x="2656" y="3083"/>
                      <a:pt x="2668" y="3082"/>
                    </a:cubicBezTo>
                    <a:cubicBezTo>
                      <a:pt x="2453" y="2547"/>
                      <a:pt x="2620" y="1844"/>
                      <a:pt x="3037" y="1439"/>
                    </a:cubicBezTo>
                    <a:cubicBezTo>
                      <a:pt x="3319" y="1173"/>
                      <a:pt x="3711" y="1033"/>
                      <a:pt x="4097" y="1033"/>
                    </a:cubicBezTo>
                    <a:cubicBezTo>
                      <a:pt x="4281" y="1033"/>
                      <a:pt x="4463" y="1064"/>
                      <a:pt x="4632" y="1130"/>
                    </a:cubicBezTo>
                    <a:cubicBezTo>
                      <a:pt x="4870" y="1237"/>
                      <a:pt x="5085" y="1344"/>
                      <a:pt x="5251" y="1499"/>
                    </a:cubicBezTo>
                    <a:cubicBezTo>
                      <a:pt x="4966" y="1058"/>
                      <a:pt x="4573" y="665"/>
                      <a:pt x="4108" y="403"/>
                    </a:cubicBezTo>
                    <a:cubicBezTo>
                      <a:pt x="3639" y="141"/>
                      <a:pt x="3100" y="0"/>
                      <a:pt x="2563"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2151988" y="3664151"/>
                <a:ext cx="833984" cy="537158"/>
              </a:xfrm>
              <a:custGeom>
                <a:avLst/>
                <a:gdLst/>
                <a:ahLst/>
                <a:cxnLst/>
                <a:rect l="l" t="t" r="r" b="b"/>
                <a:pathLst>
                  <a:path w="12312" h="7930" extrusionOk="0">
                    <a:moveTo>
                      <a:pt x="2882" y="0"/>
                    </a:moveTo>
                    <a:lnTo>
                      <a:pt x="2882" y="0"/>
                    </a:lnTo>
                    <a:cubicBezTo>
                      <a:pt x="2215" y="846"/>
                      <a:pt x="2084" y="2251"/>
                      <a:pt x="2799" y="3048"/>
                    </a:cubicBezTo>
                    <a:cubicBezTo>
                      <a:pt x="2677" y="3024"/>
                      <a:pt x="2550" y="3012"/>
                      <a:pt x="2419" y="3012"/>
                    </a:cubicBezTo>
                    <a:cubicBezTo>
                      <a:pt x="1479" y="3012"/>
                      <a:pt x="377" y="3624"/>
                      <a:pt x="1" y="4430"/>
                    </a:cubicBezTo>
                    <a:cubicBezTo>
                      <a:pt x="662" y="4213"/>
                      <a:pt x="1215" y="4135"/>
                      <a:pt x="1759" y="4135"/>
                    </a:cubicBezTo>
                    <a:cubicBezTo>
                      <a:pt x="2975" y="4135"/>
                      <a:pt x="4144" y="4522"/>
                      <a:pt x="6382" y="4596"/>
                    </a:cubicBezTo>
                    <a:cubicBezTo>
                      <a:pt x="10448" y="4703"/>
                      <a:pt x="12107" y="6863"/>
                      <a:pt x="12309" y="7916"/>
                    </a:cubicBezTo>
                    <a:lnTo>
                      <a:pt x="12309" y="7916"/>
                    </a:lnTo>
                    <a:cubicBezTo>
                      <a:pt x="11935" y="5934"/>
                      <a:pt x="10366" y="4202"/>
                      <a:pt x="8442" y="3608"/>
                    </a:cubicBezTo>
                    <a:cubicBezTo>
                      <a:pt x="7632" y="3346"/>
                      <a:pt x="6799" y="3287"/>
                      <a:pt x="5989" y="3144"/>
                    </a:cubicBezTo>
                    <a:cubicBezTo>
                      <a:pt x="5168" y="2989"/>
                      <a:pt x="4334" y="2751"/>
                      <a:pt x="3691" y="2215"/>
                    </a:cubicBezTo>
                    <a:cubicBezTo>
                      <a:pt x="3049" y="1679"/>
                      <a:pt x="2644" y="810"/>
                      <a:pt x="2882" y="0"/>
                    </a:cubicBezTo>
                    <a:close/>
                    <a:moveTo>
                      <a:pt x="12309" y="7916"/>
                    </a:moveTo>
                    <a:cubicBezTo>
                      <a:pt x="12310" y="7921"/>
                      <a:pt x="12311" y="7925"/>
                      <a:pt x="12312" y="7930"/>
                    </a:cubicBezTo>
                    <a:cubicBezTo>
                      <a:pt x="12311" y="7925"/>
                      <a:pt x="12310" y="7921"/>
                      <a:pt x="12309" y="7916"/>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1408366" y="2718671"/>
                <a:ext cx="782436" cy="443071"/>
              </a:xfrm>
              <a:custGeom>
                <a:avLst/>
                <a:gdLst/>
                <a:ahLst/>
                <a:cxnLst/>
                <a:rect l="l" t="t" r="r" b="b"/>
                <a:pathLst>
                  <a:path w="11551" h="6541" extrusionOk="0">
                    <a:moveTo>
                      <a:pt x="3940" y="235"/>
                    </a:moveTo>
                    <a:cubicBezTo>
                      <a:pt x="4055" y="235"/>
                      <a:pt x="4170" y="241"/>
                      <a:pt x="4287" y="254"/>
                    </a:cubicBezTo>
                    <a:cubicBezTo>
                      <a:pt x="3871" y="254"/>
                      <a:pt x="3454" y="314"/>
                      <a:pt x="3049" y="421"/>
                    </a:cubicBezTo>
                    <a:cubicBezTo>
                      <a:pt x="2644" y="516"/>
                      <a:pt x="2263" y="671"/>
                      <a:pt x="1906" y="862"/>
                    </a:cubicBezTo>
                    <a:cubicBezTo>
                      <a:pt x="1549" y="1052"/>
                      <a:pt x="1215" y="1326"/>
                      <a:pt x="953" y="1635"/>
                    </a:cubicBezTo>
                    <a:cubicBezTo>
                      <a:pt x="692" y="1945"/>
                      <a:pt x="477" y="2302"/>
                      <a:pt x="263" y="2659"/>
                    </a:cubicBezTo>
                    <a:cubicBezTo>
                      <a:pt x="430" y="2278"/>
                      <a:pt x="632" y="1909"/>
                      <a:pt x="894" y="1576"/>
                    </a:cubicBezTo>
                    <a:cubicBezTo>
                      <a:pt x="1156" y="1254"/>
                      <a:pt x="1477" y="969"/>
                      <a:pt x="1858" y="778"/>
                    </a:cubicBezTo>
                    <a:cubicBezTo>
                      <a:pt x="2227" y="576"/>
                      <a:pt x="2632" y="433"/>
                      <a:pt x="3037" y="338"/>
                    </a:cubicBezTo>
                    <a:cubicBezTo>
                      <a:pt x="3340" y="277"/>
                      <a:pt x="3636" y="235"/>
                      <a:pt x="3940" y="235"/>
                    </a:cubicBezTo>
                    <a:close/>
                    <a:moveTo>
                      <a:pt x="3878" y="1"/>
                    </a:moveTo>
                    <a:cubicBezTo>
                      <a:pt x="3580" y="1"/>
                      <a:pt x="3283" y="28"/>
                      <a:pt x="2989" y="88"/>
                    </a:cubicBezTo>
                    <a:cubicBezTo>
                      <a:pt x="1525" y="338"/>
                      <a:pt x="501" y="1326"/>
                      <a:pt x="72" y="2659"/>
                    </a:cubicBezTo>
                    <a:cubicBezTo>
                      <a:pt x="25" y="2778"/>
                      <a:pt x="1" y="2921"/>
                      <a:pt x="25" y="3040"/>
                    </a:cubicBezTo>
                    <a:cubicBezTo>
                      <a:pt x="60" y="3182"/>
                      <a:pt x="163" y="3248"/>
                      <a:pt x="278" y="3248"/>
                    </a:cubicBezTo>
                    <a:cubicBezTo>
                      <a:pt x="357" y="3248"/>
                      <a:pt x="441" y="3217"/>
                      <a:pt x="513" y="3159"/>
                    </a:cubicBezTo>
                    <a:cubicBezTo>
                      <a:pt x="620" y="3052"/>
                      <a:pt x="668" y="2898"/>
                      <a:pt x="751" y="2826"/>
                    </a:cubicBezTo>
                    <a:cubicBezTo>
                      <a:pt x="776" y="3207"/>
                      <a:pt x="990" y="3373"/>
                      <a:pt x="1275" y="3373"/>
                    </a:cubicBezTo>
                    <a:cubicBezTo>
                      <a:pt x="1658" y="3373"/>
                      <a:pt x="2170" y="3073"/>
                      <a:pt x="2525" y="2588"/>
                    </a:cubicBezTo>
                    <a:cubicBezTo>
                      <a:pt x="3189" y="1687"/>
                      <a:pt x="4006" y="952"/>
                      <a:pt x="5175" y="757"/>
                    </a:cubicBezTo>
                    <a:lnTo>
                      <a:pt x="5175" y="757"/>
                    </a:lnTo>
                    <a:cubicBezTo>
                      <a:pt x="4937" y="801"/>
                      <a:pt x="4837" y="1046"/>
                      <a:pt x="4918" y="1278"/>
                    </a:cubicBezTo>
                    <a:cubicBezTo>
                      <a:pt x="5002" y="1528"/>
                      <a:pt x="5252" y="1683"/>
                      <a:pt x="5502" y="1755"/>
                    </a:cubicBezTo>
                    <a:cubicBezTo>
                      <a:pt x="5752" y="1826"/>
                      <a:pt x="6014" y="1850"/>
                      <a:pt x="6276" y="1874"/>
                    </a:cubicBezTo>
                    <a:cubicBezTo>
                      <a:pt x="6526" y="1909"/>
                      <a:pt x="6764" y="1933"/>
                      <a:pt x="7026" y="2016"/>
                    </a:cubicBezTo>
                    <a:cubicBezTo>
                      <a:pt x="7538" y="2183"/>
                      <a:pt x="8038" y="2433"/>
                      <a:pt x="8490" y="2707"/>
                    </a:cubicBezTo>
                    <a:cubicBezTo>
                      <a:pt x="9817" y="3503"/>
                      <a:pt x="11054" y="4869"/>
                      <a:pt x="11509" y="6393"/>
                    </a:cubicBezTo>
                    <a:lnTo>
                      <a:pt x="11509" y="6393"/>
                    </a:lnTo>
                    <a:cubicBezTo>
                      <a:pt x="10812" y="3982"/>
                      <a:pt x="9339" y="2241"/>
                      <a:pt x="7145" y="969"/>
                    </a:cubicBezTo>
                    <a:cubicBezTo>
                      <a:pt x="6154" y="403"/>
                      <a:pt x="5013" y="1"/>
                      <a:pt x="3878" y="1"/>
                    </a:cubicBezTo>
                    <a:close/>
                    <a:moveTo>
                      <a:pt x="11509" y="6393"/>
                    </a:moveTo>
                    <a:cubicBezTo>
                      <a:pt x="11523" y="6442"/>
                      <a:pt x="11537" y="6491"/>
                      <a:pt x="11550" y="6541"/>
                    </a:cubicBezTo>
                    <a:cubicBezTo>
                      <a:pt x="11537" y="6491"/>
                      <a:pt x="11523" y="6442"/>
                      <a:pt x="11509" y="6393"/>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515662" y="2576151"/>
                <a:ext cx="321889" cy="165415"/>
              </a:xfrm>
              <a:custGeom>
                <a:avLst/>
                <a:gdLst/>
                <a:ahLst/>
                <a:cxnLst/>
                <a:rect l="l" t="t" r="r" b="b"/>
                <a:pathLst>
                  <a:path w="4752" h="2442" extrusionOk="0">
                    <a:moveTo>
                      <a:pt x="1394" y="353"/>
                    </a:moveTo>
                    <a:cubicBezTo>
                      <a:pt x="1402" y="363"/>
                      <a:pt x="1410" y="372"/>
                      <a:pt x="1417" y="382"/>
                    </a:cubicBezTo>
                    <a:cubicBezTo>
                      <a:pt x="1410" y="372"/>
                      <a:pt x="1403" y="362"/>
                      <a:pt x="1394" y="353"/>
                    </a:cubicBezTo>
                    <a:close/>
                    <a:moveTo>
                      <a:pt x="739" y="0"/>
                    </a:moveTo>
                    <a:cubicBezTo>
                      <a:pt x="671" y="0"/>
                      <a:pt x="603" y="12"/>
                      <a:pt x="536" y="37"/>
                    </a:cubicBezTo>
                    <a:cubicBezTo>
                      <a:pt x="227" y="156"/>
                      <a:pt x="1" y="501"/>
                      <a:pt x="12" y="834"/>
                    </a:cubicBezTo>
                    <a:cubicBezTo>
                      <a:pt x="36" y="1180"/>
                      <a:pt x="274" y="1453"/>
                      <a:pt x="584" y="1584"/>
                    </a:cubicBezTo>
                    <a:cubicBezTo>
                      <a:pt x="465" y="1596"/>
                      <a:pt x="334" y="1632"/>
                      <a:pt x="239" y="1715"/>
                    </a:cubicBezTo>
                    <a:cubicBezTo>
                      <a:pt x="27" y="1939"/>
                      <a:pt x="204" y="1997"/>
                      <a:pt x="451" y="1997"/>
                    </a:cubicBezTo>
                    <a:cubicBezTo>
                      <a:pt x="704" y="1997"/>
                      <a:pt x="1030" y="1936"/>
                      <a:pt x="1084" y="1930"/>
                    </a:cubicBezTo>
                    <a:cubicBezTo>
                      <a:pt x="1440" y="1875"/>
                      <a:pt x="1852" y="1840"/>
                      <a:pt x="2279" y="1840"/>
                    </a:cubicBezTo>
                    <a:cubicBezTo>
                      <a:pt x="3163" y="1840"/>
                      <a:pt x="4109" y="1992"/>
                      <a:pt x="4751" y="2442"/>
                    </a:cubicBezTo>
                    <a:cubicBezTo>
                      <a:pt x="3870" y="1823"/>
                      <a:pt x="2965" y="1394"/>
                      <a:pt x="1894" y="1275"/>
                    </a:cubicBezTo>
                    <a:cubicBezTo>
                      <a:pt x="1715" y="1251"/>
                      <a:pt x="1536" y="1239"/>
                      <a:pt x="1358" y="1180"/>
                    </a:cubicBezTo>
                    <a:cubicBezTo>
                      <a:pt x="1179" y="1120"/>
                      <a:pt x="1013" y="1037"/>
                      <a:pt x="929" y="882"/>
                    </a:cubicBezTo>
                    <a:cubicBezTo>
                      <a:pt x="834" y="739"/>
                      <a:pt x="822" y="513"/>
                      <a:pt x="941" y="382"/>
                    </a:cubicBezTo>
                    <a:cubicBezTo>
                      <a:pt x="1002" y="309"/>
                      <a:pt x="1097" y="270"/>
                      <a:pt x="1189" y="270"/>
                    </a:cubicBezTo>
                    <a:cubicBezTo>
                      <a:pt x="1266" y="270"/>
                      <a:pt x="1341" y="297"/>
                      <a:pt x="1394" y="353"/>
                    </a:cubicBezTo>
                    <a:lnTo>
                      <a:pt x="1394" y="353"/>
                    </a:lnTo>
                    <a:cubicBezTo>
                      <a:pt x="1225" y="151"/>
                      <a:pt x="984" y="0"/>
                      <a:pt x="739"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2323770" y="4046393"/>
                <a:ext cx="654141" cy="285581"/>
              </a:xfrm>
              <a:custGeom>
                <a:avLst/>
                <a:gdLst/>
                <a:ahLst/>
                <a:cxnLst/>
                <a:rect l="l" t="t" r="r" b="b"/>
                <a:pathLst>
                  <a:path w="9657" h="4216" extrusionOk="0">
                    <a:moveTo>
                      <a:pt x="6548" y="433"/>
                    </a:moveTo>
                    <a:cubicBezTo>
                      <a:pt x="6798" y="433"/>
                      <a:pt x="7053" y="462"/>
                      <a:pt x="7287" y="525"/>
                    </a:cubicBezTo>
                    <a:cubicBezTo>
                      <a:pt x="7454" y="561"/>
                      <a:pt x="7597" y="620"/>
                      <a:pt x="7752" y="680"/>
                    </a:cubicBezTo>
                    <a:cubicBezTo>
                      <a:pt x="7894" y="763"/>
                      <a:pt x="8025" y="846"/>
                      <a:pt x="8168" y="953"/>
                    </a:cubicBezTo>
                    <a:cubicBezTo>
                      <a:pt x="7739" y="639"/>
                      <a:pt x="7210" y="500"/>
                      <a:pt x="6693" y="500"/>
                    </a:cubicBezTo>
                    <a:cubicBezTo>
                      <a:pt x="6564" y="500"/>
                      <a:pt x="6436" y="508"/>
                      <a:pt x="6311" y="525"/>
                    </a:cubicBezTo>
                    <a:cubicBezTo>
                      <a:pt x="5644" y="584"/>
                      <a:pt x="5037" y="823"/>
                      <a:pt x="4454" y="1120"/>
                    </a:cubicBezTo>
                    <a:cubicBezTo>
                      <a:pt x="3858" y="1394"/>
                      <a:pt x="3299" y="1739"/>
                      <a:pt x="2691" y="1989"/>
                    </a:cubicBezTo>
                    <a:cubicBezTo>
                      <a:pt x="2370" y="2108"/>
                      <a:pt x="2060" y="2216"/>
                      <a:pt x="1751" y="2287"/>
                    </a:cubicBezTo>
                    <a:cubicBezTo>
                      <a:pt x="1417" y="2370"/>
                      <a:pt x="1096" y="2406"/>
                      <a:pt x="763" y="2430"/>
                    </a:cubicBezTo>
                    <a:cubicBezTo>
                      <a:pt x="1417" y="2335"/>
                      <a:pt x="2060" y="2192"/>
                      <a:pt x="2656" y="1918"/>
                    </a:cubicBezTo>
                    <a:cubicBezTo>
                      <a:pt x="3251" y="1656"/>
                      <a:pt x="3822" y="1323"/>
                      <a:pt x="4418" y="1025"/>
                    </a:cubicBezTo>
                    <a:cubicBezTo>
                      <a:pt x="5013" y="739"/>
                      <a:pt x="5632" y="489"/>
                      <a:pt x="6311" y="442"/>
                    </a:cubicBezTo>
                    <a:cubicBezTo>
                      <a:pt x="6389" y="436"/>
                      <a:pt x="6468" y="433"/>
                      <a:pt x="6548" y="433"/>
                    </a:cubicBezTo>
                    <a:close/>
                    <a:moveTo>
                      <a:pt x="9614" y="2455"/>
                    </a:moveTo>
                    <a:cubicBezTo>
                      <a:pt x="9628" y="2474"/>
                      <a:pt x="9642" y="2494"/>
                      <a:pt x="9657" y="2513"/>
                    </a:cubicBezTo>
                    <a:cubicBezTo>
                      <a:pt x="9643" y="2494"/>
                      <a:pt x="9628" y="2474"/>
                      <a:pt x="9614" y="2455"/>
                    </a:cubicBezTo>
                    <a:close/>
                    <a:moveTo>
                      <a:pt x="382" y="1"/>
                    </a:moveTo>
                    <a:cubicBezTo>
                      <a:pt x="691" y="418"/>
                      <a:pt x="1144" y="668"/>
                      <a:pt x="1620" y="858"/>
                    </a:cubicBezTo>
                    <a:cubicBezTo>
                      <a:pt x="1605" y="857"/>
                      <a:pt x="1590" y="857"/>
                      <a:pt x="1576" y="857"/>
                    </a:cubicBezTo>
                    <a:cubicBezTo>
                      <a:pt x="756" y="857"/>
                      <a:pt x="902" y="2502"/>
                      <a:pt x="1" y="2525"/>
                    </a:cubicBezTo>
                    <a:cubicBezTo>
                      <a:pt x="5" y="2525"/>
                      <a:pt x="9" y="2525"/>
                      <a:pt x="13" y="2525"/>
                    </a:cubicBezTo>
                    <a:cubicBezTo>
                      <a:pt x="742" y="2525"/>
                      <a:pt x="1259" y="3277"/>
                      <a:pt x="1904" y="3277"/>
                    </a:cubicBezTo>
                    <a:cubicBezTo>
                      <a:pt x="2117" y="3277"/>
                      <a:pt x="2343" y="3195"/>
                      <a:pt x="2596" y="2978"/>
                    </a:cubicBezTo>
                    <a:lnTo>
                      <a:pt x="2596" y="2978"/>
                    </a:lnTo>
                    <a:cubicBezTo>
                      <a:pt x="2584" y="3525"/>
                      <a:pt x="2632" y="3692"/>
                      <a:pt x="2822" y="4216"/>
                    </a:cubicBezTo>
                    <a:cubicBezTo>
                      <a:pt x="3049" y="3549"/>
                      <a:pt x="3311" y="3287"/>
                      <a:pt x="3311" y="3287"/>
                    </a:cubicBezTo>
                    <a:cubicBezTo>
                      <a:pt x="3394" y="3478"/>
                      <a:pt x="3537" y="3716"/>
                      <a:pt x="3537" y="3716"/>
                    </a:cubicBezTo>
                    <a:cubicBezTo>
                      <a:pt x="3763" y="2811"/>
                      <a:pt x="4192" y="2049"/>
                      <a:pt x="4954" y="1513"/>
                    </a:cubicBezTo>
                    <a:lnTo>
                      <a:pt x="4954" y="1513"/>
                    </a:lnTo>
                    <a:cubicBezTo>
                      <a:pt x="4858" y="1799"/>
                      <a:pt x="4954" y="2144"/>
                      <a:pt x="5216" y="2275"/>
                    </a:cubicBezTo>
                    <a:cubicBezTo>
                      <a:pt x="5303" y="2319"/>
                      <a:pt x="5401" y="2340"/>
                      <a:pt x="5498" y="2340"/>
                    </a:cubicBezTo>
                    <a:cubicBezTo>
                      <a:pt x="5693" y="2340"/>
                      <a:pt x="5886" y="2255"/>
                      <a:pt x="5989" y="2096"/>
                    </a:cubicBezTo>
                    <a:lnTo>
                      <a:pt x="5989" y="2096"/>
                    </a:lnTo>
                    <a:cubicBezTo>
                      <a:pt x="5943" y="2123"/>
                      <a:pt x="5890" y="2135"/>
                      <a:pt x="5835" y="2135"/>
                    </a:cubicBezTo>
                    <a:cubicBezTo>
                      <a:pt x="5667" y="2135"/>
                      <a:pt x="5484" y="2020"/>
                      <a:pt x="5430" y="1858"/>
                    </a:cubicBezTo>
                    <a:cubicBezTo>
                      <a:pt x="5358" y="1656"/>
                      <a:pt x="5418" y="1430"/>
                      <a:pt x="5513" y="1239"/>
                    </a:cubicBezTo>
                    <a:cubicBezTo>
                      <a:pt x="5721" y="905"/>
                      <a:pt x="6146" y="812"/>
                      <a:pt x="6563" y="812"/>
                    </a:cubicBezTo>
                    <a:cubicBezTo>
                      <a:pt x="6816" y="812"/>
                      <a:pt x="7066" y="846"/>
                      <a:pt x="7263" y="882"/>
                    </a:cubicBezTo>
                    <a:cubicBezTo>
                      <a:pt x="8216" y="1056"/>
                      <a:pt x="9043" y="1684"/>
                      <a:pt x="9614" y="2455"/>
                    </a:cubicBezTo>
                    <a:lnTo>
                      <a:pt x="9614" y="2455"/>
                    </a:lnTo>
                    <a:cubicBezTo>
                      <a:pt x="9354" y="2087"/>
                      <a:pt x="9188" y="1661"/>
                      <a:pt x="8895" y="1311"/>
                    </a:cubicBezTo>
                    <a:cubicBezTo>
                      <a:pt x="8716" y="1096"/>
                      <a:pt x="8537" y="918"/>
                      <a:pt x="8347" y="775"/>
                    </a:cubicBezTo>
                    <a:cubicBezTo>
                      <a:pt x="7701" y="260"/>
                      <a:pt x="6953" y="31"/>
                      <a:pt x="6151" y="31"/>
                    </a:cubicBezTo>
                    <a:cubicBezTo>
                      <a:pt x="5786" y="31"/>
                      <a:pt x="5409" y="78"/>
                      <a:pt x="5025" y="168"/>
                    </a:cubicBezTo>
                    <a:cubicBezTo>
                      <a:pt x="4268" y="334"/>
                      <a:pt x="3419" y="478"/>
                      <a:pt x="2586" y="478"/>
                    </a:cubicBezTo>
                    <a:cubicBezTo>
                      <a:pt x="1808" y="478"/>
                      <a:pt x="1043" y="352"/>
                      <a:pt x="382"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2444750" y="4002093"/>
                <a:ext cx="239588" cy="30008"/>
              </a:xfrm>
              <a:custGeom>
                <a:avLst/>
                <a:gdLst/>
                <a:ahLst/>
                <a:cxnLst/>
                <a:rect l="l" t="t" r="r" b="b"/>
                <a:pathLst>
                  <a:path w="3537" h="443" extrusionOk="0">
                    <a:moveTo>
                      <a:pt x="1" y="0"/>
                    </a:moveTo>
                    <a:cubicBezTo>
                      <a:pt x="628" y="291"/>
                      <a:pt x="1285" y="442"/>
                      <a:pt x="1946" y="442"/>
                    </a:cubicBezTo>
                    <a:cubicBezTo>
                      <a:pt x="2477" y="442"/>
                      <a:pt x="3012" y="344"/>
                      <a:pt x="3537" y="143"/>
                    </a:cubicBezTo>
                    <a:cubicBezTo>
                      <a:pt x="2346" y="107"/>
                      <a:pt x="1167" y="36"/>
                      <a:pt x="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1930215" y="2732625"/>
                <a:ext cx="266208" cy="397687"/>
              </a:xfrm>
              <a:custGeom>
                <a:avLst/>
                <a:gdLst/>
                <a:ahLst/>
                <a:cxnLst/>
                <a:rect l="l" t="t" r="r" b="b"/>
                <a:pathLst>
                  <a:path w="3930" h="5871" extrusionOk="0">
                    <a:moveTo>
                      <a:pt x="1191" y="1048"/>
                    </a:moveTo>
                    <a:lnTo>
                      <a:pt x="1191" y="1048"/>
                    </a:lnTo>
                    <a:cubicBezTo>
                      <a:pt x="1477" y="1251"/>
                      <a:pt x="1739" y="1489"/>
                      <a:pt x="2001" y="1727"/>
                    </a:cubicBezTo>
                    <a:cubicBezTo>
                      <a:pt x="2251" y="1965"/>
                      <a:pt x="2477" y="2239"/>
                      <a:pt x="2679" y="2513"/>
                    </a:cubicBezTo>
                    <a:cubicBezTo>
                      <a:pt x="2870" y="2799"/>
                      <a:pt x="3048" y="3084"/>
                      <a:pt x="3203" y="3394"/>
                    </a:cubicBezTo>
                    <a:cubicBezTo>
                      <a:pt x="3346" y="3692"/>
                      <a:pt x="3453" y="4001"/>
                      <a:pt x="3548" y="4323"/>
                    </a:cubicBezTo>
                    <a:cubicBezTo>
                      <a:pt x="3429" y="4001"/>
                      <a:pt x="3286" y="3704"/>
                      <a:pt x="3144" y="3406"/>
                    </a:cubicBezTo>
                    <a:cubicBezTo>
                      <a:pt x="2989" y="3108"/>
                      <a:pt x="2810" y="2834"/>
                      <a:pt x="2608" y="2561"/>
                    </a:cubicBezTo>
                    <a:cubicBezTo>
                      <a:pt x="2417" y="2275"/>
                      <a:pt x="2191" y="2025"/>
                      <a:pt x="1953" y="1775"/>
                    </a:cubicBezTo>
                    <a:cubicBezTo>
                      <a:pt x="1703" y="1525"/>
                      <a:pt x="1441" y="1287"/>
                      <a:pt x="1191" y="1048"/>
                    </a:cubicBezTo>
                    <a:close/>
                    <a:moveTo>
                      <a:pt x="1762" y="1"/>
                    </a:moveTo>
                    <a:lnTo>
                      <a:pt x="1762" y="1"/>
                    </a:lnTo>
                    <a:cubicBezTo>
                      <a:pt x="1727" y="60"/>
                      <a:pt x="2179" y="1001"/>
                      <a:pt x="2191" y="1322"/>
                    </a:cubicBezTo>
                    <a:cubicBezTo>
                      <a:pt x="1773" y="706"/>
                      <a:pt x="821" y="238"/>
                      <a:pt x="56" y="238"/>
                    </a:cubicBezTo>
                    <a:cubicBezTo>
                      <a:pt x="38" y="238"/>
                      <a:pt x="19" y="238"/>
                      <a:pt x="0" y="239"/>
                    </a:cubicBezTo>
                    <a:cubicBezTo>
                      <a:pt x="1822" y="1680"/>
                      <a:pt x="3191" y="3668"/>
                      <a:pt x="3929" y="5870"/>
                    </a:cubicBezTo>
                    <a:cubicBezTo>
                      <a:pt x="3882" y="4394"/>
                      <a:pt x="3155" y="894"/>
                      <a:pt x="1762"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869802" y="3613551"/>
                <a:ext cx="314573" cy="227395"/>
              </a:xfrm>
              <a:custGeom>
                <a:avLst/>
                <a:gdLst/>
                <a:ahLst/>
                <a:cxnLst/>
                <a:rect l="l" t="t" r="r" b="b"/>
                <a:pathLst>
                  <a:path w="4644" h="3357" extrusionOk="0">
                    <a:moveTo>
                      <a:pt x="1131" y="485"/>
                    </a:moveTo>
                    <a:lnTo>
                      <a:pt x="1131" y="485"/>
                    </a:lnTo>
                    <a:cubicBezTo>
                      <a:pt x="1322" y="628"/>
                      <a:pt x="1488" y="866"/>
                      <a:pt x="1607" y="1093"/>
                    </a:cubicBezTo>
                    <a:cubicBezTo>
                      <a:pt x="1727" y="1295"/>
                      <a:pt x="1822" y="1509"/>
                      <a:pt x="1917" y="1712"/>
                    </a:cubicBezTo>
                    <a:cubicBezTo>
                      <a:pt x="1905" y="1676"/>
                      <a:pt x="1893" y="1617"/>
                      <a:pt x="1893" y="1569"/>
                    </a:cubicBezTo>
                    <a:cubicBezTo>
                      <a:pt x="1857" y="1319"/>
                      <a:pt x="1905" y="1057"/>
                      <a:pt x="2060" y="855"/>
                    </a:cubicBezTo>
                    <a:lnTo>
                      <a:pt x="2060" y="855"/>
                    </a:lnTo>
                    <a:cubicBezTo>
                      <a:pt x="1977" y="1093"/>
                      <a:pt x="1965" y="1331"/>
                      <a:pt x="2000" y="1557"/>
                    </a:cubicBezTo>
                    <a:cubicBezTo>
                      <a:pt x="2012" y="1712"/>
                      <a:pt x="2060" y="1890"/>
                      <a:pt x="2131" y="2045"/>
                    </a:cubicBezTo>
                    <a:cubicBezTo>
                      <a:pt x="2215" y="2176"/>
                      <a:pt x="2322" y="2295"/>
                      <a:pt x="2441" y="2402"/>
                    </a:cubicBezTo>
                    <a:cubicBezTo>
                      <a:pt x="2631" y="2569"/>
                      <a:pt x="2870" y="2700"/>
                      <a:pt x="3108" y="2807"/>
                    </a:cubicBezTo>
                    <a:cubicBezTo>
                      <a:pt x="2858" y="2724"/>
                      <a:pt x="2608" y="2629"/>
                      <a:pt x="2393" y="2462"/>
                    </a:cubicBezTo>
                    <a:cubicBezTo>
                      <a:pt x="2191" y="2295"/>
                      <a:pt x="2012" y="2069"/>
                      <a:pt x="1893" y="1855"/>
                    </a:cubicBezTo>
                    <a:cubicBezTo>
                      <a:pt x="1750" y="1617"/>
                      <a:pt x="1667" y="1378"/>
                      <a:pt x="1548" y="1140"/>
                    </a:cubicBezTo>
                    <a:cubicBezTo>
                      <a:pt x="1441" y="902"/>
                      <a:pt x="1310" y="676"/>
                      <a:pt x="1131" y="485"/>
                    </a:cubicBezTo>
                    <a:close/>
                    <a:moveTo>
                      <a:pt x="2227" y="1"/>
                    </a:moveTo>
                    <a:cubicBezTo>
                      <a:pt x="2167" y="1"/>
                      <a:pt x="2110" y="14"/>
                      <a:pt x="2060" y="45"/>
                    </a:cubicBezTo>
                    <a:cubicBezTo>
                      <a:pt x="1941" y="128"/>
                      <a:pt x="1881" y="331"/>
                      <a:pt x="1917" y="485"/>
                    </a:cubicBezTo>
                    <a:cubicBezTo>
                      <a:pt x="1679" y="212"/>
                      <a:pt x="1346" y="45"/>
                      <a:pt x="1000" y="9"/>
                    </a:cubicBezTo>
                    <a:cubicBezTo>
                      <a:pt x="965" y="5"/>
                      <a:pt x="931" y="3"/>
                      <a:pt x="897" y="3"/>
                    </a:cubicBezTo>
                    <a:cubicBezTo>
                      <a:pt x="544" y="3"/>
                      <a:pt x="272" y="222"/>
                      <a:pt x="0" y="462"/>
                    </a:cubicBezTo>
                    <a:cubicBezTo>
                      <a:pt x="24" y="459"/>
                      <a:pt x="48" y="458"/>
                      <a:pt x="72" y="458"/>
                    </a:cubicBezTo>
                    <a:cubicBezTo>
                      <a:pt x="355" y="458"/>
                      <a:pt x="621" y="648"/>
                      <a:pt x="786" y="878"/>
                    </a:cubicBezTo>
                    <a:cubicBezTo>
                      <a:pt x="988" y="1140"/>
                      <a:pt x="1084" y="1438"/>
                      <a:pt x="1238" y="1700"/>
                    </a:cubicBezTo>
                    <a:cubicBezTo>
                      <a:pt x="1619" y="2402"/>
                      <a:pt x="2298" y="2950"/>
                      <a:pt x="3048" y="3200"/>
                    </a:cubicBezTo>
                    <a:cubicBezTo>
                      <a:pt x="3365" y="3303"/>
                      <a:pt x="3696" y="3356"/>
                      <a:pt x="4029" y="3356"/>
                    </a:cubicBezTo>
                    <a:cubicBezTo>
                      <a:pt x="4233" y="3356"/>
                      <a:pt x="4439" y="3336"/>
                      <a:pt x="4644" y="3295"/>
                    </a:cubicBezTo>
                    <a:cubicBezTo>
                      <a:pt x="4417" y="3283"/>
                      <a:pt x="4179" y="3188"/>
                      <a:pt x="3941" y="3081"/>
                    </a:cubicBezTo>
                    <a:cubicBezTo>
                      <a:pt x="3429" y="2843"/>
                      <a:pt x="3072" y="2283"/>
                      <a:pt x="3084" y="1712"/>
                    </a:cubicBezTo>
                    <a:cubicBezTo>
                      <a:pt x="3096" y="1140"/>
                      <a:pt x="3477" y="557"/>
                      <a:pt x="4024" y="331"/>
                    </a:cubicBezTo>
                    <a:cubicBezTo>
                      <a:pt x="3884" y="171"/>
                      <a:pt x="3669" y="69"/>
                      <a:pt x="3455" y="69"/>
                    </a:cubicBezTo>
                    <a:cubicBezTo>
                      <a:pt x="3414" y="69"/>
                      <a:pt x="3374" y="73"/>
                      <a:pt x="3334" y="81"/>
                    </a:cubicBezTo>
                    <a:cubicBezTo>
                      <a:pt x="3084" y="128"/>
                      <a:pt x="2917" y="366"/>
                      <a:pt x="2858" y="616"/>
                    </a:cubicBezTo>
                    <a:cubicBezTo>
                      <a:pt x="2786" y="438"/>
                      <a:pt x="2715" y="259"/>
                      <a:pt x="2572" y="140"/>
                    </a:cubicBezTo>
                    <a:cubicBezTo>
                      <a:pt x="2483" y="60"/>
                      <a:pt x="2351" y="1"/>
                      <a:pt x="2227"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1759246" y="3035885"/>
                <a:ext cx="811360" cy="587216"/>
              </a:xfrm>
              <a:custGeom>
                <a:avLst/>
                <a:gdLst/>
                <a:ahLst/>
                <a:cxnLst/>
                <a:rect l="l" t="t" r="r" b="b"/>
                <a:pathLst>
                  <a:path w="11978" h="8669" extrusionOk="0">
                    <a:moveTo>
                      <a:pt x="3227" y="0"/>
                    </a:moveTo>
                    <a:lnTo>
                      <a:pt x="3227" y="0"/>
                    </a:lnTo>
                    <a:cubicBezTo>
                      <a:pt x="2477" y="798"/>
                      <a:pt x="2239" y="2179"/>
                      <a:pt x="2893" y="3025"/>
                    </a:cubicBezTo>
                    <a:cubicBezTo>
                      <a:pt x="2719" y="2974"/>
                      <a:pt x="2530" y="2950"/>
                      <a:pt x="2336" y="2950"/>
                    </a:cubicBezTo>
                    <a:cubicBezTo>
                      <a:pt x="1440" y="2950"/>
                      <a:pt x="411" y="3458"/>
                      <a:pt x="0" y="4191"/>
                    </a:cubicBezTo>
                    <a:cubicBezTo>
                      <a:pt x="505" y="4069"/>
                      <a:pt x="943" y="4018"/>
                      <a:pt x="1356" y="4018"/>
                    </a:cubicBezTo>
                    <a:cubicBezTo>
                      <a:pt x="2744" y="4018"/>
                      <a:pt x="3857" y="4586"/>
                      <a:pt x="6334" y="4870"/>
                    </a:cubicBezTo>
                    <a:cubicBezTo>
                      <a:pt x="10366" y="5296"/>
                      <a:pt x="11850" y="7565"/>
                      <a:pt x="11975" y="8646"/>
                    </a:cubicBezTo>
                    <a:lnTo>
                      <a:pt x="11975" y="8646"/>
                    </a:lnTo>
                    <a:cubicBezTo>
                      <a:pt x="11753" y="6630"/>
                      <a:pt x="10352" y="4784"/>
                      <a:pt x="8466" y="4037"/>
                    </a:cubicBezTo>
                    <a:cubicBezTo>
                      <a:pt x="7692" y="3727"/>
                      <a:pt x="6858" y="3596"/>
                      <a:pt x="6049" y="3382"/>
                    </a:cubicBezTo>
                    <a:cubicBezTo>
                      <a:pt x="5251" y="3179"/>
                      <a:pt x="4429" y="2858"/>
                      <a:pt x="3846" y="2286"/>
                    </a:cubicBezTo>
                    <a:cubicBezTo>
                      <a:pt x="3251" y="1703"/>
                      <a:pt x="2929" y="774"/>
                      <a:pt x="3227" y="0"/>
                    </a:cubicBezTo>
                    <a:close/>
                    <a:moveTo>
                      <a:pt x="11975" y="8646"/>
                    </a:moveTo>
                    <a:lnTo>
                      <a:pt x="11975" y="8646"/>
                    </a:lnTo>
                    <a:cubicBezTo>
                      <a:pt x="11976" y="8653"/>
                      <a:pt x="11977" y="8661"/>
                      <a:pt x="11978" y="8668"/>
                    </a:cubicBezTo>
                    <a:cubicBezTo>
                      <a:pt x="11977" y="8661"/>
                      <a:pt x="11976" y="8653"/>
                      <a:pt x="11975" y="8646"/>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610910" y="3412235"/>
                <a:ext cx="769430" cy="480259"/>
              </a:xfrm>
              <a:custGeom>
                <a:avLst/>
                <a:gdLst/>
                <a:ahLst/>
                <a:cxnLst/>
                <a:rect l="l" t="t" r="r" b="b"/>
                <a:pathLst>
                  <a:path w="11359" h="7090" extrusionOk="0">
                    <a:moveTo>
                      <a:pt x="834" y="457"/>
                    </a:moveTo>
                    <a:lnTo>
                      <a:pt x="834" y="457"/>
                    </a:lnTo>
                    <a:cubicBezTo>
                      <a:pt x="703" y="862"/>
                      <a:pt x="596" y="1267"/>
                      <a:pt x="548" y="1672"/>
                    </a:cubicBezTo>
                    <a:cubicBezTo>
                      <a:pt x="500" y="2088"/>
                      <a:pt x="524" y="2481"/>
                      <a:pt x="643" y="2886"/>
                    </a:cubicBezTo>
                    <a:cubicBezTo>
                      <a:pt x="738" y="3291"/>
                      <a:pt x="905" y="3672"/>
                      <a:pt x="1096" y="4029"/>
                    </a:cubicBezTo>
                    <a:cubicBezTo>
                      <a:pt x="1298" y="4386"/>
                      <a:pt x="1536" y="4731"/>
                      <a:pt x="1834" y="5041"/>
                    </a:cubicBezTo>
                    <a:cubicBezTo>
                      <a:pt x="1512" y="4779"/>
                      <a:pt x="1250" y="4434"/>
                      <a:pt x="1036" y="4077"/>
                    </a:cubicBezTo>
                    <a:cubicBezTo>
                      <a:pt x="834" y="3719"/>
                      <a:pt x="667" y="3315"/>
                      <a:pt x="548" y="2922"/>
                    </a:cubicBezTo>
                    <a:cubicBezTo>
                      <a:pt x="441" y="2517"/>
                      <a:pt x="429" y="2064"/>
                      <a:pt x="476" y="1672"/>
                    </a:cubicBezTo>
                    <a:cubicBezTo>
                      <a:pt x="536" y="1255"/>
                      <a:pt x="655" y="850"/>
                      <a:pt x="834" y="457"/>
                    </a:cubicBezTo>
                    <a:close/>
                    <a:moveTo>
                      <a:pt x="11359" y="6017"/>
                    </a:moveTo>
                    <a:cubicBezTo>
                      <a:pt x="11352" y="6021"/>
                      <a:pt x="11346" y="6024"/>
                      <a:pt x="11340" y="6027"/>
                    </a:cubicBezTo>
                    <a:lnTo>
                      <a:pt x="11340" y="6027"/>
                    </a:lnTo>
                    <a:cubicBezTo>
                      <a:pt x="11346" y="6024"/>
                      <a:pt x="11352" y="6021"/>
                      <a:pt x="11359" y="6017"/>
                    </a:cubicBezTo>
                    <a:close/>
                    <a:moveTo>
                      <a:pt x="1091" y="1"/>
                    </a:moveTo>
                    <a:cubicBezTo>
                      <a:pt x="1046" y="1"/>
                      <a:pt x="999" y="13"/>
                      <a:pt x="953" y="40"/>
                    </a:cubicBezTo>
                    <a:cubicBezTo>
                      <a:pt x="846" y="100"/>
                      <a:pt x="774" y="219"/>
                      <a:pt x="715" y="326"/>
                    </a:cubicBezTo>
                    <a:cubicBezTo>
                      <a:pt x="12" y="1564"/>
                      <a:pt x="0" y="2957"/>
                      <a:pt x="786" y="4196"/>
                    </a:cubicBezTo>
                    <a:cubicBezTo>
                      <a:pt x="1560" y="5422"/>
                      <a:pt x="2882" y="6196"/>
                      <a:pt x="4275" y="6625"/>
                    </a:cubicBezTo>
                    <a:cubicBezTo>
                      <a:pt x="5272" y="6932"/>
                      <a:pt x="6245" y="7090"/>
                      <a:pt x="7201" y="7090"/>
                    </a:cubicBezTo>
                    <a:cubicBezTo>
                      <a:pt x="8610" y="7090"/>
                      <a:pt x="9981" y="6746"/>
                      <a:pt x="11340" y="6027"/>
                    </a:cubicBezTo>
                    <a:lnTo>
                      <a:pt x="11340" y="6027"/>
                    </a:lnTo>
                    <a:cubicBezTo>
                      <a:pt x="10480" y="6481"/>
                      <a:pt x="9464" y="6685"/>
                      <a:pt x="8460" y="6685"/>
                    </a:cubicBezTo>
                    <a:cubicBezTo>
                      <a:pt x="7771" y="6685"/>
                      <a:pt x="7088" y="6589"/>
                      <a:pt x="6465" y="6410"/>
                    </a:cubicBezTo>
                    <a:cubicBezTo>
                      <a:pt x="5953" y="6267"/>
                      <a:pt x="5441" y="6077"/>
                      <a:pt x="4965" y="5815"/>
                    </a:cubicBezTo>
                    <a:cubicBezTo>
                      <a:pt x="4751" y="5696"/>
                      <a:pt x="4548" y="5541"/>
                      <a:pt x="4358" y="5374"/>
                    </a:cubicBezTo>
                    <a:cubicBezTo>
                      <a:pt x="4167" y="5208"/>
                      <a:pt x="3977" y="5029"/>
                      <a:pt x="3751" y="4898"/>
                    </a:cubicBezTo>
                    <a:cubicBezTo>
                      <a:pt x="3601" y="4811"/>
                      <a:pt x="3425" y="4746"/>
                      <a:pt x="3254" y="4746"/>
                    </a:cubicBezTo>
                    <a:cubicBezTo>
                      <a:pt x="3167" y="4746"/>
                      <a:pt x="3081" y="4763"/>
                      <a:pt x="3001" y="4803"/>
                    </a:cubicBezTo>
                    <a:cubicBezTo>
                      <a:pt x="2784" y="4900"/>
                      <a:pt x="2666" y="5115"/>
                      <a:pt x="2771" y="5314"/>
                    </a:cubicBezTo>
                    <a:lnTo>
                      <a:pt x="2771" y="5314"/>
                    </a:lnTo>
                    <a:cubicBezTo>
                      <a:pt x="2154" y="4342"/>
                      <a:pt x="2136" y="3268"/>
                      <a:pt x="2334" y="2172"/>
                    </a:cubicBezTo>
                    <a:cubicBezTo>
                      <a:pt x="2486" y="1335"/>
                      <a:pt x="2167" y="544"/>
                      <a:pt x="1687" y="544"/>
                    </a:cubicBezTo>
                    <a:cubicBezTo>
                      <a:pt x="1566" y="544"/>
                      <a:pt x="1435" y="594"/>
                      <a:pt x="1298" y="707"/>
                    </a:cubicBezTo>
                    <a:cubicBezTo>
                      <a:pt x="1298" y="600"/>
                      <a:pt x="1369" y="457"/>
                      <a:pt x="1369" y="314"/>
                    </a:cubicBezTo>
                    <a:cubicBezTo>
                      <a:pt x="1369" y="140"/>
                      <a:pt x="1242" y="1"/>
                      <a:pt x="1091"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2510861" y="3648232"/>
                <a:ext cx="322701" cy="202264"/>
              </a:xfrm>
              <a:custGeom>
                <a:avLst/>
                <a:gdLst/>
                <a:ahLst/>
                <a:cxnLst/>
                <a:rect l="l" t="t" r="r" b="b"/>
                <a:pathLst>
                  <a:path w="4764" h="2986" extrusionOk="0">
                    <a:moveTo>
                      <a:pt x="1250" y="0"/>
                    </a:moveTo>
                    <a:cubicBezTo>
                      <a:pt x="1192" y="0"/>
                      <a:pt x="1152" y="56"/>
                      <a:pt x="1144" y="200"/>
                    </a:cubicBezTo>
                    <a:cubicBezTo>
                      <a:pt x="1132" y="319"/>
                      <a:pt x="1203" y="462"/>
                      <a:pt x="1275" y="545"/>
                    </a:cubicBezTo>
                    <a:cubicBezTo>
                      <a:pt x="1150" y="495"/>
                      <a:pt x="1016" y="466"/>
                      <a:pt x="883" y="466"/>
                    </a:cubicBezTo>
                    <a:cubicBezTo>
                      <a:pt x="699" y="466"/>
                      <a:pt x="517" y="521"/>
                      <a:pt x="358" y="652"/>
                    </a:cubicBezTo>
                    <a:cubicBezTo>
                      <a:pt x="108" y="855"/>
                      <a:pt x="1" y="1259"/>
                      <a:pt x="132" y="1569"/>
                    </a:cubicBezTo>
                    <a:cubicBezTo>
                      <a:pt x="237" y="1854"/>
                      <a:pt x="558" y="1980"/>
                      <a:pt x="862" y="1980"/>
                    </a:cubicBezTo>
                    <a:cubicBezTo>
                      <a:pt x="884" y="1980"/>
                      <a:pt x="906" y="1979"/>
                      <a:pt x="928" y="1978"/>
                    </a:cubicBezTo>
                    <a:lnTo>
                      <a:pt x="928" y="1978"/>
                    </a:lnTo>
                    <a:cubicBezTo>
                      <a:pt x="930" y="1978"/>
                      <a:pt x="932" y="1978"/>
                      <a:pt x="933" y="1978"/>
                    </a:cubicBezTo>
                    <a:cubicBezTo>
                      <a:pt x="948" y="1978"/>
                      <a:pt x="962" y="1977"/>
                      <a:pt x="977" y="1974"/>
                    </a:cubicBezTo>
                    <a:lnTo>
                      <a:pt x="977" y="1974"/>
                    </a:lnTo>
                    <a:cubicBezTo>
                      <a:pt x="961" y="1975"/>
                      <a:pt x="945" y="1977"/>
                      <a:pt x="928" y="1978"/>
                    </a:cubicBezTo>
                    <a:lnTo>
                      <a:pt x="928" y="1978"/>
                    </a:lnTo>
                    <a:cubicBezTo>
                      <a:pt x="763" y="1974"/>
                      <a:pt x="645" y="1791"/>
                      <a:pt x="656" y="1628"/>
                    </a:cubicBezTo>
                    <a:cubicBezTo>
                      <a:pt x="668" y="1450"/>
                      <a:pt x="834" y="1307"/>
                      <a:pt x="1013" y="1271"/>
                    </a:cubicBezTo>
                    <a:cubicBezTo>
                      <a:pt x="1049" y="1264"/>
                      <a:pt x="1085" y="1261"/>
                      <a:pt x="1121" y="1261"/>
                    </a:cubicBezTo>
                    <a:cubicBezTo>
                      <a:pt x="1263" y="1261"/>
                      <a:pt x="1404" y="1312"/>
                      <a:pt x="1537" y="1378"/>
                    </a:cubicBezTo>
                    <a:cubicBezTo>
                      <a:pt x="1692" y="1474"/>
                      <a:pt x="1834" y="1593"/>
                      <a:pt x="1965" y="1712"/>
                    </a:cubicBezTo>
                    <a:cubicBezTo>
                      <a:pt x="2773" y="2413"/>
                      <a:pt x="3699" y="2782"/>
                      <a:pt x="4756" y="2984"/>
                    </a:cubicBezTo>
                    <a:lnTo>
                      <a:pt x="4756" y="2984"/>
                    </a:lnTo>
                    <a:cubicBezTo>
                      <a:pt x="3627" y="2766"/>
                      <a:pt x="2512" y="1579"/>
                      <a:pt x="1870" y="676"/>
                    </a:cubicBezTo>
                    <a:cubicBezTo>
                      <a:pt x="1824" y="612"/>
                      <a:pt x="1442" y="0"/>
                      <a:pt x="1250" y="0"/>
                    </a:cubicBezTo>
                    <a:close/>
                    <a:moveTo>
                      <a:pt x="4756" y="2984"/>
                    </a:moveTo>
                    <a:cubicBezTo>
                      <a:pt x="4758" y="2985"/>
                      <a:pt x="4761" y="2985"/>
                      <a:pt x="4763" y="2986"/>
                    </a:cubicBezTo>
                    <a:cubicBezTo>
                      <a:pt x="4761" y="2985"/>
                      <a:pt x="4758" y="2985"/>
                      <a:pt x="4756" y="2984"/>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3091575" y="3793665"/>
                <a:ext cx="693632" cy="431081"/>
              </a:xfrm>
              <a:custGeom>
                <a:avLst/>
                <a:gdLst/>
                <a:ahLst/>
                <a:cxnLst/>
                <a:rect l="l" t="t" r="r" b="b"/>
                <a:pathLst>
                  <a:path w="10240" h="6364" extrusionOk="0">
                    <a:moveTo>
                      <a:pt x="7576" y="299"/>
                    </a:moveTo>
                    <a:cubicBezTo>
                      <a:pt x="7710" y="299"/>
                      <a:pt x="7844" y="312"/>
                      <a:pt x="7978" y="339"/>
                    </a:cubicBezTo>
                    <a:cubicBezTo>
                      <a:pt x="7888" y="333"/>
                      <a:pt x="7799" y="330"/>
                      <a:pt x="7710" y="330"/>
                    </a:cubicBezTo>
                    <a:cubicBezTo>
                      <a:pt x="7620" y="330"/>
                      <a:pt x="7531" y="333"/>
                      <a:pt x="7442" y="339"/>
                    </a:cubicBezTo>
                    <a:cubicBezTo>
                      <a:pt x="7263" y="351"/>
                      <a:pt x="7085" y="398"/>
                      <a:pt x="6918" y="458"/>
                    </a:cubicBezTo>
                    <a:cubicBezTo>
                      <a:pt x="6763" y="517"/>
                      <a:pt x="6584" y="577"/>
                      <a:pt x="6430" y="660"/>
                    </a:cubicBezTo>
                    <a:cubicBezTo>
                      <a:pt x="6263" y="755"/>
                      <a:pt x="6120" y="839"/>
                      <a:pt x="5965" y="946"/>
                    </a:cubicBezTo>
                    <a:cubicBezTo>
                      <a:pt x="5394" y="1363"/>
                      <a:pt x="4930" y="1922"/>
                      <a:pt x="4525" y="2518"/>
                    </a:cubicBezTo>
                    <a:cubicBezTo>
                      <a:pt x="4120" y="3113"/>
                      <a:pt x="3763" y="3744"/>
                      <a:pt x="3322" y="4327"/>
                    </a:cubicBezTo>
                    <a:cubicBezTo>
                      <a:pt x="3096" y="4601"/>
                      <a:pt x="2858" y="4887"/>
                      <a:pt x="2596" y="5125"/>
                    </a:cubicBezTo>
                    <a:cubicBezTo>
                      <a:pt x="2322" y="5363"/>
                      <a:pt x="2036" y="5589"/>
                      <a:pt x="1739" y="5792"/>
                    </a:cubicBezTo>
                    <a:cubicBezTo>
                      <a:pt x="2322" y="5351"/>
                      <a:pt x="2846" y="4863"/>
                      <a:pt x="3275" y="4280"/>
                    </a:cubicBezTo>
                    <a:cubicBezTo>
                      <a:pt x="3679" y="3696"/>
                      <a:pt x="4025" y="3065"/>
                      <a:pt x="4441" y="2470"/>
                    </a:cubicBezTo>
                    <a:cubicBezTo>
                      <a:pt x="4834" y="1875"/>
                      <a:pt x="5311" y="1291"/>
                      <a:pt x="5918" y="874"/>
                    </a:cubicBezTo>
                    <a:cubicBezTo>
                      <a:pt x="6215" y="660"/>
                      <a:pt x="6561" y="505"/>
                      <a:pt x="6906" y="398"/>
                    </a:cubicBezTo>
                    <a:cubicBezTo>
                      <a:pt x="7085" y="351"/>
                      <a:pt x="7263" y="327"/>
                      <a:pt x="7442" y="303"/>
                    </a:cubicBezTo>
                    <a:cubicBezTo>
                      <a:pt x="7486" y="300"/>
                      <a:pt x="7531" y="299"/>
                      <a:pt x="7576" y="299"/>
                    </a:cubicBezTo>
                    <a:close/>
                    <a:moveTo>
                      <a:pt x="7484" y="0"/>
                    </a:moveTo>
                    <a:cubicBezTo>
                      <a:pt x="6400" y="0"/>
                      <a:pt x="5401" y="474"/>
                      <a:pt x="4525" y="1279"/>
                    </a:cubicBezTo>
                    <a:cubicBezTo>
                      <a:pt x="3322" y="2387"/>
                      <a:pt x="1715" y="3613"/>
                      <a:pt x="0" y="3672"/>
                    </a:cubicBezTo>
                    <a:cubicBezTo>
                      <a:pt x="340" y="3831"/>
                      <a:pt x="684" y="3889"/>
                      <a:pt x="1040" y="3889"/>
                    </a:cubicBezTo>
                    <a:cubicBezTo>
                      <a:pt x="1245" y="3889"/>
                      <a:pt x="1454" y="3870"/>
                      <a:pt x="1667" y="3839"/>
                    </a:cubicBezTo>
                    <a:lnTo>
                      <a:pt x="1667" y="3839"/>
                    </a:lnTo>
                    <a:cubicBezTo>
                      <a:pt x="810" y="4256"/>
                      <a:pt x="1905" y="5780"/>
                      <a:pt x="1048" y="6304"/>
                    </a:cubicBezTo>
                    <a:cubicBezTo>
                      <a:pt x="1321" y="6139"/>
                      <a:pt x="1626" y="6106"/>
                      <a:pt x="1933" y="6106"/>
                    </a:cubicBezTo>
                    <a:cubicBezTo>
                      <a:pt x="2136" y="6106"/>
                      <a:pt x="2341" y="6121"/>
                      <a:pt x="2537" y="6121"/>
                    </a:cubicBezTo>
                    <a:cubicBezTo>
                      <a:pt x="3052" y="6121"/>
                      <a:pt x="3513" y="6022"/>
                      <a:pt x="3763" y="5304"/>
                    </a:cubicBezTo>
                    <a:cubicBezTo>
                      <a:pt x="4048" y="5839"/>
                      <a:pt x="4179" y="5958"/>
                      <a:pt x="4656" y="6363"/>
                    </a:cubicBezTo>
                    <a:cubicBezTo>
                      <a:pt x="4513" y="5625"/>
                      <a:pt x="4620" y="5208"/>
                      <a:pt x="4620" y="5208"/>
                    </a:cubicBezTo>
                    <a:lnTo>
                      <a:pt x="4620" y="5208"/>
                    </a:lnTo>
                    <a:cubicBezTo>
                      <a:pt x="4799" y="5351"/>
                      <a:pt x="5060" y="5506"/>
                      <a:pt x="5060" y="5506"/>
                    </a:cubicBezTo>
                    <a:cubicBezTo>
                      <a:pt x="4775" y="4518"/>
                      <a:pt x="4775" y="3553"/>
                      <a:pt x="5191" y="2613"/>
                    </a:cubicBezTo>
                    <a:cubicBezTo>
                      <a:pt x="5273" y="2916"/>
                      <a:pt x="5526" y="3197"/>
                      <a:pt x="5850" y="3197"/>
                    </a:cubicBezTo>
                    <a:cubicBezTo>
                      <a:pt x="5857" y="3197"/>
                      <a:pt x="5863" y="3196"/>
                      <a:pt x="5870" y="3196"/>
                    </a:cubicBezTo>
                    <a:cubicBezTo>
                      <a:pt x="6180" y="3184"/>
                      <a:pt x="6477" y="2910"/>
                      <a:pt x="6501" y="2601"/>
                    </a:cubicBezTo>
                    <a:lnTo>
                      <a:pt x="6501" y="2601"/>
                    </a:lnTo>
                    <a:cubicBezTo>
                      <a:pt x="6432" y="2719"/>
                      <a:pt x="6277" y="2780"/>
                      <a:pt x="6125" y="2780"/>
                    </a:cubicBezTo>
                    <a:cubicBezTo>
                      <a:pt x="6017" y="2780"/>
                      <a:pt x="5909" y="2749"/>
                      <a:pt x="5834" y="2684"/>
                    </a:cubicBezTo>
                    <a:cubicBezTo>
                      <a:pt x="5656" y="2541"/>
                      <a:pt x="5584" y="2291"/>
                      <a:pt x="5584" y="2029"/>
                    </a:cubicBezTo>
                    <a:cubicBezTo>
                      <a:pt x="5596" y="1339"/>
                      <a:pt x="6501" y="934"/>
                      <a:pt x="7061" y="744"/>
                    </a:cubicBezTo>
                    <a:cubicBezTo>
                      <a:pt x="7453" y="598"/>
                      <a:pt x="7868" y="532"/>
                      <a:pt x="8285" y="532"/>
                    </a:cubicBezTo>
                    <a:cubicBezTo>
                      <a:pt x="8958" y="532"/>
                      <a:pt x="9637" y="702"/>
                      <a:pt x="10240" y="982"/>
                    </a:cubicBezTo>
                    <a:cubicBezTo>
                      <a:pt x="9763" y="755"/>
                      <a:pt x="9359" y="422"/>
                      <a:pt x="8859" y="243"/>
                    </a:cubicBezTo>
                    <a:cubicBezTo>
                      <a:pt x="8573" y="148"/>
                      <a:pt x="8299" y="89"/>
                      <a:pt x="8037" y="41"/>
                    </a:cubicBezTo>
                    <a:cubicBezTo>
                      <a:pt x="7850" y="14"/>
                      <a:pt x="7666" y="0"/>
                      <a:pt x="7484"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1909217" y="3413319"/>
                <a:ext cx="652515" cy="300077"/>
              </a:xfrm>
              <a:custGeom>
                <a:avLst/>
                <a:gdLst/>
                <a:ahLst/>
                <a:cxnLst/>
                <a:rect l="l" t="t" r="r" b="b"/>
                <a:pathLst>
                  <a:path w="9633" h="4430" extrusionOk="0">
                    <a:moveTo>
                      <a:pt x="6394" y="976"/>
                    </a:moveTo>
                    <a:cubicBezTo>
                      <a:pt x="6414" y="976"/>
                      <a:pt x="6434" y="977"/>
                      <a:pt x="6454" y="977"/>
                    </a:cubicBezTo>
                    <a:cubicBezTo>
                      <a:pt x="6787" y="977"/>
                      <a:pt x="7121" y="1036"/>
                      <a:pt x="7442" y="1144"/>
                    </a:cubicBezTo>
                    <a:cubicBezTo>
                      <a:pt x="7585" y="1203"/>
                      <a:pt x="7752" y="1263"/>
                      <a:pt x="7883" y="1358"/>
                    </a:cubicBezTo>
                    <a:cubicBezTo>
                      <a:pt x="8037" y="1441"/>
                      <a:pt x="8157" y="1548"/>
                      <a:pt x="8276" y="1656"/>
                    </a:cubicBezTo>
                    <a:cubicBezTo>
                      <a:pt x="7764" y="1215"/>
                      <a:pt x="7097" y="1060"/>
                      <a:pt x="6454" y="1060"/>
                    </a:cubicBezTo>
                    <a:cubicBezTo>
                      <a:pt x="5799" y="1072"/>
                      <a:pt x="5180" y="1251"/>
                      <a:pt x="4573" y="1501"/>
                    </a:cubicBezTo>
                    <a:cubicBezTo>
                      <a:pt x="3954" y="1739"/>
                      <a:pt x="3358" y="2025"/>
                      <a:pt x="2739" y="2227"/>
                    </a:cubicBezTo>
                    <a:cubicBezTo>
                      <a:pt x="2430" y="2334"/>
                      <a:pt x="2096" y="2406"/>
                      <a:pt x="1775" y="2453"/>
                    </a:cubicBezTo>
                    <a:cubicBezTo>
                      <a:pt x="1441" y="2501"/>
                      <a:pt x="1120" y="2513"/>
                      <a:pt x="787" y="2513"/>
                    </a:cubicBezTo>
                    <a:cubicBezTo>
                      <a:pt x="1441" y="2477"/>
                      <a:pt x="2096" y="2382"/>
                      <a:pt x="2703" y="2156"/>
                    </a:cubicBezTo>
                    <a:cubicBezTo>
                      <a:pt x="3323" y="1929"/>
                      <a:pt x="3918" y="1656"/>
                      <a:pt x="4525" y="1394"/>
                    </a:cubicBezTo>
                    <a:cubicBezTo>
                      <a:pt x="5114" y="1163"/>
                      <a:pt x="5748" y="976"/>
                      <a:pt x="6394" y="976"/>
                    </a:cubicBezTo>
                    <a:close/>
                    <a:moveTo>
                      <a:pt x="1" y="2525"/>
                    </a:moveTo>
                    <a:cubicBezTo>
                      <a:pt x="2" y="2525"/>
                      <a:pt x="3" y="2525"/>
                      <a:pt x="4" y="2525"/>
                    </a:cubicBezTo>
                    <a:lnTo>
                      <a:pt x="4" y="2525"/>
                    </a:lnTo>
                    <a:cubicBezTo>
                      <a:pt x="3" y="2525"/>
                      <a:pt x="2" y="2525"/>
                      <a:pt x="1" y="2525"/>
                    </a:cubicBezTo>
                    <a:close/>
                    <a:moveTo>
                      <a:pt x="596" y="1"/>
                    </a:moveTo>
                    <a:lnTo>
                      <a:pt x="596" y="1"/>
                    </a:lnTo>
                    <a:cubicBezTo>
                      <a:pt x="858" y="489"/>
                      <a:pt x="1275" y="774"/>
                      <a:pt x="1739" y="1013"/>
                    </a:cubicBezTo>
                    <a:cubicBezTo>
                      <a:pt x="1707" y="1008"/>
                      <a:pt x="1677" y="1005"/>
                      <a:pt x="1647" y="1005"/>
                    </a:cubicBezTo>
                    <a:cubicBezTo>
                      <a:pt x="897" y="1005"/>
                      <a:pt x="884" y="2526"/>
                      <a:pt x="47" y="2526"/>
                    </a:cubicBezTo>
                    <a:cubicBezTo>
                      <a:pt x="33" y="2526"/>
                      <a:pt x="19" y="2526"/>
                      <a:pt x="4" y="2525"/>
                    </a:cubicBezTo>
                    <a:lnTo>
                      <a:pt x="4" y="2525"/>
                    </a:lnTo>
                    <a:cubicBezTo>
                      <a:pt x="762" y="2574"/>
                      <a:pt x="1219" y="3425"/>
                      <a:pt x="1905" y="3425"/>
                    </a:cubicBezTo>
                    <a:cubicBezTo>
                      <a:pt x="2101" y="3425"/>
                      <a:pt x="2315" y="3356"/>
                      <a:pt x="2561" y="3180"/>
                    </a:cubicBezTo>
                    <a:lnTo>
                      <a:pt x="2561" y="3180"/>
                    </a:lnTo>
                    <a:cubicBezTo>
                      <a:pt x="2501" y="3739"/>
                      <a:pt x="2525" y="3894"/>
                      <a:pt x="2680" y="4430"/>
                    </a:cubicBezTo>
                    <a:cubicBezTo>
                      <a:pt x="2942" y="3799"/>
                      <a:pt x="3239" y="3537"/>
                      <a:pt x="3239" y="3537"/>
                    </a:cubicBezTo>
                    <a:cubicBezTo>
                      <a:pt x="3287" y="3751"/>
                      <a:pt x="3418" y="3989"/>
                      <a:pt x="3418" y="3989"/>
                    </a:cubicBezTo>
                    <a:cubicBezTo>
                      <a:pt x="3716" y="3108"/>
                      <a:pt x="4216" y="2382"/>
                      <a:pt x="5013" y="1906"/>
                    </a:cubicBezTo>
                    <a:lnTo>
                      <a:pt x="5013" y="1906"/>
                    </a:lnTo>
                    <a:cubicBezTo>
                      <a:pt x="4906" y="2168"/>
                      <a:pt x="4966" y="2525"/>
                      <a:pt x="5204" y="2679"/>
                    </a:cubicBezTo>
                    <a:cubicBezTo>
                      <a:pt x="5307" y="2736"/>
                      <a:pt x="5422" y="2764"/>
                      <a:pt x="5535" y="2764"/>
                    </a:cubicBezTo>
                    <a:cubicBezTo>
                      <a:pt x="5709" y="2764"/>
                      <a:pt x="5879" y="2697"/>
                      <a:pt x="6002" y="2560"/>
                    </a:cubicBezTo>
                    <a:lnTo>
                      <a:pt x="6002" y="2560"/>
                    </a:lnTo>
                    <a:cubicBezTo>
                      <a:pt x="5963" y="2576"/>
                      <a:pt x="5922" y="2583"/>
                      <a:pt x="5879" y="2583"/>
                    </a:cubicBezTo>
                    <a:cubicBezTo>
                      <a:pt x="5695" y="2583"/>
                      <a:pt x="5490" y="2449"/>
                      <a:pt x="5442" y="2275"/>
                    </a:cubicBezTo>
                    <a:cubicBezTo>
                      <a:pt x="5382" y="2072"/>
                      <a:pt x="5466" y="1846"/>
                      <a:pt x="5597" y="1667"/>
                    </a:cubicBezTo>
                    <a:cubicBezTo>
                      <a:pt x="5780" y="1398"/>
                      <a:pt x="6105" y="1315"/>
                      <a:pt x="6449" y="1315"/>
                    </a:cubicBezTo>
                    <a:cubicBezTo>
                      <a:pt x="6774" y="1315"/>
                      <a:pt x="7116" y="1389"/>
                      <a:pt x="7371" y="1453"/>
                    </a:cubicBezTo>
                    <a:cubicBezTo>
                      <a:pt x="8335" y="1715"/>
                      <a:pt x="9121" y="2441"/>
                      <a:pt x="9633" y="3287"/>
                    </a:cubicBezTo>
                    <a:cubicBezTo>
                      <a:pt x="9395" y="2870"/>
                      <a:pt x="9252" y="2429"/>
                      <a:pt x="8978" y="2025"/>
                    </a:cubicBezTo>
                    <a:cubicBezTo>
                      <a:pt x="8823" y="1798"/>
                      <a:pt x="8645" y="1608"/>
                      <a:pt x="8466" y="1441"/>
                    </a:cubicBezTo>
                    <a:cubicBezTo>
                      <a:pt x="7778" y="782"/>
                      <a:pt x="6898" y="498"/>
                      <a:pt x="5931" y="498"/>
                    </a:cubicBezTo>
                    <a:cubicBezTo>
                      <a:pt x="5693" y="498"/>
                      <a:pt x="5450" y="515"/>
                      <a:pt x="5204" y="548"/>
                    </a:cubicBezTo>
                    <a:cubicBezTo>
                      <a:pt x="4648" y="630"/>
                      <a:pt x="4039" y="692"/>
                      <a:pt x="3426" y="692"/>
                    </a:cubicBezTo>
                    <a:cubicBezTo>
                      <a:pt x="2423" y="692"/>
                      <a:pt x="1409" y="525"/>
                      <a:pt x="596"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2047130" y="3380263"/>
                <a:ext cx="238030" cy="41455"/>
              </a:xfrm>
              <a:custGeom>
                <a:avLst/>
                <a:gdLst/>
                <a:ahLst/>
                <a:cxnLst/>
                <a:rect l="l" t="t" r="r" b="b"/>
                <a:pathLst>
                  <a:path w="3514" h="612" extrusionOk="0">
                    <a:moveTo>
                      <a:pt x="1" y="0"/>
                    </a:moveTo>
                    <a:lnTo>
                      <a:pt x="1" y="0"/>
                    </a:lnTo>
                    <a:cubicBezTo>
                      <a:pt x="710" y="398"/>
                      <a:pt x="1481" y="612"/>
                      <a:pt x="2266" y="612"/>
                    </a:cubicBezTo>
                    <a:cubicBezTo>
                      <a:pt x="2680" y="612"/>
                      <a:pt x="3098" y="552"/>
                      <a:pt x="3513" y="429"/>
                    </a:cubicBezTo>
                    <a:cubicBezTo>
                      <a:pt x="2334" y="274"/>
                      <a:pt x="1179" y="143"/>
                      <a:pt x="1"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2902858" y="3846432"/>
                <a:ext cx="459734" cy="168395"/>
              </a:xfrm>
              <a:custGeom>
                <a:avLst/>
                <a:gdLst/>
                <a:ahLst/>
                <a:cxnLst/>
                <a:rect l="l" t="t" r="r" b="b"/>
                <a:pathLst>
                  <a:path w="6787" h="2486" extrusionOk="0">
                    <a:moveTo>
                      <a:pt x="5394" y="774"/>
                    </a:moveTo>
                    <a:cubicBezTo>
                      <a:pt x="5108" y="929"/>
                      <a:pt x="4798" y="1060"/>
                      <a:pt x="4489" y="1167"/>
                    </a:cubicBezTo>
                    <a:cubicBezTo>
                      <a:pt x="4167" y="1274"/>
                      <a:pt x="3834" y="1346"/>
                      <a:pt x="3489" y="1393"/>
                    </a:cubicBezTo>
                    <a:cubicBezTo>
                      <a:pt x="3240" y="1419"/>
                      <a:pt x="2991" y="1439"/>
                      <a:pt x="2738" y="1439"/>
                    </a:cubicBezTo>
                    <a:cubicBezTo>
                      <a:pt x="2640" y="1439"/>
                      <a:pt x="2541" y="1436"/>
                      <a:pt x="2441" y="1429"/>
                    </a:cubicBezTo>
                    <a:cubicBezTo>
                      <a:pt x="2108" y="1417"/>
                      <a:pt x="1750" y="1369"/>
                      <a:pt x="1405" y="1310"/>
                    </a:cubicBezTo>
                    <a:lnTo>
                      <a:pt x="1405" y="1310"/>
                    </a:lnTo>
                    <a:cubicBezTo>
                      <a:pt x="1750" y="1334"/>
                      <a:pt x="2108" y="1358"/>
                      <a:pt x="2441" y="1358"/>
                    </a:cubicBezTo>
                    <a:cubicBezTo>
                      <a:pt x="2786" y="1358"/>
                      <a:pt x="3132" y="1346"/>
                      <a:pt x="3477" y="1298"/>
                    </a:cubicBezTo>
                    <a:cubicBezTo>
                      <a:pt x="3810" y="1250"/>
                      <a:pt x="4144" y="1191"/>
                      <a:pt x="4453" y="1108"/>
                    </a:cubicBezTo>
                    <a:cubicBezTo>
                      <a:pt x="4787" y="1012"/>
                      <a:pt x="5084" y="917"/>
                      <a:pt x="5394" y="774"/>
                    </a:cubicBezTo>
                    <a:close/>
                    <a:moveTo>
                      <a:pt x="6787" y="0"/>
                    </a:moveTo>
                    <a:cubicBezTo>
                      <a:pt x="5204" y="738"/>
                      <a:pt x="3450" y="1122"/>
                      <a:pt x="1697" y="1122"/>
                    </a:cubicBezTo>
                    <a:cubicBezTo>
                      <a:pt x="1129" y="1122"/>
                      <a:pt x="562" y="1082"/>
                      <a:pt x="0" y="1000"/>
                    </a:cubicBezTo>
                    <a:lnTo>
                      <a:pt x="0" y="1000"/>
                    </a:lnTo>
                    <a:cubicBezTo>
                      <a:pt x="444" y="1506"/>
                      <a:pt x="1263" y="1860"/>
                      <a:pt x="1970" y="1860"/>
                    </a:cubicBezTo>
                    <a:cubicBezTo>
                      <a:pt x="2079" y="1860"/>
                      <a:pt x="2185" y="1851"/>
                      <a:pt x="2286" y="1834"/>
                    </a:cubicBezTo>
                    <a:lnTo>
                      <a:pt x="2286" y="1834"/>
                    </a:lnTo>
                    <a:cubicBezTo>
                      <a:pt x="2048" y="2060"/>
                      <a:pt x="1060" y="2370"/>
                      <a:pt x="1036" y="2429"/>
                    </a:cubicBezTo>
                    <a:cubicBezTo>
                      <a:pt x="1188" y="2468"/>
                      <a:pt x="1353" y="2486"/>
                      <a:pt x="1529" y="2486"/>
                    </a:cubicBezTo>
                    <a:cubicBezTo>
                      <a:pt x="3186" y="2486"/>
                      <a:pt x="5775" y="883"/>
                      <a:pt x="6787" y="0"/>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8"/>
            <p:cNvSpPr/>
            <p:nvPr/>
          </p:nvSpPr>
          <p:spPr>
            <a:xfrm>
              <a:off x="3198518" y="1129275"/>
              <a:ext cx="1066708"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8"/>
            <p:cNvGrpSpPr/>
            <p:nvPr/>
          </p:nvGrpSpPr>
          <p:grpSpPr>
            <a:xfrm>
              <a:off x="4433200" y="913500"/>
              <a:ext cx="279225" cy="446500"/>
              <a:chOff x="6932400" y="1038950"/>
              <a:chExt cx="279225" cy="446500"/>
            </a:xfrm>
          </p:grpSpPr>
          <p:sp>
            <p:nvSpPr>
              <p:cNvPr id="579" name="Google Shape;579;p8"/>
              <p:cNvSpPr/>
              <p:nvPr/>
            </p:nvSpPr>
            <p:spPr>
              <a:xfrm>
                <a:off x="6932400" y="1149075"/>
                <a:ext cx="279225" cy="58975"/>
              </a:xfrm>
              <a:custGeom>
                <a:avLst/>
                <a:gdLst/>
                <a:ahLst/>
                <a:cxnLst/>
                <a:rect l="l" t="t" r="r" b="b"/>
                <a:pathLst>
                  <a:path w="11169" h="2359" extrusionOk="0">
                    <a:moveTo>
                      <a:pt x="1322" y="1"/>
                    </a:moveTo>
                    <a:lnTo>
                      <a:pt x="1" y="1179"/>
                    </a:lnTo>
                    <a:lnTo>
                      <a:pt x="1322" y="2358"/>
                    </a:lnTo>
                    <a:lnTo>
                      <a:pt x="5585" y="1358"/>
                    </a:lnTo>
                    <a:lnTo>
                      <a:pt x="9823" y="2358"/>
                    </a:lnTo>
                    <a:lnTo>
                      <a:pt x="11169" y="1179"/>
                    </a:lnTo>
                    <a:lnTo>
                      <a:pt x="9823" y="1"/>
                    </a:lnTo>
                    <a:lnTo>
                      <a:pt x="5585" y="1001"/>
                    </a:lnTo>
                    <a:lnTo>
                      <a:pt x="1322" y="1"/>
                    </a:ln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7010675" y="1117225"/>
                <a:ext cx="122675" cy="122675"/>
              </a:xfrm>
              <a:custGeom>
                <a:avLst/>
                <a:gdLst/>
                <a:ahLst/>
                <a:cxnLst/>
                <a:rect l="l" t="t" r="r" b="b"/>
                <a:pathLst>
                  <a:path w="4907" h="4907" extrusionOk="0">
                    <a:moveTo>
                      <a:pt x="2454" y="596"/>
                    </a:moveTo>
                    <a:cubicBezTo>
                      <a:pt x="3478" y="596"/>
                      <a:pt x="4311" y="1430"/>
                      <a:pt x="4311" y="2453"/>
                    </a:cubicBezTo>
                    <a:cubicBezTo>
                      <a:pt x="4311" y="3477"/>
                      <a:pt x="3478" y="4311"/>
                      <a:pt x="2454" y="4311"/>
                    </a:cubicBezTo>
                    <a:cubicBezTo>
                      <a:pt x="1430" y="4311"/>
                      <a:pt x="596" y="3477"/>
                      <a:pt x="596" y="2453"/>
                    </a:cubicBezTo>
                    <a:cubicBezTo>
                      <a:pt x="596" y="1430"/>
                      <a:pt x="1430" y="596"/>
                      <a:pt x="2454" y="596"/>
                    </a:cubicBezTo>
                    <a:close/>
                    <a:moveTo>
                      <a:pt x="2454" y="1"/>
                    </a:moveTo>
                    <a:cubicBezTo>
                      <a:pt x="1096" y="1"/>
                      <a:pt x="1" y="1096"/>
                      <a:pt x="1" y="2453"/>
                    </a:cubicBezTo>
                    <a:cubicBezTo>
                      <a:pt x="1" y="3811"/>
                      <a:pt x="1096" y="4906"/>
                      <a:pt x="2454" y="4906"/>
                    </a:cubicBezTo>
                    <a:cubicBezTo>
                      <a:pt x="3811" y="4906"/>
                      <a:pt x="4906" y="3811"/>
                      <a:pt x="4906" y="2453"/>
                    </a:cubicBezTo>
                    <a:cubicBezTo>
                      <a:pt x="4906" y="1096"/>
                      <a:pt x="3811" y="1"/>
                      <a:pt x="2454" y="1"/>
                    </a:cubicBez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7042525" y="1038950"/>
                <a:ext cx="58975" cy="446500"/>
              </a:xfrm>
              <a:custGeom>
                <a:avLst/>
                <a:gdLst/>
                <a:ahLst/>
                <a:cxnLst/>
                <a:rect l="l" t="t" r="r" b="b"/>
                <a:pathLst>
                  <a:path w="2359" h="17860" extrusionOk="0">
                    <a:moveTo>
                      <a:pt x="1180" y="0"/>
                    </a:moveTo>
                    <a:lnTo>
                      <a:pt x="1" y="1346"/>
                    </a:lnTo>
                    <a:lnTo>
                      <a:pt x="1001" y="5584"/>
                    </a:lnTo>
                    <a:lnTo>
                      <a:pt x="1" y="16526"/>
                    </a:lnTo>
                    <a:lnTo>
                      <a:pt x="1180" y="17860"/>
                    </a:lnTo>
                    <a:lnTo>
                      <a:pt x="2358" y="16526"/>
                    </a:lnTo>
                    <a:lnTo>
                      <a:pt x="1358" y="5584"/>
                    </a:lnTo>
                    <a:lnTo>
                      <a:pt x="2358" y="1346"/>
                    </a:lnTo>
                    <a:lnTo>
                      <a:pt x="1180" y="0"/>
                    </a:lnTo>
                    <a:close/>
                  </a:path>
                </a:pathLst>
              </a:custGeom>
              <a:solidFill>
                <a:schemeClr val="accent2"/>
              </a:solidFill>
              <a:ln>
                <a:noFill/>
              </a:ln>
              <a:effectLst>
                <a:outerShdw blurRad="57150" dist="190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8"/>
            <p:cNvSpPr/>
            <p:nvPr/>
          </p:nvSpPr>
          <p:spPr>
            <a:xfrm>
              <a:off x="3198525" y="1183800"/>
              <a:ext cx="1066708" cy="5702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4880393" y="1129275"/>
              <a:ext cx="1066708"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4880400" y="1183800"/>
              <a:ext cx="1066708" cy="5702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8"/>
            <p:cNvGrpSpPr/>
            <p:nvPr/>
          </p:nvGrpSpPr>
          <p:grpSpPr>
            <a:xfrm>
              <a:off x="2947435" y="3939525"/>
              <a:ext cx="323151" cy="111550"/>
              <a:chOff x="3023635" y="3939525"/>
              <a:chExt cx="323151" cy="111550"/>
            </a:xfrm>
          </p:grpSpPr>
          <p:sp>
            <p:nvSpPr>
              <p:cNvPr id="586" name="Google Shape;586;p8"/>
              <p:cNvSpPr/>
              <p:nvPr/>
            </p:nvSpPr>
            <p:spPr>
              <a:xfrm>
                <a:off x="3023635" y="3939525"/>
                <a:ext cx="323148"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3023637" y="3994050"/>
                <a:ext cx="323148" cy="5702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8"/>
            <p:cNvGrpSpPr/>
            <p:nvPr/>
          </p:nvGrpSpPr>
          <p:grpSpPr>
            <a:xfrm>
              <a:off x="5873510" y="3939525"/>
              <a:ext cx="323151" cy="111550"/>
              <a:chOff x="3023635" y="3939525"/>
              <a:chExt cx="323151" cy="111550"/>
            </a:xfrm>
          </p:grpSpPr>
          <p:sp>
            <p:nvSpPr>
              <p:cNvPr id="589" name="Google Shape;589;p8"/>
              <p:cNvSpPr/>
              <p:nvPr/>
            </p:nvSpPr>
            <p:spPr>
              <a:xfrm>
                <a:off x="3023635" y="3939525"/>
                <a:ext cx="323148"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3023637" y="3994050"/>
                <a:ext cx="323148" cy="5702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591"/>
        <p:cNvGrpSpPr/>
        <p:nvPr/>
      </p:nvGrpSpPr>
      <p:grpSpPr>
        <a:xfrm>
          <a:off x="0" y="0"/>
          <a:ext cx="0" cy="0"/>
          <a:chOff x="0" y="0"/>
          <a:chExt cx="0" cy="0"/>
        </a:xfrm>
      </p:grpSpPr>
      <p:grpSp>
        <p:nvGrpSpPr>
          <p:cNvPr id="592" name="Google Shape;592;p9"/>
          <p:cNvGrpSpPr/>
          <p:nvPr/>
        </p:nvGrpSpPr>
        <p:grpSpPr>
          <a:xfrm>
            <a:off x="-23" y="114913"/>
            <a:ext cx="9067896" cy="4900595"/>
            <a:chOff x="-23" y="114913"/>
            <a:chExt cx="9067896" cy="4900595"/>
          </a:xfrm>
        </p:grpSpPr>
        <p:grpSp>
          <p:nvGrpSpPr>
            <p:cNvPr id="593" name="Google Shape;593;p9"/>
            <p:cNvGrpSpPr/>
            <p:nvPr/>
          </p:nvGrpSpPr>
          <p:grpSpPr>
            <a:xfrm flipH="1">
              <a:off x="4477159" y="4842845"/>
              <a:ext cx="189780" cy="172662"/>
              <a:chOff x="4520653" y="4806269"/>
              <a:chExt cx="189780" cy="172662"/>
            </a:xfrm>
          </p:grpSpPr>
          <p:sp>
            <p:nvSpPr>
              <p:cNvPr id="594" name="Google Shape;594;p9"/>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9"/>
            <p:cNvSpPr/>
            <p:nvPr/>
          </p:nvSpPr>
          <p:spPr>
            <a:xfrm flipH="1">
              <a:off x="4470441"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9"/>
            <p:cNvGrpSpPr/>
            <p:nvPr/>
          </p:nvGrpSpPr>
          <p:grpSpPr>
            <a:xfrm flipH="1">
              <a:off x="-23" y="114937"/>
              <a:ext cx="9067896" cy="4880416"/>
              <a:chOff x="76177" y="114937"/>
              <a:chExt cx="9067896" cy="4880416"/>
            </a:xfrm>
          </p:grpSpPr>
          <p:grpSp>
            <p:nvGrpSpPr>
              <p:cNvPr id="599" name="Google Shape;599;p9"/>
              <p:cNvGrpSpPr/>
              <p:nvPr/>
            </p:nvGrpSpPr>
            <p:grpSpPr>
              <a:xfrm>
                <a:off x="194306" y="1034696"/>
                <a:ext cx="213648" cy="3005896"/>
                <a:chOff x="194306" y="1034696"/>
                <a:chExt cx="213648" cy="3005896"/>
              </a:xfrm>
            </p:grpSpPr>
            <p:sp>
              <p:nvSpPr>
                <p:cNvPr id="600" name="Google Shape;600;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9"/>
              <p:cNvGrpSpPr/>
              <p:nvPr/>
            </p:nvGrpSpPr>
            <p:grpSpPr>
              <a:xfrm>
                <a:off x="1005226" y="210401"/>
                <a:ext cx="8138847" cy="211872"/>
                <a:chOff x="1005226" y="199492"/>
                <a:chExt cx="8138847" cy="211872"/>
              </a:xfrm>
            </p:grpSpPr>
            <p:sp>
              <p:nvSpPr>
                <p:cNvPr id="605" name="Google Shape;60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9"/>
                <p:cNvGrpSpPr/>
                <p:nvPr/>
              </p:nvGrpSpPr>
              <p:grpSpPr>
                <a:xfrm>
                  <a:off x="1005226" y="199492"/>
                  <a:ext cx="3295960" cy="211872"/>
                  <a:chOff x="1018925" y="254356"/>
                  <a:chExt cx="3295960" cy="211872"/>
                </a:xfrm>
              </p:grpSpPr>
              <p:sp>
                <p:nvSpPr>
                  <p:cNvPr id="607" name="Google Shape;60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9" name="Google Shape;609;p9"/>
              <p:cNvGrpSpPr/>
              <p:nvPr/>
            </p:nvGrpSpPr>
            <p:grpSpPr>
              <a:xfrm>
                <a:off x="91453" y="114937"/>
                <a:ext cx="750045" cy="777207"/>
                <a:chOff x="54877" y="169801"/>
                <a:chExt cx="750045" cy="777207"/>
              </a:xfrm>
            </p:grpSpPr>
            <p:sp>
              <p:nvSpPr>
                <p:cNvPr id="610" name="Google Shape;610;p9"/>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9"/>
              <p:cNvGrpSpPr/>
              <p:nvPr/>
            </p:nvGrpSpPr>
            <p:grpSpPr>
              <a:xfrm>
                <a:off x="76177" y="4248700"/>
                <a:ext cx="779177" cy="746654"/>
                <a:chOff x="39601" y="4212124"/>
                <a:chExt cx="779177" cy="746654"/>
              </a:xfrm>
            </p:grpSpPr>
            <p:sp>
              <p:nvSpPr>
                <p:cNvPr id="630" name="Google Shape;630;p9"/>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9"/>
              <p:cNvGrpSpPr/>
              <p:nvPr/>
            </p:nvGrpSpPr>
            <p:grpSpPr>
              <a:xfrm rot="10800000" flipH="1">
                <a:off x="1005226" y="4721208"/>
                <a:ext cx="8138847" cy="211872"/>
                <a:chOff x="1005226" y="199492"/>
                <a:chExt cx="8138847" cy="211872"/>
              </a:xfrm>
            </p:grpSpPr>
            <p:sp>
              <p:nvSpPr>
                <p:cNvPr id="650" name="Google Shape;65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1005226" y="199492"/>
                  <a:ext cx="3295960" cy="211872"/>
                  <a:chOff x="1018925" y="254356"/>
                  <a:chExt cx="3295960" cy="211872"/>
                </a:xfrm>
              </p:grpSpPr>
              <p:sp>
                <p:nvSpPr>
                  <p:cNvPr id="652" name="Google Shape;65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54" name="Google Shape;654;p9"/>
          <p:cNvSpPr txBox="1">
            <a:spLocks noGrp="1"/>
          </p:cNvSpPr>
          <p:nvPr>
            <p:ph type="title"/>
          </p:nvPr>
        </p:nvSpPr>
        <p:spPr>
          <a:xfrm>
            <a:off x="1048525" y="1454025"/>
            <a:ext cx="4045200" cy="13359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79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55" name="Google Shape;655;p9"/>
          <p:cNvSpPr txBox="1">
            <a:spLocks noGrp="1"/>
          </p:cNvSpPr>
          <p:nvPr>
            <p:ph type="subTitle" idx="1"/>
          </p:nvPr>
        </p:nvSpPr>
        <p:spPr>
          <a:xfrm>
            <a:off x="1048525" y="2722100"/>
            <a:ext cx="3639900" cy="954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5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6"/>
        <p:cNvGrpSpPr/>
        <p:nvPr/>
      </p:nvGrpSpPr>
      <p:grpSpPr>
        <a:xfrm>
          <a:off x="0" y="0"/>
          <a:ext cx="0" cy="0"/>
          <a:chOff x="0" y="0"/>
          <a:chExt cx="0" cy="0"/>
        </a:xfrm>
      </p:grpSpPr>
      <p:grpSp>
        <p:nvGrpSpPr>
          <p:cNvPr id="657" name="Google Shape;657;p10"/>
          <p:cNvGrpSpPr/>
          <p:nvPr/>
        </p:nvGrpSpPr>
        <p:grpSpPr>
          <a:xfrm>
            <a:off x="76177" y="114913"/>
            <a:ext cx="8991497" cy="4900595"/>
            <a:chOff x="76177" y="114913"/>
            <a:chExt cx="8991497" cy="4900595"/>
          </a:xfrm>
        </p:grpSpPr>
        <p:grpSp>
          <p:nvGrpSpPr>
            <p:cNvPr id="658" name="Google Shape;658;p10"/>
            <p:cNvGrpSpPr/>
            <p:nvPr/>
          </p:nvGrpSpPr>
          <p:grpSpPr>
            <a:xfrm>
              <a:off x="4477110" y="4842845"/>
              <a:ext cx="189780" cy="172662"/>
              <a:chOff x="4520653" y="4806269"/>
              <a:chExt cx="189780" cy="172662"/>
            </a:xfrm>
          </p:grpSpPr>
          <p:sp>
            <p:nvSpPr>
              <p:cNvPr id="659" name="Google Shape;659;p10"/>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0"/>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10"/>
            <p:cNvGrpSpPr/>
            <p:nvPr/>
          </p:nvGrpSpPr>
          <p:grpSpPr>
            <a:xfrm>
              <a:off x="194306" y="1034696"/>
              <a:ext cx="213648" cy="3005896"/>
              <a:chOff x="194306" y="1034696"/>
              <a:chExt cx="213648" cy="3005896"/>
            </a:xfrm>
          </p:grpSpPr>
          <p:sp>
            <p:nvSpPr>
              <p:cNvPr id="663" name="Google Shape;663;p10"/>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0"/>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0"/>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0"/>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10"/>
            <p:cNvGrpSpPr/>
            <p:nvPr/>
          </p:nvGrpSpPr>
          <p:grpSpPr>
            <a:xfrm>
              <a:off x="1018925" y="4718372"/>
              <a:ext cx="3295960" cy="211904"/>
              <a:chOff x="1018925" y="4669812"/>
              <a:chExt cx="3295960" cy="211904"/>
            </a:xfrm>
          </p:grpSpPr>
          <p:sp>
            <p:nvSpPr>
              <p:cNvPr id="668" name="Google Shape;668;p10"/>
              <p:cNvSpPr/>
              <p:nvPr/>
            </p:nvSpPr>
            <p:spPr>
              <a:xfrm>
                <a:off x="1149795"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0"/>
              <p:cNvSpPr/>
              <p:nvPr/>
            </p:nvSpPr>
            <p:spPr>
              <a:xfrm>
                <a:off x="1018925" y="4669812"/>
                <a:ext cx="143950" cy="211904"/>
              </a:xfrm>
              <a:custGeom>
                <a:avLst/>
                <a:gdLst/>
                <a:ahLst/>
                <a:cxnLst/>
                <a:rect l="l" t="t" r="r" b="b"/>
                <a:pathLst>
                  <a:path w="4457" h="6561" extrusionOk="0">
                    <a:moveTo>
                      <a:pt x="2642" y="1"/>
                    </a:moveTo>
                    <a:cubicBezTo>
                      <a:pt x="1992" y="1"/>
                      <a:pt x="1397" y="230"/>
                      <a:pt x="913" y="625"/>
                    </a:cubicBezTo>
                    <a:cubicBezTo>
                      <a:pt x="440" y="1029"/>
                      <a:pt x="105" y="1606"/>
                      <a:pt x="24" y="2217"/>
                    </a:cubicBezTo>
                    <a:cubicBezTo>
                      <a:pt x="1" y="2368"/>
                      <a:pt x="1" y="2518"/>
                      <a:pt x="1" y="2679"/>
                    </a:cubicBezTo>
                    <a:lnTo>
                      <a:pt x="24" y="3106"/>
                    </a:lnTo>
                    <a:lnTo>
                      <a:pt x="93" y="3522"/>
                    </a:lnTo>
                    <a:cubicBezTo>
                      <a:pt x="139" y="3660"/>
                      <a:pt x="174" y="3799"/>
                      <a:pt x="209" y="3926"/>
                    </a:cubicBezTo>
                    <a:cubicBezTo>
                      <a:pt x="405" y="4468"/>
                      <a:pt x="705" y="4953"/>
                      <a:pt x="1097" y="5346"/>
                    </a:cubicBezTo>
                    <a:cubicBezTo>
                      <a:pt x="1824" y="6116"/>
                      <a:pt x="2864" y="6561"/>
                      <a:pt x="3900" y="6561"/>
                    </a:cubicBezTo>
                    <a:cubicBezTo>
                      <a:pt x="3951" y="6561"/>
                      <a:pt x="4002" y="6560"/>
                      <a:pt x="4052" y="6557"/>
                    </a:cubicBezTo>
                    <a:cubicBezTo>
                      <a:pt x="4179" y="6557"/>
                      <a:pt x="4283" y="6442"/>
                      <a:pt x="4272" y="6327"/>
                    </a:cubicBezTo>
                    <a:cubicBezTo>
                      <a:pt x="4272" y="6177"/>
                      <a:pt x="4179" y="6096"/>
                      <a:pt x="4052" y="6096"/>
                    </a:cubicBezTo>
                    <a:cubicBezTo>
                      <a:pt x="3083" y="6061"/>
                      <a:pt x="2171" y="5599"/>
                      <a:pt x="1594" y="4884"/>
                    </a:cubicBezTo>
                    <a:cubicBezTo>
                      <a:pt x="1305" y="4514"/>
                      <a:pt x="1074" y="4122"/>
                      <a:pt x="959" y="3672"/>
                    </a:cubicBezTo>
                    <a:cubicBezTo>
                      <a:pt x="936" y="3556"/>
                      <a:pt x="913" y="3453"/>
                      <a:pt x="890" y="3337"/>
                    </a:cubicBezTo>
                    <a:lnTo>
                      <a:pt x="844" y="3002"/>
                    </a:lnTo>
                    <a:lnTo>
                      <a:pt x="844" y="2679"/>
                    </a:lnTo>
                    <a:cubicBezTo>
                      <a:pt x="855" y="2575"/>
                      <a:pt x="855" y="2471"/>
                      <a:pt x="890" y="2368"/>
                    </a:cubicBezTo>
                    <a:cubicBezTo>
                      <a:pt x="970" y="1987"/>
                      <a:pt x="1224" y="1640"/>
                      <a:pt x="1536" y="1409"/>
                    </a:cubicBezTo>
                    <a:cubicBezTo>
                      <a:pt x="1809" y="1200"/>
                      <a:pt x="2187" y="1095"/>
                      <a:pt x="2513" y="1095"/>
                    </a:cubicBezTo>
                    <a:cubicBezTo>
                      <a:pt x="2546" y="1095"/>
                      <a:pt x="2578" y="1096"/>
                      <a:pt x="2610" y="1098"/>
                    </a:cubicBezTo>
                    <a:cubicBezTo>
                      <a:pt x="2898" y="1132"/>
                      <a:pt x="3129" y="1363"/>
                      <a:pt x="3187" y="1617"/>
                    </a:cubicBezTo>
                    <a:cubicBezTo>
                      <a:pt x="3198" y="1675"/>
                      <a:pt x="3198" y="1756"/>
                      <a:pt x="3198" y="1813"/>
                    </a:cubicBezTo>
                    <a:cubicBezTo>
                      <a:pt x="3198" y="1825"/>
                      <a:pt x="3187" y="1848"/>
                      <a:pt x="3175" y="1848"/>
                    </a:cubicBezTo>
                    <a:cubicBezTo>
                      <a:pt x="3141" y="1883"/>
                      <a:pt x="3117" y="1883"/>
                      <a:pt x="3083" y="1883"/>
                    </a:cubicBezTo>
                    <a:cubicBezTo>
                      <a:pt x="3020" y="1865"/>
                      <a:pt x="2957" y="1856"/>
                      <a:pt x="2895" y="1856"/>
                    </a:cubicBezTo>
                    <a:cubicBezTo>
                      <a:pt x="2600" y="1856"/>
                      <a:pt x="2324" y="2049"/>
                      <a:pt x="2229" y="2344"/>
                    </a:cubicBezTo>
                    <a:cubicBezTo>
                      <a:pt x="2136" y="2702"/>
                      <a:pt x="2333" y="3083"/>
                      <a:pt x="2690" y="3199"/>
                    </a:cubicBezTo>
                    <a:cubicBezTo>
                      <a:pt x="2771" y="3210"/>
                      <a:pt x="2829" y="3222"/>
                      <a:pt x="2898" y="3222"/>
                    </a:cubicBezTo>
                    <a:lnTo>
                      <a:pt x="3083" y="3222"/>
                    </a:lnTo>
                    <a:cubicBezTo>
                      <a:pt x="3579" y="3222"/>
                      <a:pt x="4041" y="2933"/>
                      <a:pt x="4272" y="2529"/>
                    </a:cubicBezTo>
                    <a:cubicBezTo>
                      <a:pt x="4387" y="2333"/>
                      <a:pt x="4456" y="2079"/>
                      <a:pt x="4456" y="1848"/>
                    </a:cubicBezTo>
                    <a:cubicBezTo>
                      <a:pt x="4456" y="1652"/>
                      <a:pt x="4422" y="1467"/>
                      <a:pt x="4364" y="1294"/>
                    </a:cubicBezTo>
                    <a:cubicBezTo>
                      <a:pt x="4133" y="555"/>
                      <a:pt x="3441" y="36"/>
                      <a:pt x="2690" y="1"/>
                    </a:cubicBezTo>
                    <a:cubicBezTo>
                      <a:pt x="2674" y="1"/>
                      <a:pt x="2658" y="1"/>
                      <a:pt x="264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10"/>
            <p:cNvGrpSpPr/>
            <p:nvPr/>
          </p:nvGrpSpPr>
          <p:grpSpPr>
            <a:xfrm>
              <a:off x="4856159" y="4718372"/>
              <a:ext cx="3296315" cy="211904"/>
              <a:chOff x="4856159" y="4669812"/>
              <a:chExt cx="3296315" cy="211904"/>
            </a:xfrm>
          </p:grpSpPr>
          <p:sp>
            <p:nvSpPr>
              <p:cNvPr id="671" name="Google Shape;671;p10"/>
              <p:cNvSpPr/>
              <p:nvPr/>
            </p:nvSpPr>
            <p:spPr>
              <a:xfrm>
                <a:off x="4856159" y="4866665"/>
                <a:ext cx="3165090" cy="14954"/>
              </a:xfrm>
              <a:custGeom>
                <a:avLst/>
                <a:gdLst/>
                <a:ahLst/>
                <a:cxnLst/>
                <a:rect l="l" t="t" r="r" b="b"/>
                <a:pathLst>
                  <a:path w="97998" h="463" extrusionOk="0">
                    <a:moveTo>
                      <a:pt x="0" y="1"/>
                    </a:moveTo>
                    <a:lnTo>
                      <a:pt x="0" y="462"/>
                    </a:lnTo>
                    <a:lnTo>
                      <a:pt x="97998" y="462"/>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0"/>
              <p:cNvSpPr/>
              <p:nvPr/>
            </p:nvSpPr>
            <p:spPr>
              <a:xfrm>
                <a:off x="8008169" y="4669812"/>
                <a:ext cx="144305" cy="211904"/>
              </a:xfrm>
              <a:custGeom>
                <a:avLst/>
                <a:gdLst/>
                <a:ahLst/>
                <a:cxnLst/>
                <a:rect l="l" t="t" r="r" b="b"/>
                <a:pathLst>
                  <a:path w="4468" h="6561" extrusionOk="0">
                    <a:moveTo>
                      <a:pt x="1815" y="1"/>
                    </a:moveTo>
                    <a:cubicBezTo>
                      <a:pt x="1799" y="1"/>
                      <a:pt x="1783" y="1"/>
                      <a:pt x="1767" y="1"/>
                    </a:cubicBezTo>
                    <a:cubicBezTo>
                      <a:pt x="1016" y="36"/>
                      <a:pt x="324" y="555"/>
                      <a:pt x="93" y="1294"/>
                    </a:cubicBezTo>
                    <a:cubicBezTo>
                      <a:pt x="35" y="1467"/>
                      <a:pt x="1" y="1652"/>
                      <a:pt x="1" y="1848"/>
                    </a:cubicBezTo>
                    <a:cubicBezTo>
                      <a:pt x="1" y="2079"/>
                      <a:pt x="81" y="2333"/>
                      <a:pt x="197" y="2529"/>
                    </a:cubicBezTo>
                    <a:cubicBezTo>
                      <a:pt x="428" y="2933"/>
                      <a:pt x="889" y="3222"/>
                      <a:pt x="1374" y="3222"/>
                    </a:cubicBezTo>
                    <a:lnTo>
                      <a:pt x="1559" y="3222"/>
                    </a:lnTo>
                    <a:cubicBezTo>
                      <a:pt x="1640" y="3222"/>
                      <a:pt x="1697" y="3210"/>
                      <a:pt x="1767" y="3199"/>
                    </a:cubicBezTo>
                    <a:cubicBezTo>
                      <a:pt x="2124" y="3083"/>
                      <a:pt x="2332" y="2702"/>
                      <a:pt x="2228" y="2344"/>
                    </a:cubicBezTo>
                    <a:cubicBezTo>
                      <a:pt x="2133" y="2049"/>
                      <a:pt x="1857" y="1856"/>
                      <a:pt x="1562" y="1856"/>
                    </a:cubicBezTo>
                    <a:cubicBezTo>
                      <a:pt x="1500" y="1856"/>
                      <a:pt x="1437" y="1865"/>
                      <a:pt x="1374" y="1883"/>
                    </a:cubicBezTo>
                    <a:cubicBezTo>
                      <a:pt x="1351" y="1883"/>
                      <a:pt x="1317" y="1883"/>
                      <a:pt x="1293" y="1848"/>
                    </a:cubicBezTo>
                    <a:cubicBezTo>
                      <a:pt x="1270" y="1848"/>
                      <a:pt x="1259" y="1825"/>
                      <a:pt x="1259" y="1813"/>
                    </a:cubicBezTo>
                    <a:cubicBezTo>
                      <a:pt x="1259" y="1756"/>
                      <a:pt x="1259" y="1675"/>
                      <a:pt x="1270" y="1617"/>
                    </a:cubicBezTo>
                    <a:cubicBezTo>
                      <a:pt x="1328" y="1363"/>
                      <a:pt x="1559" y="1132"/>
                      <a:pt x="1847" y="1098"/>
                    </a:cubicBezTo>
                    <a:cubicBezTo>
                      <a:pt x="1879" y="1096"/>
                      <a:pt x="1911" y="1095"/>
                      <a:pt x="1944" y="1095"/>
                    </a:cubicBezTo>
                    <a:cubicBezTo>
                      <a:pt x="2270" y="1095"/>
                      <a:pt x="2648" y="1200"/>
                      <a:pt x="2921" y="1409"/>
                    </a:cubicBezTo>
                    <a:cubicBezTo>
                      <a:pt x="3233" y="1640"/>
                      <a:pt x="3487" y="1987"/>
                      <a:pt x="3567" y="2368"/>
                    </a:cubicBezTo>
                    <a:cubicBezTo>
                      <a:pt x="3602" y="2471"/>
                      <a:pt x="3602" y="2575"/>
                      <a:pt x="3613" y="2679"/>
                    </a:cubicBezTo>
                    <a:lnTo>
                      <a:pt x="3613" y="3002"/>
                    </a:lnTo>
                    <a:lnTo>
                      <a:pt x="3567" y="3337"/>
                    </a:lnTo>
                    <a:cubicBezTo>
                      <a:pt x="3544" y="3453"/>
                      <a:pt x="3521" y="3556"/>
                      <a:pt x="3498" y="3672"/>
                    </a:cubicBezTo>
                    <a:cubicBezTo>
                      <a:pt x="3383" y="4122"/>
                      <a:pt x="3152" y="4514"/>
                      <a:pt x="2863" y="4884"/>
                    </a:cubicBezTo>
                    <a:cubicBezTo>
                      <a:pt x="2286" y="5599"/>
                      <a:pt x="1374" y="6061"/>
                      <a:pt x="405" y="6096"/>
                    </a:cubicBezTo>
                    <a:cubicBezTo>
                      <a:pt x="278" y="6096"/>
                      <a:pt x="197" y="6177"/>
                      <a:pt x="197" y="6327"/>
                    </a:cubicBezTo>
                    <a:cubicBezTo>
                      <a:pt x="174" y="6442"/>
                      <a:pt x="278" y="6557"/>
                      <a:pt x="405" y="6557"/>
                    </a:cubicBezTo>
                    <a:cubicBezTo>
                      <a:pt x="455" y="6560"/>
                      <a:pt x="506" y="6561"/>
                      <a:pt x="557" y="6561"/>
                    </a:cubicBezTo>
                    <a:cubicBezTo>
                      <a:pt x="1593" y="6561"/>
                      <a:pt x="2634" y="6116"/>
                      <a:pt x="3371" y="5346"/>
                    </a:cubicBezTo>
                    <a:cubicBezTo>
                      <a:pt x="3752" y="4953"/>
                      <a:pt x="4064" y="4468"/>
                      <a:pt x="4248" y="3926"/>
                    </a:cubicBezTo>
                    <a:cubicBezTo>
                      <a:pt x="4283" y="3799"/>
                      <a:pt x="4318" y="3660"/>
                      <a:pt x="4364" y="3522"/>
                    </a:cubicBezTo>
                    <a:lnTo>
                      <a:pt x="4433" y="3106"/>
                    </a:lnTo>
                    <a:lnTo>
                      <a:pt x="4468" y="2679"/>
                    </a:lnTo>
                    <a:cubicBezTo>
                      <a:pt x="4468" y="2518"/>
                      <a:pt x="4468" y="2368"/>
                      <a:pt x="4433" y="2217"/>
                    </a:cubicBezTo>
                    <a:cubicBezTo>
                      <a:pt x="4341" y="1606"/>
                      <a:pt x="4017" y="1029"/>
                      <a:pt x="3533" y="625"/>
                    </a:cubicBezTo>
                    <a:cubicBezTo>
                      <a:pt x="3059" y="230"/>
                      <a:pt x="2476" y="1"/>
                      <a:pt x="181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10"/>
            <p:cNvGrpSpPr/>
            <p:nvPr/>
          </p:nvGrpSpPr>
          <p:grpSpPr>
            <a:xfrm>
              <a:off x="1005226" y="213208"/>
              <a:ext cx="7133549" cy="211872"/>
              <a:chOff x="1018925" y="199492"/>
              <a:chExt cx="7133549" cy="211872"/>
            </a:xfrm>
          </p:grpSpPr>
          <p:grpSp>
            <p:nvGrpSpPr>
              <p:cNvPr id="674" name="Google Shape;674;p10"/>
              <p:cNvGrpSpPr/>
              <p:nvPr/>
            </p:nvGrpSpPr>
            <p:grpSpPr>
              <a:xfrm>
                <a:off x="4856159" y="199492"/>
                <a:ext cx="3296315" cy="211872"/>
                <a:chOff x="4856159" y="254356"/>
                <a:chExt cx="3296315" cy="211872"/>
              </a:xfrm>
            </p:grpSpPr>
            <p:sp>
              <p:nvSpPr>
                <p:cNvPr id="675" name="Google Shape;675;p10"/>
                <p:cNvSpPr/>
                <p:nvPr/>
              </p:nvSpPr>
              <p:spPr>
                <a:xfrm>
                  <a:off x="4856159"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0"/>
                <p:cNvSpPr/>
                <p:nvPr/>
              </p:nvSpPr>
              <p:spPr>
                <a:xfrm>
                  <a:off x="8008169" y="254356"/>
                  <a:ext cx="144305" cy="211872"/>
                </a:xfrm>
                <a:custGeom>
                  <a:avLst/>
                  <a:gdLst/>
                  <a:ahLst/>
                  <a:cxnLst/>
                  <a:rect l="l" t="t" r="r" b="b"/>
                  <a:pathLst>
                    <a:path w="4468" h="6560" extrusionOk="0">
                      <a:moveTo>
                        <a:pt x="524" y="1"/>
                      </a:moveTo>
                      <a:cubicBezTo>
                        <a:pt x="484" y="1"/>
                        <a:pt x="444" y="2"/>
                        <a:pt x="405" y="3"/>
                      </a:cubicBezTo>
                      <a:cubicBezTo>
                        <a:pt x="278" y="3"/>
                        <a:pt x="174" y="118"/>
                        <a:pt x="197" y="234"/>
                      </a:cubicBezTo>
                      <a:cubicBezTo>
                        <a:pt x="197" y="372"/>
                        <a:pt x="278" y="476"/>
                        <a:pt x="405" y="476"/>
                      </a:cubicBezTo>
                      <a:cubicBezTo>
                        <a:pt x="1374" y="499"/>
                        <a:pt x="2286" y="961"/>
                        <a:pt x="2863" y="1688"/>
                      </a:cubicBezTo>
                      <a:cubicBezTo>
                        <a:pt x="3152" y="2046"/>
                        <a:pt x="3383" y="2450"/>
                        <a:pt x="3498" y="2900"/>
                      </a:cubicBezTo>
                      <a:cubicBezTo>
                        <a:pt x="3521" y="3004"/>
                        <a:pt x="3544" y="3108"/>
                        <a:pt x="3567" y="3223"/>
                      </a:cubicBezTo>
                      <a:lnTo>
                        <a:pt x="3613" y="3558"/>
                      </a:lnTo>
                      <a:lnTo>
                        <a:pt x="3613" y="3893"/>
                      </a:lnTo>
                      <a:cubicBezTo>
                        <a:pt x="3602" y="3985"/>
                        <a:pt x="3602" y="4089"/>
                        <a:pt x="3567" y="4193"/>
                      </a:cubicBezTo>
                      <a:cubicBezTo>
                        <a:pt x="3487" y="4585"/>
                        <a:pt x="3233" y="4931"/>
                        <a:pt x="2921" y="5162"/>
                      </a:cubicBezTo>
                      <a:cubicBezTo>
                        <a:pt x="2651" y="5370"/>
                        <a:pt x="2277" y="5466"/>
                        <a:pt x="1953" y="5466"/>
                      </a:cubicBezTo>
                      <a:cubicBezTo>
                        <a:pt x="1917" y="5466"/>
                        <a:pt x="1882" y="5465"/>
                        <a:pt x="1847" y="5462"/>
                      </a:cubicBezTo>
                      <a:cubicBezTo>
                        <a:pt x="1559" y="5428"/>
                        <a:pt x="1328" y="5197"/>
                        <a:pt x="1270" y="4943"/>
                      </a:cubicBezTo>
                      <a:cubicBezTo>
                        <a:pt x="1259" y="4885"/>
                        <a:pt x="1259" y="4816"/>
                        <a:pt x="1259" y="4758"/>
                      </a:cubicBezTo>
                      <a:cubicBezTo>
                        <a:pt x="1259" y="4735"/>
                        <a:pt x="1270" y="4712"/>
                        <a:pt x="1293" y="4712"/>
                      </a:cubicBezTo>
                      <a:cubicBezTo>
                        <a:pt x="1317" y="4678"/>
                        <a:pt x="1351" y="4678"/>
                        <a:pt x="1374" y="4678"/>
                      </a:cubicBezTo>
                      <a:cubicBezTo>
                        <a:pt x="1439" y="4696"/>
                        <a:pt x="1504" y="4705"/>
                        <a:pt x="1568" y="4705"/>
                      </a:cubicBezTo>
                      <a:cubicBezTo>
                        <a:pt x="1861" y="4705"/>
                        <a:pt x="2134" y="4519"/>
                        <a:pt x="2228" y="4216"/>
                      </a:cubicBezTo>
                      <a:cubicBezTo>
                        <a:pt x="2332" y="3858"/>
                        <a:pt x="2124" y="3489"/>
                        <a:pt x="1767" y="3373"/>
                      </a:cubicBezTo>
                      <a:cubicBezTo>
                        <a:pt x="1697" y="3350"/>
                        <a:pt x="1640" y="3339"/>
                        <a:pt x="1559" y="3339"/>
                      </a:cubicBezTo>
                      <a:lnTo>
                        <a:pt x="1374" y="3339"/>
                      </a:lnTo>
                      <a:cubicBezTo>
                        <a:pt x="889" y="3339"/>
                        <a:pt x="428" y="3627"/>
                        <a:pt x="197" y="4031"/>
                      </a:cubicBezTo>
                      <a:cubicBezTo>
                        <a:pt x="81" y="4239"/>
                        <a:pt x="1" y="4481"/>
                        <a:pt x="1" y="4712"/>
                      </a:cubicBezTo>
                      <a:cubicBezTo>
                        <a:pt x="1" y="4908"/>
                        <a:pt x="35" y="5105"/>
                        <a:pt x="93" y="5278"/>
                      </a:cubicBezTo>
                      <a:cubicBezTo>
                        <a:pt x="324" y="6005"/>
                        <a:pt x="1016" y="6524"/>
                        <a:pt x="1767" y="6559"/>
                      </a:cubicBezTo>
                      <a:cubicBezTo>
                        <a:pt x="1783" y="6559"/>
                        <a:pt x="1799" y="6559"/>
                        <a:pt x="1815" y="6559"/>
                      </a:cubicBezTo>
                      <a:cubicBezTo>
                        <a:pt x="2476" y="6559"/>
                        <a:pt x="3059" y="6330"/>
                        <a:pt x="3533" y="5936"/>
                      </a:cubicBezTo>
                      <a:cubicBezTo>
                        <a:pt x="4017" y="5532"/>
                        <a:pt x="4341" y="4955"/>
                        <a:pt x="4433" y="4354"/>
                      </a:cubicBezTo>
                      <a:cubicBezTo>
                        <a:pt x="4468" y="4193"/>
                        <a:pt x="4468" y="4054"/>
                        <a:pt x="4468" y="3893"/>
                      </a:cubicBezTo>
                      <a:lnTo>
                        <a:pt x="4433" y="3454"/>
                      </a:lnTo>
                      <a:lnTo>
                        <a:pt x="4364" y="3039"/>
                      </a:lnTo>
                      <a:cubicBezTo>
                        <a:pt x="4318" y="2912"/>
                        <a:pt x="4283" y="2761"/>
                        <a:pt x="4248" y="2635"/>
                      </a:cubicBezTo>
                      <a:cubicBezTo>
                        <a:pt x="4064" y="2104"/>
                        <a:pt x="3752" y="1607"/>
                        <a:pt x="3371" y="1215"/>
                      </a:cubicBezTo>
                      <a:cubicBezTo>
                        <a:pt x="2626" y="436"/>
                        <a:pt x="1571" y="1"/>
                        <a:pt x="5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10"/>
              <p:cNvGrpSpPr/>
              <p:nvPr/>
            </p:nvGrpSpPr>
            <p:grpSpPr>
              <a:xfrm>
                <a:off x="1018925" y="199492"/>
                <a:ext cx="3295960" cy="211872"/>
                <a:chOff x="1018925" y="254356"/>
                <a:chExt cx="3295960" cy="211872"/>
              </a:xfrm>
            </p:grpSpPr>
            <p:sp>
              <p:nvSpPr>
                <p:cNvPr id="678" name="Google Shape;678;p10"/>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0"/>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0" name="Google Shape;680;p10"/>
            <p:cNvGrpSpPr/>
            <p:nvPr/>
          </p:nvGrpSpPr>
          <p:grpSpPr>
            <a:xfrm>
              <a:off x="91453" y="114937"/>
              <a:ext cx="750045" cy="777207"/>
              <a:chOff x="54877" y="169801"/>
              <a:chExt cx="750045" cy="777207"/>
            </a:xfrm>
          </p:grpSpPr>
          <p:sp>
            <p:nvSpPr>
              <p:cNvPr id="681" name="Google Shape;681;p10"/>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0"/>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0"/>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0"/>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0"/>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0"/>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0"/>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0"/>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0"/>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0"/>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0"/>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0"/>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0"/>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0"/>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10"/>
            <p:cNvGrpSpPr/>
            <p:nvPr/>
          </p:nvGrpSpPr>
          <p:grpSpPr>
            <a:xfrm>
              <a:off x="76177" y="4248700"/>
              <a:ext cx="779177" cy="746654"/>
              <a:chOff x="39601" y="4212124"/>
              <a:chExt cx="779177" cy="746654"/>
            </a:xfrm>
          </p:grpSpPr>
          <p:sp>
            <p:nvSpPr>
              <p:cNvPr id="701" name="Google Shape;701;p10"/>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0"/>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0"/>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0"/>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0"/>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0"/>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0"/>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0"/>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0"/>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0"/>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0"/>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0"/>
            <p:cNvGrpSpPr/>
            <p:nvPr/>
          </p:nvGrpSpPr>
          <p:grpSpPr>
            <a:xfrm>
              <a:off x="8735864" y="1034696"/>
              <a:ext cx="213293" cy="3005896"/>
              <a:chOff x="8735864" y="1034696"/>
              <a:chExt cx="213293" cy="3005896"/>
            </a:xfrm>
          </p:grpSpPr>
          <p:sp>
            <p:nvSpPr>
              <p:cNvPr id="721" name="Google Shape;721;p10"/>
              <p:cNvSpPr/>
              <p:nvPr/>
            </p:nvSpPr>
            <p:spPr>
              <a:xfrm>
                <a:off x="8932717" y="1165533"/>
                <a:ext cx="14954" cy="1487494"/>
              </a:xfrm>
              <a:custGeom>
                <a:avLst/>
                <a:gdLst/>
                <a:ahLst/>
                <a:cxnLst/>
                <a:rect l="l" t="t" r="r" b="b"/>
                <a:pathLst>
                  <a:path w="463"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0"/>
              <p:cNvSpPr/>
              <p:nvPr/>
            </p:nvSpPr>
            <p:spPr>
              <a:xfrm>
                <a:off x="8735864" y="1034696"/>
                <a:ext cx="213293" cy="143918"/>
              </a:xfrm>
              <a:custGeom>
                <a:avLst/>
                <a:gdLst/>
                <a:ahLst/>
                <a:cxnLst/>
                <a:rect l="l" t="t" r="r" b="b"/>
                <a:pathLst>
                  <a:path w="6604" h="4456" extrusionOk="0">
                    <a:moveTo>
                      <a:pt x="2679" y="0"/>
                    </a:moveTo>
                    <a:cubicBezTo>
                      <a:pt x="2517" y="0"/>
                      <a:pt x="2379" y="0"/>
                      <a:pt x="2217" y="35"/>
                    </a:cubicBezTo>
                    <a:cubicBezTo>
                      <a:pt x="1617" y="116"/>
                      <a:pt x="1040" y="451"/>
                      <a:pt x="636" y="924"/>
                    </a:cubicBezTo>
                    <a:cubicBezTo>
                      <a:pt x="232" y="1420"/>
                      <a:pt x="1" y="2020"/>
                      <a:pt x="12" y="2701"/>
                    </a:cubicBezTo>
                    <a:cubicBezTo>
                      <a:pt x="36" y="3452"/>
                      <a:pt x="555" y="4144"/>
                      <a:pt x="1294" y="4375"/>
                    </a:cubicBezTo>
                    <a:cubicBezTo>
                      <a:pt x="1467" y="4433"/>
                      <a:pt x="1652" y="4456"/>
                      <a:pt x="1859" y="4456"/>
                    </a:cubicBezTo>
                    <a:cubicBezTo>
                      <a:pt x="2090" y="4456"/>
                      <a:pt x="2333" y="4387"/>
                      <a:pt x="2540" y="4271"/>
                    </a:cubicBezTo>
                    <a:cubicBezTo>
                      <a:pt x="2944" y="4040"/>
                      <a:pt x="3233" y="3579"/>
                      <a:pt x="3233" y="3094"/>
                    </a:cubicBezTo>
                    <a:lnTo>
                      <a:pt x="3233" y="2898"/>
                    </a:lnTo>
                    <a:cubicBezTo>
                      <a:pt x="3233" y="2828"/>
                      <a:pt x="3210" y="2771"/>
                      <a:pt x="3198" y="2701"/>
                    </a:cubicBezTo>
                    <a:cubicBezTo>
                      <a:pt x="3103" y="2406"/>
                      <a:pt x="2835" y="2213"/>
                      <a:pt x="2536" y="2213"/>
                    </a:cubicBezTo>
                    <a:cubicBezTo>
                      <a:pt x="2473" y="2213"/>
                      <a:pt x="2409" y="2222"/>
                      <a:pt x="2344" y="2240"/>
                    </a:cubicBezTo>
                    <a:cubicBezTo>
                      <a:pt x="1986" y="2355"/>
                      <a:pt x="1790" y="2725"/>
                      <a:pt x="1882" y="3094"/>
                    </a:cubicBezTo>
                    <a:cubicBezTo>
                      <a:pt x="1882" y="3117"/>
                      <a:pt x="1882" y="3152"/>
                      <a:pt x="1859" y="3175"/>
                    </a:cubicBezTo>
                    <a:cubicBezTo>
                      <a:pt x="1859" y="3186"/>
                      <a:pt x="1825" y="3209"/>
                      <a:pt x="1813" y="3209"/>
                    </a:cubicBezTo>
                    <a:cubicBezTo>
                      <a:pt x="1755" y="3209"/>
                      <a:pt x="1686" y="3209"/>
                      <a:pt x="1628" y="3186"/>
                    </a:cubicBezTo>
                    <a:cubicBezTo>
                      <a:pt x="1363" y="3128"/>
                      <a:pt x="1132" y="2898"/>
                      <a:pt x="1109" y="2609"/>
                    </a:cubicBezTo>
                    <a:cubicBezTo>
                      <a:pt x="1074" y="2263"/>
                      <a:pt x="1178" y="1847"/>
                      <a:pt x="1409" y="1547"/>
                    </a:cubicBezTo>
                    <a:cubicBezTo>
                      <a:pt x="1640" y="1224"/>
                      <a:pt x="1986" y="982"/>
                      <a:pt x="2379" y="901"/>
                    </a:cubicBezTo>
                    <a:cubicBezTo>
                      <a:pt x="2483" y="866"/>
                      <a:pt x="2575" y="866"/>
                      <a:pt x="2679" y="855"/>
                    </a:cubicBezTo>
                    <a:lnTo>
                      <a:pt x="3014" y="855"/>
                    </a:lnTo>
                    <a:lnTo>
                      <a:pt x="3348" y="901"/>
                    </a:lnTo>
                    <a:cubicBezTo>
                      <a:pt x="3464" y="924"/>
                      <a:pt x="3556" y="935"/>
                      <a:pt x="3671" y="970"/>
                    </a:cubicBezTo>
                    <a:cubicBezTo>
                      <a:pt x="4122" y="1085"/>
                      <a:pt x="4526" y="1316"/>
                      <a:pt x="4883" y="1605"/>
                    </a:cubicBezTo>
                    <a:cubicBezTo>
                      <a:pt x="5611" y="2182"/>
                      <a:pt x="6072" y="3094"/>
                      <a:pt x="6095" y="4052"/>
                    </a:cubicBezTo>
                    <a:cubicBezTo>
                      <a:pt x="6119" y="4167"/>
                      <a:pt x="6199" y="4271"/>
                      <a:pt x="6326" y="4271"/>
                    </a:cubicBezTo>
                    <a:cubicBezTo>
                      <a:pt x="6333" y="4272"/>
                      <a:pt x="6339" y="4272"/>
                      <a:pt x="6346" y="4272"/>
                    </a:cubicBezTo>
                    <a:cubicBezTo>
                      <a:pt x="6454" y="4272"/>
                      <a:pt x="6557" y="4183"/>
                      <a:pt x="6557" y="4052"/>
                    </a:cubicBezTo>
                    <a:cubicBezTo>
                      <a:pt x="6603" y="2978"/>
                      <a:pt x="6153" y="1859"/>
                      <a:pt x="5345" y="1097"/>
                    </a:cubicBezTo>
                    <a:cubicBezTo>
                      <a:pt x="4964" y="705"/>
                      <a:pt x="4468" y="404"/>
                      <a:pt x="3937" y="220"/>
                    </a:cubicBezTo>
                    <a:cubicBezTo>
                      <a:pt x="3810" y="174"/>
                      <a:pt x="3660" y="151"/>
                      <a:pt x="3533" y="104"/>
                    </a:cubicBezTo>
                    <a:lnTo>
                      <a:pt x="3117" y="35"/>
                    </a:lnTo>
                    <a:lnTo>
                      <a:pt x="2679"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8932717" y="2421874"/>
                <a:ext cx="14954" cy="1487494"/>
              </a:xfrm>
              <a:custGeom>
                <a:avLst/>
                <a:gdLst/>
                <a:ahLst/>
                <a:cxnLst/>
                <a:rect l="l" t="t" r="r" b="b"/>
                <a:pathLst>
                  <a:path w="463"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0"/>
              <p:cNvSpPr/>
              <p:nvPr/>
            </p:nvSpPr>
            <p:spPr>
              <a:xfrm>
                <a:off x="8735864" y="3896287"/>
                <a:ext cx="213293" cy="144305"/>
              </a:xfrm>
              <a:custGeom>
                <a:avLst/>
                <a:gdLst/>
                <a:ahLst/>
                <a:cxnLst/>
                <a:rect l="l" t="t" r="r" b="b"/>
                <a:pathLst>
                  <a:path w="6604" h="4468" extrusionOk="0">
                    <a:moveTo>
                      <a:pt x="1859" y="0"/>
                    </a:moveTo>
                    <a:cubicBezTo>
                      <a:pt x="1652" y="0"/>
                      <a:pt x="1467" y="35"/>
                      <a:pt x="1294" y="93"/>
                    </a:cubicBezTo>
                    <a:cubicBezTo>
                      <a:pt x="555" y="324"/>
                      <a:pt x="36" y="1016"/>
                      <a:pt x="12" y="1766"/>
                    </a:cubicBezTo>
                    <a:cubicBezTo>
                      <a:pt x="1" y="2447"/>
                      <a:pt x="232" y="3048"/>
                      <a:pt x="636" y="3544"/>
                    </a:cubicBezTo>
                    <a:cubicBezTo>
                      <a:pt x="1040" y="4017"/>
                      <a:pt x="1617" y="4352"/>
                      <a:pt x="2217" y="4433"/>
                    </a:cubicBezTo>
                    <a:cubicBezTo>
                      <a:pt x="2379" y="4467"/>
                      <a:pt x="2517" y="4467"/>
                      <a:pt x="2679" y="4467"/>
                    </a:cubicBezTo>
                    <a:lnTo>
                      <a:pt x="3117" y="4433"/>
                    </a:lnTo>
                    <a:lnTo>
                      <a:pt x="3533" y="4364"/>
                    </a:lnTo>
                    <a:cubicBezTo>
                      <a:pt x="3660" y="4317"/>
                      <a:pt x="3810" y="4294"/>
                      <a:pt x="3937" y="4248"/>
                    </a:cubicBezTo>
                    <a:cubicBezTo>
                      <a:pt x="4468" y="4063"/>
                      <a:pt x="4964" y="3752"/>
                      <a:pt x="5345" y="3371"/>
                    </a:cubicBezTo>
                    <a:cubicBezTo>
                      <a:pt x="6153" y="2598"/>
                      <a:pt x="6603" y="1489"/>
                      <a:pt x="6557" y="404"/>
                    </a:cubicBezTo>
                    <a:cubicBezTo>
                      <a:pt x="6557" y="289"/>
                      <a:pt x="6463" y="193"/>
                      <a:pt x="6359" y="193"/>
                    </a:cubicBezTo>
                    <a:cubicBezTo>
                      <a:pt x="6348" y="193"/>
                      <a:pt x="6337" y="194"/>
                      <a:pt x="6326" y="197"/>
                    </a:cubicBezTo>
                    <a:cubicBezTo>
                      <a:pt x="6199" y="197"/>
                      <a:pt x="6119" y="289"/>
                      <a:pt x="6095" y="404"/>
                    </a:cubicBezTo>
                    <a:cubicBezTo>
                      <a:pt x="6072" y="1374"/>
                      <a:pt x="5611" y="2286"/>
                      <a:pt x="4883" y="2863"/>
                    </a:cubicBezTo>
                    <a:cubicBezTo>
                      <a:pt x="4526" y="3152"/>
                      <a:pt x="4122" y="3382"/>
                      <a:pt x="3671" y="3498"/>
                    </a:cubicBezTo>
                    <a:cubicBezTo>
                      <a:pt x="3556" y="3521"/>
                      <a:pt x="3464" y="3544"/>
                      <a:pt x="3348" y="3567"/>
                    </a:cubicBezTo>
                    <a:lnTo>
                      <a:pt x="3014" y="3613"/>
                    </a:lnTo>
                    <a:lnTo>
                      <a:pt x="2679" y="3613"/>
                    </a:lnTo>
                    <a:cubicBezTo>
                      <a:pt x="2575" y="3602"/>
                      <a:pt x="2483" y="3602"/>
                      <a:pt x="2379" y="3567"/>
                    </a:cubicBezTo>
                    <a:cubicBezTo>
                      <a:pt x="1986" y="3486"/>
                      <a:pt x="1640" y="3232"/>
                      <a:pt x="1409" y="2921"/>
                    </a:cubicBezTo>
                    <a:cubicBezTo>
                      <a:pt x="1178" y="2621"/>
                      <a:pt x="1074" y="2194"/>
                      <a:pt x="1109" y="1847"/>
                    </a:cubicBezTo>
                    <a:cubicBezTo>
                      <a:pt x="1132" y="1559"/>
                      <a:pt x="1363" y="1328"/>
                      <a:pt x="1628" y="1270"/>
                    </a:cubicBezTo>
                    <a:cubicBezTo>
                      <a:pt x="1686" y="1259"/>
                      <a:pt x="1755" y="1259"/>
                      <a:pt x="1813" y="1259"/>
                    </a:cubicBezTo>
                    <a:cubicBezTo>
                      <a:pt x="1825" y="1259"/>
                      <a:pt x="1859" y="1270"/>
                      <a:pt x="1859" y="1293"/>
                    </a:cubicBezTo>
                    <a:cubicBezTo>
                      <a:pt x="1882" y="1316"/>
                      <a:pt x="1882" y="1351"/>
                      <a:pt x="1882" y="1374"/>
                    </a:cubicBezTo>
                    <a:cubicBezTo>
                      <a:pt x="1790" y="1732"/>
                      <a:pt x="1986" y="2113"/>
                      <a:pt x="2344" y="2228"/>
                    </a:cubicBezTo>
                    <a:cubicBezTo>
                      <a:pt x="2409" y="2246"/>
                      <a:pt x="2473" y="2255"/>
                      <a:pt x="2536" y="2255"/>
                    </a:cubicBezTo>
                    <a:cubicBezTo>
                      <a:pt x="2835" y="2255"/>
                      <a:pt x="3103" y="2062"/>
                      <a:pt x="3198" y="1766"/>
                    </a:cubicBezTo>
                    <a:cubicBezTo>
                      <a:pt x="3210" y="1697"/>
                      <a:pt x="3233" y="1639"/>
                      <a:pt x="3233" y="1559"/>
                    </a:cubicBezTo>
                    <a:lnTo>
                      <a:pt x="3233" y="1374"/>
                    </a:lnTo>
                    <a:cubicBezTo>
                      <a:pt x="3233" y="889"/>
                      <a:pt x="2944" y="427"/>
                      <a:pt x="2540" y="197"/>
                    </a:cubicBezTo>
                    <a:cubicBezTo>
                      <a:pt x="2333" y="81"/>
                      <a:pt x="2090" y="0"/>
                      <a:pt x="18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10"/>
            <p:cNvGrpSpPr/>
            <p:nvPr/>
          </p:nvGrpSpPr>
          <p:grpSpPr>
            <a:xfrm>
              <a:off x="8302319" y="114937"/>
              <a:ext cx="750045" cy="777046"/>
              <a:chOff x="8338895" y="169801"/>
              <a:chExt cx="750045" cy="777046"/>
            </a:xfrm>
          </p:grpSpPr>
          <p:sp>
            <p:nvSpPr>
              <p:cNvPr id="726" name="Google Shape;726;p10"/>
              <p:cNvSpPr/>
              <p:nvPr/>
            </p:nvSpPr>
            <p:spPr>
              <a:xfrm>
                <a:off x="8423095" y="169801"/>
                <a:ext cx="179348" cy="271428"/>
              </a:xfrm>
              <a:custGeom>
                <a:avLst/>
                <a:gdLst/>
                <a:ahLst/>
                <a:cxnLst/>
                <a:rect l="l" t="t" r="r" b="b"/>
                <a:pathLst>
                  <a:path w="5553" h="8404" extrusionOk="0">
                    <a:moveTo>
                      <a:pt x="3013" y="1"/>
                    </a:moveTo>
                    <a:lnTo>
                      <a:pt x="3013" y="1"/>
                    </a:lnTo>
                    <a:cubicBezTo>
                      <a:pt x="2390" y="301"/>
                      <a:pt x="1951" y="1259"/>
                      <a:pt x="2090" y="1928"/>
                    </a:cubicBezTo>
                    <a:cubicBezTo>
                      <a:pt x="1836" y="1710"/>
                      <a:pt x="1505" y="1611"/>
                      <a:pt x="1165" y="1611"/>
                    </a:cubicBezTo>
                    <a:cubicBezTo>
                      <a:pt x="748" y="1611"/>
                      <a:pt x="318" y="1760"/>
                      <a:pt x="1" y="2021"/>
                    </a:cubicBezTo>
                    <a:cubicBezTo>
                      <a:pt x="113" y="1985"/>
                      <a:pt x="228" y="1968"/>
                      <a:pt x="343" y="1968"/>
                    </a:cubicBezTo>
                    <a:cubicBezTo>
                      <a:pt x="785" y="1968"/>
                      <a:pt x="1231" y="2213"/>
                      <a:pt x="1524" y="2552"/>
                    </a:cubicBezTo>
                    <a:cubicBezTo>
                      <a:pt x="1905" y="2990"/>
                      <a:pt x="2078" y="3544"/>
                      <a:pt x="2194" y="4110"/>
                    </a:cubicBezTo>
                    <a:cubicBezTo>
                      <a:pt x="2309" y="4675"/>
                      <a:pt x="2367" y="5241"/>
                      <a:pt x="2540" y="5783"/>
                    </a:cubicBezTo>
                    <a:cubicBezTo>
                      <a:pt x="2967" y="7111"/>
                      <a:pt x="4179" y="8150"/>
                      <a:pt x="5553" y="8404"/>
                    </a:cubicBezTo>
                    <a:cubicBezTo>
                      <a:pt x="4814" y="8265"/>
                      <a:pt x="3313" y="7157"/>
                      <a:pt x="3186" y="4375"/>
                    </a:cubicBezTo>
                    <a:cubicBezTo>
                      <a:pt x="3083" y="2148"/>
                      <a:pt x="2540" y="1490"/>
                      <a:pt x="301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a:off x="8547247" y="224966"/>
                <a:ext cx="96214" cy="213648"/>
              </a:xfrm>
              <a:custGeom>
                <a:avLst/>
                <a:gdLst/>
                <a:ahLst/>
                <a:cxnLst/>
                <a:rect l="l" t="t" r="r" b="b"/>
                <a:pathLst>
                  <a:path w="2979" h="6615" extrusionOk="0">
                    <a:moveTo>
                      <a:pt x="1709" y="520"/>
                    </a:moveTo>
                    <a:cubicBezTo>
                      <a:pt x="1697" y="751"/>
                      <a:pt x="1662" y="959"/>
                      <a:pt x="1628" y="1190"/>
                    </a:cubicBezTo>
                    <a:cubicBezTo>
                      <a:pt x="1582" y="1409"/>
                      <a:pt x="1512" y="1628"/>
                      <a:pt x="1420" y="1848"/>
                    </a:cubicBezTo>
                    <a:cubicBezTo>
                      <a:pt x="1247" y="2263"/>
                      <a:pt x="1028" y="2656"/>
                      <a:pt x="843" y="3071"/>
                    </a:cubicBezTo>
                    <a:cubicBezTo>
                      <a:pt x="658" y="3475"/>
                      <a:pt x="497" y="3891"/>
                      <a:pt x="450" y="4341"/>
                    </a:cubicBezTo>
                    <a:cubicBezTo>
                      <a:pt x="419" y="4742"/>
                      <a:pt x="484" y="5172"/>
                      <a:pt x="707" y="5517"/>
                    </a:cubicBezTo>
                    <a:lnTo>
                      <a:pt x="707" y="5517"/>
                    </a:lnTo>
                    <a:cubicBezTo>
                      <a:pt x="665" y="5455"/>
                      <a:pt x="627" y="5391"/>
                      <a:pt x="589" y="5322"/>
                    </a:cubicBezTo>
                    <a:cubicBezTo>
                      <a:pt x="543" y="5218"/>
                      <a:pt x="497" y="5114"/>
                      <a:pt x="474" y="4999"/>
                    </a:cubicBezTo>
                    <a:cubicBezTo>
                      <a:pt x="416" y="4780"/>
                      <a:pt x="393" y="4560"/>
                      <a:pt x="416" y="4318"/>
                    </a:cubicBezTo>
                    <a:cubicBezTo>
                      <a:pt x="439" y="3856"/>
                      <a:pt x="601" y="3429"/>
                      <a:pt x="785" y="3025"/>
                    </a:cubicBezTo>
                    <a:cubicBezTo>
                      <a:pt x="970" y="2621"/>
                      <a:pt x="1201" y="2229"/>
                      <a:pt x="1374" y="1813"/>
                    </a:cubicBezTo>
                    <a:cubicBezTo>
                      <a:pt x="1547" y="1409"/>
                      <a:pt x="1651" y="959"/>
                      <a:pt x="1709" y="520"/>
                    </a:cubicBezTo>
                    <a:close/>
                    <a:moveTo>
                      <a:pt x="1801" y="1"/>
                    </a:moveTo>
                    <a:cubicBezTo>
                      <a:pt x="1801" y="636"/>
                      <a:pt x="624" y="532"/>
                      <a:pt x="670" y="1121"/>
                    </a:cubicBezTo>
                    <a:cubicBezTo>
                      <a:pt x="497" y="774"/>
                      <a:pt x="324" y="486"/>
                      <a:pt x="23" y="290"/>
                    </a:cubicBezTo>
                    <a:lnTo>
                      <a:pt x="23" y="290"/>
                    </a:lnTo>
                    <a:cubicBezTo>
                      <a:pt x="543" y="1224"/>
                      <a:pt x="393" y="2460"/>
                      <a:pt x="185" y="3464"/>
                    </a:cubicBezTo>
                    <a:cubicBezTo>
                      <a:pt x="0" y="4306"/>
                      <a:pt x="116" y="5103"/>
                      <a:pt x="647" y="5738"/>
                    </a:cubicBezTo>
                    <a:cubicBezTo>
                      <a:pt x="739" y="5865"/>
                      <a:pt x="866" y="6003"/>
                      <a:pt x="1016" y="6119"/>
                    </a:cubicBezTo>
                    <a:cubicBezTo>
                      <a:pt x="1264" y="6322"/>
                      <a:pt x="1568" y="6426"/>
                      <a:pt x="1830" y="6603"/>
                    </a:cubicBezTo>
                    <a:lnTo>
                      <a:pt x="1830" y="6603"/>
                    </a:lnTo>
                    <a:cubicBezTo>
                      <a:pt x="1295" y="6233"/>
                      <a:pt x="842" y="5638"/>
                      <a:pt x="716" y="4987"/>
                    </a:cubicBezTo>
                    <a:cubicBezTo>
                      <a:pt x="635" y="4630"/>
                      <a:pt x="566" y="4006"/>
                      <a:pt x="947" y="3787"/>
                    </a:cubicBezTo>
                    <a:cubicBezTo>
                      <a:pt x="1037" y="3738"/>
                      <a:pt x="1145" y="3694"/>
                      <a:pt x="1250" y="3694"/>
                    </a:cubicBezTo>
                    <a:cubicBezTo>
                      <a:pt x="1292" y="3694"/>
                      <a:pt x="1334" y="3701"/>
                      <a:pt x="1374" y="3718"/>
                    </a:cubicBezTo>
                    <a:cubicBezTo>
                      <a:pt x="1524" y="3775"/>
                      <a:pt x="1605" y="3983"/>
                      <a:pt x="1547" y="4110"/>
                    </a:cubicBezTo>
                    <a:cubicBezTo>
                      <a:pt x="1709" y="3995"/>
                      <a:pt x="1755" y="3752"/>
                      <a:pt x="1662" y="3579"/>
                    </a:cubicBezTo>
                    <a:cubicBezTo>
                      <a:pt x="1585" y="3449"/>
                      <a:pt x="1435" y="3384"/>
                      <a:pt x="1288" y="3384"/>
                    </a:cubicBezTo>
                    <a:cubicBezTo>
                      <a:pt x="1238" y="3384"/>
                      <a:pt x="1189" y="3392"/>
                      <a:pt x="1143" y="3406"/>
                    </a:cubicBezTo>
                    <a:cubicBezTo>
                      <a:pt x="1501" y="2887"/>
                      <a:pt x="2020" y="2575"/>
                      <a:pt x="2644" y="2402"/>
                    </a:cubicBezTo>
                    <a:cubicBezTo>
                      <a:pt x="2644" y="2402"/>
                      <a:pt x="2494" y="2309"/>
                      <a:pt x="2343" y="2263"/>
                    </a:cubicBezTo>
                    <a:cubicBezTo>
                      <a:pt x="2343" y="2263"/>
                      <a:pt x="2528" y="2079"/>
                      <a:pt x="2978" y="1917"/>
                    </a:cubicBezTo>
                    <a:cubicBezTo>
                      <a:pt x="2663" y="1805"/>
                      <a:pt x="2545" y="1765"/>
                      <a:pt x="2252" y="1765"/>
                    </a:cubicBezTo>
                    <a:cubicBezTo>
                      <a:pt x="2213" y="1765"/>
                      <a:pt x="2171" y="1766"/>
                      <a:pt x="2124" y="1767"/>
                    </a:cubicBezTo>
                    <a:cubicBezTo>
                      <a:pt x="2713" y="1063"/>
                      <a:pt x="1801" y="670"/>
                      <a:pt x="1801" y="1"/>
                    </a:cubicBezTo>
                    <a:close/>
                    <a:moveTo>
                      <a:pt x="1830" y="6603"/>
                    </a:moveTo>
                    <a:lnTo>
                      <a:pt x="1830" y="6603"/>
                    </a:lnTo>
                    <a:cubicBezTo>
                      <a:pt x="1835" y="6607"/>
                      <a:pt x="1841" y="6611"/>
                      <a:pt x="1847" y="6615"/>
                    </a:cubicBezTo>
                    <a:cubicBezTo>
                      <a:pt x="1841" y="6611"/>
                      <a:pt x="1836" y="6607"/>
                      <a:pt x="1830" y="660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0"/>
              <p:cNvSpPr/>
              <p:nvPr/>
            </p:nvSpPr>
            <p:spPr>
              <a:xfrm>
                <a:off x="8534554" y="264853"/>
                <a:ext cx="13823" cy="78321"/>
              </a:xfrm>
              <a:custGeom>
                <a:avLst/>
                <a:gdLst/>
                <a:ahLst/>
                <a:cxnLst/>
                <a:rect l="l" t="t" r="r" b="b"/>
                <a:pathLst>
                  <a:path w="428" h="2425" extrusionOk="0">
                    <a:moveTo>
                      <a:pt x="1" y="1"/>
                    </a:moveTo>
                    <a:lnTo>
                      <a:pt x="128" y="2425"/>
                    </a:lnTo>
                    <a:cubicBezTo>
                      <a:pt x="428" y="1617"/>
                      <a:pt x="370" y="786"/>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0"/>
              <p:cNvSpPr/>
              <p:nvPr/>
            </p:nvSpPr>
            <p:spPr>
              <a:xfrm>
                <a:off x="8408174" y="405799"/>
                <a:ext cx="77223" cy="101802"/>
              </a:xfrm>
              <a:custGeom>
                <a:avLst/>
                <a:gdLst/>
                <a:ahLst/>
                <a:cxnLst/>
                <a:rect l="l" t="t" r="r" b="b"/>
                <a:pathLst>
                  <a:path w="2391" h="3152" extrusionOk="0">
                    <a:moveTo>
                      <a:pt x="370" y="762"/>
                    </a:moveTo>
                    <a:cubicBezTo>
                      <a:pt x="509" y="877"/>
                      <a:pt x="659" y="958"/>
                      <a:pt x="832" y="1039"/>
                    </a:cubicBezTo>
                    <a:cubicBezTo>
                      <a:pt x="994" y="1108"/>
                      <a:pt x="1167" y="1177"/>
                      <a:pt x="1328" y="1270"/>
                    </a:cubicBezTo>
                    <a:cubicBezTo>
                      <a:pt x="1490" y="1351"/>
                      <a:pt x="1640" y="1466"/>
                      <a:pt x="1755" y="1616"/>
                    </a:cubicBezTo>
                    <a:cubicBezTo>
                      <a:pt x="1871" y="1755"/>
                      <a:pt x="1952" y="1928"/>
                      <a:pt x="2009" y="2101"/>
                    </a:cubicBezTo>
                    <a:cubicBezTo>
                      <a:pt x="1929" y="1939"/>
                      <a:pt x="1836" y="1789"/>
                      <a:pt x="1721" y="1651"/>
                    </a:cubicBezTo>
                    <a:cubicBezTo>
                      <a:pt x="1640" y="1570"/>
                      <a:pt x="1559" y="1512"/>
                      <a:pt x="1467" y="1443"/>
                    </a:cubicBezTo>
                    <a:cubicBezTo>
                      <a:pt x="1351" y="1397"/>
                      <a:pt x="1236" y="1362"/>
                      <a:pt x="1121" y="1351"/>
                    </a:cubicBezTo>
                    <a:cubicBezTo>
                      <a:pt x="1087" y="1348"/>
                      <a:pt x="1053" y="1347"/>
                      <a:pt x="1018" y="1347"/>
                    </a:cubicBezTo>
                    <a:cubicBezTo>
                      <a:pt x="898" y="1347"/>
                      <a:pt x="773" y="1364"/>
                      <a:pt x="647" y="1408"/>
                    </a:cubicBezTo>
                    <a:cubicBezTo>
                      <a:pt x="749" y="1325"/>
                      <a:pt x="896" y="1286"/>
                      <a:pt x="1040" y="1286"/>
                    </a:cubicBezTo>
                    <a:cubicBezTo>
                      <a:pt x="1075" y="1286"/>
                      <a:pt x="1110" y="1288"/>
                      <a:pt x="1144" y="1293"/>
                    </a:cubicBezTo>
                    <a:cubicBezTo>
                      <a:pt x="1167" y="1293"/>
                      <a:pt x="1213" y="1304"/>
                      <a:pt x="1236" y="1304"/>
                    </a:cubicBezTo>
                    <a:cubicBezTo>
                      <a:pt x="1097" y="1235"/>
                      <a:pt x="947" y="1177"/>
                      <a:pt x="809" y="1108"/>
                    </a:cubicBezTo>
                    <a:cubicBezTo>
                      <a:pt x="647" y="1004"/>
                      <a:pt x="486" y="900"/>
                      <a:pt x="370" y="762"/>
                    </a:cubicBezTo>
                    <a:close/>
                    <a:moveTo>
                      <a:pt x="347" y="0"/>
                    </a:moveTo>
                    <a:lnTo>
                      <a:pt x="347" y="0"/>
                    </a:lnTo>
                    <a:cubicBezTo>
                      <a:pt x="174" y="208"/>
                      <a:pt x="1" y="416"/>
                      <a:pt x="47" y="693"/>
                    </a:cubicBezTo>
                    <a:cubicBezTo>
                      <a:pt x="70" y="935"/>
                      <a:pt x="197" y="1166"/>
                      <a:pt x="370" y="1327"/>
                    </a:cubicBezTo>
                    <a:cubicBezTo>
                      <a:pt x="349" y="1320"/>
                      <a:pt x="325" y="1316"/>
                      <a:pt x="300" y="1316"/>
                    </a:cubicBezTo>
                    <a:cubicBezTo>
                      <a:pt x="215" y="1316"/>
                      <a:pt x="117" y="1358"/>
                      <a:pt x="82" y="1420"/>
                    </a:cubicBezTo>
                    <a:cubicBezTo>
                      <a:pt x="12" y="1535"/>
                      <a:pt x="59" y="1685"/>
                      <a:pt x="163" y="1766"/>
                    </a:cubicBezTo>
                    <a:cubicBezTo>
                      <a:pt x="243" y="1858"/>
                      <a:pt x="370" y="1916"/>
                      <a:pt x="486" y="1962"/>
                    </a:cubicBezTo>
                    <a:cubicBezTo>
                      <a:pt x="313" y="1997"/>
                      <a:pt x="163" y="2112"/>
                      <a:pt x="128" y="2286"/>
                    </a:cubicBezTo>
                    <a:cubicBezTo>
                      <a:pt x="105" y="2459"/>
                      <a:pt x="174" y="2655"/>
                      <a:pt x="301" y="2747"/>
                    </a:cubicBezTo>
                    <a:cubicBezTo>
                      <a:pt x="451" y="2389"/>
                      <a:pt x="855" y="2101"/>
                      <a:pt x="1236" y="2101"/>
                    </a:cubicBezTo>
                    <a:cubicBezTo>
                      <a:pt x="1245" y="2101"/>
                      <a:pt x="1254" y="2100"/>
                      <a:pt x="1263" y="2100"/>
                    </a:cubicBezTo>
                    <a:cubicBezTo>
                      <a:pt x="1646" y="2100"/>
                      <a:pt x="2025" y="2340"/>
                      <a:pt x="2194" y="2678"/>
                    </a:cubicBezTo>
                    <a:cubicBezTo>
                      <a:pt x="2263" y="2840"/>
                      <a:pt x="2321" y="3001"/>
                      <a:pt x="2333" y="3151"/>
                    </a:cubicBezTo>
                    <a:cubicBezTo>
                      <a:pt x="2390" y="2793"/>
                      <a:pt x="2379" y="2424"/>
                      <a:pt x="2263" y="2055"/>
                    </a:cubicBezTo>
                    <a:cubicBezTo>
                      <a:pt x="2090" y="1535"/>
                      <a:pt x="1698" y="1074"/>
                      <a:pt x="1224" y="820"/>
                    </a:cubicBezTo>
                    <a:cubicBezTo>
                      <a:pt x="1040" y="716"/>
                      <a:pt x="832" y="646"/>
                      <a:pt x="659" y="520"/>
                    </a:cubicBezTo>
                    <a:cubicBezTo>
                      <a:pt x="474" y="416"/>
                      <a:pt x="336" y="208"/>
                      <a:pt x="347"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8341092" y="325669"/>
                <a:ext cx="166268" cy="246430"/>
              </a:xfrm>
              <a:custGeom>
                <a:avLst/>
                <a:gdLst/>
                <a:ahLst/>
                <a:cxnLst/>
                <a:rect l="l" t="t" r="r" b="b"/>
                <a:pathLst>
                  <a:path w="5148" h="7630" extrusionOk="0">
                    <a:moveTo>
                      <a:pt x="1550" y="164"/>
                    </a:moveTo>
                    <a:cubicBezTo>
                      <a:pt x="1715" y="164"/>
                      <a:pt x="1879" y="184"/>
                      <a:pt x="2043" y="230"/>
                    </a:cubicBezTo>
                    <a:cubicBezTo>
                      <a:pt x="2320" y="300"/>
                      <a:pt x="2597" y="403"/>
                      <a:pt x="2840" y="542"/>
                    </a:cubicBezTo>
                    <a:cubicBezTo>
                      <a:pt x="3082" y="692"/>
                      <a:pt x="3313" y="865"/>
                      <a:pt x="3521" y="1073"/>
                    </a:cubicBezTo>
                    <a:cubicBezTo>
                      <a:pt x="3301" y="888"/>
                      <a:pt x="3071" y="715"/>
                      <a:pt x="2828" y="588"/>
                    </a:cubicBezTo>
                    <a:cubicBezTo>
                      <a:pt x="2586" y="461"/>
                      <a:pt x="2309" y="357"/>
                      <a:pt x="2032" y="288"/>
                    </a:cubicBezTo>
                    <a:cubicBezTo>
                      <a:pt x="1861" y="238"/>
                      <a:pt x="1687" y="215"/>
                      <a:pt x="1516" y="215"/>
                    </a:cubicBezTo>
                    <a:cubicBezTo>
                      <a:pt x="1409" y="215"/>
                      <a:pt x="1303" y="224"/>
                      <a:pt x="1201" y="242"/>
                    </a:cubicBezTo>
                    <a:cubicBezTo>
                      <a:pt x="912" y="288"/>
                      <a:pt x="635" y="369"/>
                      <a:pt x="358" y="461"/>
                    </a:cubicBezTo>
                    <a:cubicBezTo>
                      <a:pt x="624" y="346"/>
                      <a:pt x="889" y="242"/>
                      <a:pt x="1178" y="196"/>
                    </a:cubicBezTo>
                    <a:cubicBezTo>
                      <a:pt x="1302" y="176"/>
                      <a:pt x="1426" y="164"/>
                      <a:pt x="1550" y="164"/>
                    </a:cubicBezTo>
                    <a:close/>
                    <a:moveTo>
                      <a:pt x="1581" y="1"/>
                    </a:moveTo>
                    <a:cubicBezTo>
                      <a:pt x="1132" y="1"/>
                      <a:pt x="679" y="128"/>
                      <a:pt x="254" y="369"/>
                    </a:cubicBezTo>
                    <a:cubicBezTo>
                      <a:pt x="185" y="415"/>
                      <a:pt x="116" y="473"/>
                      <a:pt x="69" y="542"/>
                    </a:cubicBezTo>
                    <a:cubicBezTo>
                      <a:pt x="0" y="692"/>
                      <a:pt x="116" y="831"/>
                      <a:pt x="254" y="831"/>
                    </a:cubicBezTo>
                    <a:cubicBezTo>
                      <a:pt x="358" y="831"/>
                      <a:pt x="450" y="773"/>
                      <a:pt x="531" y="773"/>
                    </a:cubicBezTo>
                    <a:cubicBezTo>
                      <a:pt x="219" y="1173"/>
                      <a:pt x="650" y="1499"/>
                      <a:pt x="1223" y="1499"/>
                    </a:cubicBezTo>
                    <a:cubicBezTo>
                      <a:pt x="1328" y="1499"/>
                      <a:pt x="1437" y="1488"/>
                      <a:pt x="1547" y="1465"/>
                    </a:cubicBezTo>
                    <a:cubicBezTo>
                      <a:pt x="1817" y="1416"/>
                      <a:pt x="2088" y="1384"/>
                      <a:pt x="2357" y="1384"/>
                    </a:cubicBezTo>
                    <a:cubicBezTo>
                      <a:pt x="2828" y="1384"/>
                      <a:pt x="3290" y="1482"/>
                      <a:pt x="3721" y="1753"/>
                    </a:cubicBezTo>
                    <a:lnTo>
                      <a:pt x="3721" y="1753"/>
                    </a:lnTo>
                    <a:cubicBezTo>
                      <a:pt x="3681" y="1730"/>
                      <a:pt x="3640" y="1719"/>
                      <a:pt x="3600" y="1719"/>
                    </a:cubicBezTo>
                    <a:cubicBezTo>
                      <a:pt x="3494" y="1719"/>
                      <a:pt x="3396" y="1795"/>
                      <a:pt x="3348" y="1916"/>
                    </a:cubicBezTo>
                    <a:cubicBezTo>
                      <a:pt x="3278" y="2089"/>
                      <a:pt x="3313" y="2273"/>
                      <a:pt x="3417" y="2423"/>
                    </a:cubicBezTo>
                    <a:cubicBezTo>
                      <a:pt x="3521" y="2562"/>
                      <a:pt x="3636" y="2712"/>
                      <a:pt x="3752" y="2839"/>
                    </a:cubicBezTo>
                    <a:cubicBezTo>
                      <a:pt x="3867" y="2966"/>
                      <a:pt x="3971" y="3093"/>
                      <a:pt x="4052" y="3254"/>
                    </a:cubicBezTo>
                    <a:cubicBezTo>
                      <a:pt x="4236" y="3578"/>
                      <a:pt x="4375" y="3935"/>
                      <a:pt x="4490" y="4282"/>
                    </a:cubicBezTo>
                    <a:cubicBezTo>
                      <a:pt x="4801" y="5329"/>
                      <a:pt x="4779" y="6628"/>
                      <a:pt x="4265" y="7619"/>
                    </a:cubicBezTo>
                    <a:lnTo>
                      <a:pt x="4265" y="7619"/>
                    </a:lnTo>
                    <a:cubicBezTo>
                      <a:pt x="5079" y="6052"/>
                      <a:pt x="5147" y="4451"/>
                      <a:pt x="4606" y="2770"/>
                    </a:cubicBezTo>
                    <a:cubicBezTo>
                      <a:pt x="4294" y="1823"/>
                      <a:pt x="3752" y="923"/>
                      <a:pt x="2897" y="403"/>
                    </a:cubicBezTo>
                    <a:cubicBezTo>
                      <a:pt x="2485" y="131"/>
                      <a:pt x="2035" y="1"/>
                      <a:pt x="1581" y="1"/>
                    </a:cubicBezTo>
                    <a:close/>
                    <a:moveTo>
                      <a:pt x="4265" y="7619"/>
                    </a:moveTo>
                    <a:cubicBezTo>
                      <a:pt x="4263" y="7622"/>
                      <a:pt x="4261" y="7626"/>
                      <a:pt x="4259" y="7629"/>
                    </a:cubicBezTo>
                    <a:cubicBezTo>
                      <a:pt x="4261" y="7626"/>
                      <a:pt x="4263" y="7622"/>
                      <a:pt x="4265" y="7619"/>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410047" y="289722"/>
                <a:ext cx="76836" cy="103417"/>
              </a:xfrm>
              <a:custGeom>
                <a:avLst/>
                <a:gdLst/>
                <a:ahLst/>
                <a:cxnLst/>
                <a:rect l="l" t="t" r="r" b="b"/>
                <a:pathLst>
                  <a:path w="2379" h="3202" extrusionOk="0">
                    <a:moveTo>
                      <a:pt x="1642" y="584"/>
                    </a:moveTo>
                    <a:cubicBezTo>
                      <a:pt x="1642" y="595"/>
                      <a:pt x="1641" y="605"/>
                      <a:pt x="1640" y="616"/>
                    </a:cubicBezTo>
                    <a:cubicBezTo>
                      <a:pt x="1642" y="605"/>
                      <a:pt x="1642" y="594"/>
                      <a:pt x="1642" y="584"/>
                    </a:cubicBezTo>
                    <a:close/>
                    <a:moveTo>
                      <a:pt x="1161" y="0"/>
                    </a:moveTo>
                    <a:cubicBezTo>
                      <a:pt x="995" y="0"/>
                      <a:pt x="823" y="77"/>
                      <a:pt x="716" y="201"/>
                    </a:cubicBezTo>
                    <a:cubicBezTo>
                      <a:pt x="578" y="385"/>
                      <a:pt x="578" y="628"/>
                      <a:pt x="659" y="835"/>
                    </a:cubicBezTo>
                    <a:cubicBezTo>
                      <a:pt x="606" y="793"/>
                      <a:pt x="524" y="742"/>
                      <a:pt x="449" y="742"/>
                    </a:cubicBezTo>
                    <a:cubicBezTo>
                      <a:pt x="442" y="742"/>
                      <a:pt x="435" y="742"/>
                      <a:pt x="428" y="743"/>
                    </a:cubicBezTo>
                    <a:cubicBezTo>
                      <a:pt x="1" y="778"/>
                      <a:pt x="705" y="1193"/>
                      <a:pt x="762" y="1251"/>
                    </a:cubicBezTo>
                    <a:cubicBezTo>
                      <a:pt x="1384" y="1666"/>
                      <a:pt x="2201" y="2413"/>
                      <a:pt x="2377" y="3196"/>
                    </a:cubicBezTo>
                    <a:lnTo>
                      <a:pt x="2377" y="3196"/>
                    </a:lnTo>
                    <a:cubicBezTo>
                      <a:pt x="2216" y="2471"/>
                      <a:pt x="1962" y="1838"/>
                      <a:pt x="1467" y="1297"/>
                    </a:cubicBezTo>
                    <a:cubicBezTo>
                      <a:pt x="1386" y="1205"/>
                      <a:pt x="1293" y="1112"/>
                      <a:pt x="1236" y="1009"/>
                    </a:cubicBezTo>
                    <a:cubicBezTo>
                      <a:pt x="1178" y="905"/>
                      <a:pt x="1143" y="778"/>
                      <a:pt x="1155" y="651"/>
                    </a:cubicBezTo>
                    <a:cubicBezTo>
                      <a:pt x="1178" y="535"/>
                      <a:pt x="1270" y="420"/>
                      <a:pt x="1397" y="397"/>
                    </a:cubicBezTo>
                    <a:cubicBezTo>
                      <a:pt x="1404" y="396"/>
                      <a:pt x="1410" y="396"/>
                      <a:pt x="1417" y="396"/>
                    </a:cubicBezTo>
                    <a:cubicBezTo>
                      <a:pt x="1527" y="396"/>
                      <a:pt x="1639" y="478"/>
                      <a:pt x="1642" y="584"/>
                    </a:cubicBezTo>
                    <a:lnTo>
                      <a:pt x="1642" y="584"/>
                    </a:lnTo>
                    <a:cubicBezTo>
                      <a:pt x="1654" y="362"/>
                      <a:pt x="1560" y="127"/>
                      <a:pt x="1351" y="39"/>
                    </a:cubicBezTo>
                    <a:cubicBezTo>
                      <a:pt x="1292" y="13"/>
                      <a:pt x="1227" y="0"/>
                      <a:pt x="1161" y="0"/>
                    </a:cubicBezTo>
                    <a:close/>
                    <a:moveTo>
                      <a:pt x="2377" y="3196"/>
                    </a:moveTo>
                    <a:lnTo>
                      <a:pt x="2377" y="3196"/>
                    </a:lnTo>
                    <a:cubicBezTo>
                      <a:pt x="2378" y="3198"/>
                      <a:pt x="2378" y="3200"/>
                      <a:pt x="2378" y="3202"/>
                    </a:cubicBezTo>
                    <a:cubicBezTo>
                      <a:pt x="2378" y="3200"/>
                      <a:pt x="2378" y="3198"/>
                      <a:pt x="2377" y="3196"/>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8468570" y="476983"/>
                <a:ext cx="150926" cy="227439"/>
              </a:xfrm>
              <a:custGeom>
                <a:avLst/>
                <a:gdLst/>
                <a:ahLst/>
                <a:cxnLst/>
                <a:rect l="l" t="t" r="r" b="b"/>
                <a:pathLst>
                  <a:path w="4673" h="7042" extrusionOk="0">
                    <a:moveTo>
                      <a:pt x="4387" y="659"/>
                    </a:moveTo>
                    <a:lnTo>
                      <a:pt x="4387" y="659"/>
                    </a:lnTo>
                    <a:cubicBezTo>
                      <a:pt x="4386" y="661"/>
                      <a:pt x="4384" y="663"/>
                      <a:pt x="4383" y="666"/>
                    </a:cubicBezTo>
                    <a:lnTo>
                      <a:pt x="4383" y="666"/>
                    </a:lnTo>
                    <a:cubicBezTo>
                      <a:pt x="4384" y="663"/>
                      <a:pt x="4386" y="661"/>
                      <a:pt x="4387" y="659"/>
                    </a:cubicBezTo>
                    <a:close/>
                    <a:moveTo>
                      <a:pt x="3980" y="1173"/>
                    </a:moveTo>
                    <a:cubicBezTo>
                      <a:pt x="3844" y="1362"/>
                      <a:pt x="3715" y="1541"/>
                      <a:pt x="3568" y="1721"/>
                    </a:cubicBezTo>
                    <a:cubicBezTo>
                      <a:pt x="3406" y="1905"/>
                      <a:pt x="3221" y="2078"/>
                      <a:pt x="3025" y="2217"/>
                    </a:cubicBezTo>
                    <a:cubicBezTo>
                      <a:pt x="2633" y="2517"/>
                      <a:pt x="2194" y="2782"/>
                      <a:pt x="1790" y="3071"/>
                    </a:cubicBezTo>
                    <a:cubicBezTo>
                      <a:pt x="1386" y="3348"/>
                      <a:pt x="1005" y="3660"/>
                      <a:pt x="728" y="4087"/>
                    </a:cubicBezTo>
                    <a:cubicBezTo>
                      <a:pt x="659" y="4179"/>
                      <a:pt x="601" y="4283"/>
                      <a:pt x="543" y="4398"/>
                    </a:cubicBezTo>
                    <a:cubicBezTo>
                      <a:pt x="486" y="4514"/>
                      <a:pt x="439" y="4629"/>
                      <a:pt x="405" y="4745"/>
                    </a:cubicBezTo>
                    <a:cubicBezTo>
                      <a:pt x="382" y="4860"/>
                      <a:pt x="347" y="4987"/>
                      <a:pt x="336" y="5103"/>
                    </a:cubicBezTo>
                    <a:cubicBezTo>
                      <a:pt x="324" y="5241"/>
                      <a:pt x="324" y="5356"/>
                      <a:pt x="336" y="5483"/>
                    </a:cubicBezTo>
                    <a:cubicBezTo>
                      <a:pt x="324" y="5368"/>
                      <a:pt x="312" y="5241"/>
                      <a:pt x="312" y="5103"/>
                    </a:cubicBezTo>
                    <a:cubicBezTo>
                      <a:pt x="324" y="4976"/>
                      <a:pt x="336" y="4860"/>
                      <a:pt x="370" y="4733"/>
                    </a:cubicBezTo>
                    <a:cubicBezTo>
                      <a:pt x="439" y="4491"/>
                      <a:pt x="543" y="4260"/>
                      <a:pt x="682" y="4052"/>
                    </a:cubicBezTo>
                    <a:cubicBezTo>
                      <a:pt x="959" y="3637"/>
                      <a:pt x="1351" y="3302"/>
                      <a:pt x="1767" y="3013"/>
                    </a:cubicBezTo>
                    <a:cubicBezTo>
                      <a:pt x="2171" y="2736"/>
                      <a:pt x="2598" y="2494"/>
                      <a:pt x="2990" y="2194"/>
                    </a:cubicBezTo>
                    <a:cubicBezTo>
                      <a:pt x="3377" y="1918"/>
                      <a:pt x="3700" y="1558"/>
                      <a:pt x="3980" y="1173"/>
                    </a:cubicBezTo>
                    <a:close/>
                    <a:moveTo>
                      <a:pt x="2540" y="1"/>
                    </a:moveTo>
                    <a:cubicBezTo>
                      <a:pt x="2529" y="1167"/>
                      <a:pt x="1709" y="2275"/>
                      <a:pt x="959" y="3117"/>
                    </a:cubicBezTo>
                    <a:cubicBezTo>
                      <a:pt x="324" y="3821"/>
                      <a:pt x="1" y="4641"/>
                      <a:pt x="151" y="5541"/>
                    </a:cubicBezTo>
                    <a:cubicBezTo>
                      <a:pt x="174" y="5726"/>
                      <a:pt x="232" y="5911"/>
                      <a:pt x="312" y="6107"/>
                    </a:cubicBezTo>
                    <a:cubicBezTo>
                      <a:pt x="439" y="6453"/>
                      <a:pt x="670" y="6719"/>
                      <a:pt x="832" y="7042"/>
                    </a:cubicBezTo>
                    <a:cubicBezTo>
                      <a:pt x="509" y="6372"/>
                      <a:pt x="382" y="5564"/>
                      <a:pt x="624" y="4860"/>
                    </a:cubicBezTo>
                    <a:cubicBezTo>
                      <a:pt x="751" y="4491"/>
                      <a:pt x="1028" y="3856"/>
                      <a:pt x="1501" y="3833"/>
                    </a:cubicBezTo>
                    <a:cubicBezTo>
                      <a:pt x="1663" y="3833"/>
                      <a:pt x="1848" y="3879"/>
                      <a:pt x="1952" y="3994"/>
                    </a:cubicBezTo>
                    <a:cubicBezTo>
                      <a:pt x="2055" y="4121"/>
                      <a:pt x="2032" y="4375"/>
                      <a:pt x="1894" y="4456"/>
                    </a:cubicBezTo>
                    <a:cubicBezTo>
                      <a:pt x="2113" y="4433"/>
                      <a:pt x="2298" y="4225"/>
                      <a:pt x="2298" y="4006"/>
                    </a:cubicBezTo>
                    <a:cubicBezTo>
                      <a:pt x="2298" y="3798"/>
                      <a:pt x="2113" y="3602"/>
                      <a:pt x="1894" y="3567"/>
                    </a:cubicBezTo>
                    <a:cubicBezTo>
                      <a:pt x="2258" y="3389"/>
                      <a:pt x="2629" y="3313"/>
                      <a:pt x="3008" y="3313"/>
                    </a:cubicBezTo>
                    <a:cubicBezTo>
                      <a:pt x="3290" y="3313"/>
                      <a:pt x="3577" y="3355"/>
                      <a:pt x="3868" y="3429"/>
                    </a:cubicBezTo>
                    <a:cubicBezTo>
                      <a:pt x="3868" y="3429"/>
                      <a:pt x="3764" y="3244"/>
                      <a:pt x="3671" y="3129"/>
                    </a:cubicBezTo>
                    <a:cubicBezTo>
                      <a:pt x="3671" y="3129"/>
                      <a:pt x="3777" y="3101"/>
                      <a:pt x="3986" y="3101"/>
                    </a:cubicBezTo>
                    <a:cubicBezTo>
                      <a:pt x="4108" y="3101"/>
                      <a:pt x="4265" y="3111"/>
                      <a:pt x="4456" y="3140"/>
                    </a:cubicBezTo>
                    <a:cubicBezTo>
                      <a:pt x="4191" y="2829"/>
                      <a:pt x="4098" y="2736"/>
                      <a:pt x="3729" y="2540"/>
                    </a:cubicBezTo>
                    <a:cubicBezTo>
                      <a:pt x="4672" y="2184"/>
                      <a:pt x="4022" y="1300"/>
                      <a:pt x="4383" y="666"/>
                    </a:cubicBezTo>
                    <a:lnTo>
                      <a:pt x="4383" y="666"/>
                    </a:lnTo>
                    <a:cubicBezTo>
                      <a:pt x="4264" y="870"/>
                      <a:pt x="4062" y="920"/>
                      <a:pt x="3838" y="920"/>
                    </a:cubicBezTo>
                    <a:cubicBezTo>
                      <a:pt x="3625" y="920"/>
                      <a:pt x="3392" y="875"/>
                      <a:pt x="3188" y="875"/>
                    </a:cubicBezTo>
                    <a:cubicBezTo>
                      <a:pt x="2975" y="875"/>
                      <a:pt x="2795" y="923"/>
                      <a:pt x="2702" y="1120"/>
                    </a:cubicBezTo>
                    <a:cubicBezTo>
                      <a:pt x="2736" y="716"/>
                      <a:pt x="2713" y="347"/>
                      <a:pt x="25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8488336" y="415101"/>
                <a:ext cx="61559" cy="150280"/>
              </a:xfrm>
              <a:custGeom>
                <a:avLst/>
                <a:gdLst/>
                <a:ahLst/>
                <a:cxnLst/>
                <a:rect l="l" t="t" r="r" b="b"/>
                <a:pathLst>
                  <a:path w="1906" h="4653" extrusionOk="0">
                    <a:moveTo>
                      <a:pt x="832" y="959"/>
                    </a:moveTo>
                    <a:lnTo>
                      <a:pt x="832" y="959"/>
                    </a:lnTo>
                    <a:cubicBezTo>
                      <a:pt x="878" y="1190"/>
                      <a:pt x="912" y="1443"/>
                      <a:pt x="924" y="1686"/>
                    </a:cubicBezTo>
                    <a:cubicBezTo>
                      <a:pt x="936" y="1928"/>
                      <a:pt x="924" y="2159"/>
                      <a:pt x="912" y="2390"/>
                    </a:cubicBezTo>
                    <a:cubicBezTo>
                      <a:pt x="878" y="2621"/>
                      <a:pt x="832" y="2852"/>
                      <a:pt x="762" y="3071"/>
                    </a:cubicBezTo>
                    <a:cubicBezTo>
                      <a:pt x="693" y="3290"/>
                      <a:pt x="601" y="3498"/>
                      <a:pt x="508" y="3694"/>
                    </a:cubicBezTo>
                    <a:cubicBezTo>
                      <a:pt x="589" y="3475"/>
                      <a:pt x="659" y="3267"/>
                      <a:pt x="716" y="3036"/>
                    </a:cubicBezTo>
                    <a:cubicBezTo>
                      <a:pt x="774" y="2829"/>
                      <a:pt x="820" y="2598"/>
                      <a:pt x="855" y="2367"/>
                    </a:cubicBezTo>
                    <a:cubicBezTo>
                      <a:pt x="878" y="2136"/>
                      <a:pt x="878" y="1905"/>
                      <a:pt x="878" y="1651"/>
                    </a:cubicBezTo>
                    <a:cubicBezTo>
                      <a:pt x="866" y="1443"/>
                      <a:pt x="855" y="1190"/>
                      <a:pt x="832" y="959"/>
                    </a:cubicBezTo>
                    <a:close/>
                    <a:moveTo>
                      <a:pt x="601" y="1"/>
                    </a:moveTo>
                    <a:lnTo>
                      <a:pt x="601" y="1"/>
                    </a:lnTo>
                    <a:cubicBezTo>
                      <a:pt x="855" y="1570"/>
                      <a:pt x="635" y="3210"/>
                      <a:pt x="1" y="4652"/>
                    </a:cubicBezTo>
                    <a:cubicBezTo>
                      <a:pt x="659" y="3891"/>
                      <a:pt x="1905" y="1790"/>
                      <a:pt x="1617" y="693"/>
                    </a:cubicBezTo>
                    <a:lnTo>
                      <a:pt x="1617" y="693"/>
                    </a:lnTo>
                    <a:cubicBezTo>
                      <a:pt x="1570" y="705"/>
                      <a:pt x="1374" y="1397"/>
                      <a:pt x="1224" y="1559"/>
                    </a:cubicBezTo>
                    <a:cubicBezTo>
                      <a:pt x="1282" y="1039"/>
                      <a:pt x="1005" y="335"/>
                      <a:pt x="60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0"/>
              <p:cNvSpPr/>
              <p:nvPr/>
            </p:nvSpPr>
            <p:spPr>
              <a:xfrm>
                <a:off x="8824230" y="680554"/>
                <a:ext cx="264710" cy="194237"/>
              </a:xfrm>
              <a:custGeom>
                <a:avLst/>
                <a:gdLst/>
                <a:ahLst/>
                <a:cxnLst/>
                <a:rect l="l" t="t" r="r" b="b"/>
                <a:pathLst>
                  <a:path w="8196" h="6014" extrusionOk="0">
                    <a:moveTo>
                      <a:pt x="1" y="0"/>
                    </a:moveTo>
                    <a:cubicBezTo>
                      <a:pt x="127" y="1385"/>
                      <a:pt x="1086" y="2666"/>
                      <a:pt x="2378" y="3197"/>
                    </a:cubicBezTo>
                    <a:cubicBezTo>
                      <a:pt x="2921" y="3417"/>
                      <a:pt x="3475" y="3520"/>
                      <a:pt x="4029" y="3659"/>
                    </a:cubicBezTo>
                    <a:cubicBezTo>
                      <a:pt x="4571" y="3809"/>
                      <a:pt x="5137" y="4040"/>
                      <a:pt x="5541" y="4444"/>
                    </a:cubicBezTo>
                    <a:cubicBezTo>
                      <a:pt x="5945" y="4848"/>
                      <a:pt x="6164" y="5483"/>
                      <a:pt x="5945" y="6014"/>
                    </a:cubicBezTo>
                    <a:cubicBezTo>
                      <a:pt x="6464" y="5483"/>
                      <a:pt x="6638" y="4525"/>
                      <a:pt x="6187" y="3936"/>
                    </a:cubicBezTo>
                    <a:lnTo>
                      <a:pt x="6187" y="3936"/>
                    </a:lnTo>
                    <a:cubicBezTo>
                      <a:pt x="6315" y="3975"/>
                      <a:pt x="6453" y="3993"/>
                      <a:pt x="6595" y="3993"/>
                    </a:cubicBezTo>
                    <a:cubicBezTo>
                      <a:pt x="7210" y="3993"/>
                      <a:pt x="7905" y="3650"/>
                      <a:pt x="8196" y="3163"/>
                    </a:cubicBezTo>
                    <a:lnTo>
                      <a:pt x="8196" y="3163"/>
                    </a:lnTo>
                    <a:cubicBezTo>
                      <a:pt x="7868" y="3240"/>
                      <a:pt x="7582" y="3272"/>
                      <a:pt x="7312" y="3272"/>
                    </a:cubicBezTo>
                    <a:cubicBezTo>
                      <a:pt x="6335" y="3272"/>
                      <a:pt x="5574" y="2854"/>
                      <a:pt x="3856" y="2655"/>
                    </a:cubicBezTo>
                    <a:cubicBezTo>
                      <a:pt x="1051" y="2320"/>
                      <a:pt x="70" y="739"/>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826846" y="652584"/>
                <a:ext cx="213648" cy="98055"/>
              </a:xfrm>
              <a:custGeom>
                <a:avLst/>
                <a:gdLst/>
                <a:ahLst/>
                <a:cxnLst/>
                <a:rect l="l" t="t" r="r" b="b"/>
                <a:pathLst>
                  <a:path w="6615" h="3036" extrusionOk="0">
                    <a:moveTo>
                      <a:pt x="6611" y="1316"/>
                    </a:moveTo>
                    <a:cubicBezTo>
                      <a:pt x="6612" y="1316"/>
                      <a:pt x="6613" y="1316"/>
                      <a:pt x="6614" y="1316"/>
                    </a:cubicBezTo>
                    <a:cubicBezTo>
                      <a:pt x="6613" y="1316"/>
                      <a:pt x="6612" y="1316"/>
                      <a:pt x="6611" y="1316"/>
                    </a:cubicBezTo>
                    <a:close/>
                    <a:moveTo>
                      <a:pt x="5912" y="1335"/>
                    </a:moveTo>
                    <a:cubicBezTo>
                      <a:pt x="5969" y="1335"/>
                      <a:pt x="6026" y="1336"/>
                      <a:pt x="6083" y="1339"/>
                    </a:cubicBezTo>
                    <a:cubicBezTo>
                      <a:pt x="5633" y="1362"/>
                      <a:pt x="5183" y="1432"/>
                      <a:pt x="4756" y="1570"/>
                    </a:cubicBezTo>
                    <a:cubicBezTo>
                      <a:pt x="4317" y="1709"/>
                      <a:pt x="3913" y="1905"/>
                      <a:pt x="3498" y="2066"/>
                    </a:cubicBezTo>
                    <a:cubicBezTo>
                      <a:pt x="3100" y="2221"/>
                      <a:pt x="2670" y="2344"/>
                      <a:pt x="2229" y="2344"/>
                    </a:cubicBezTo>
                    <a:cubicBezTo>
                      <a:pt x="2209" y="2344"/>
                      <a:pt x="2190" y="2344"/>
                      <a:pt x="2170" y="2343"/>
                    </a:cubicBezTo>
                    <a:cubicBezTo>
                      <a:pt x="1939" y="2343"/>
                      <a:pt x="1709" y="2297"/>
                      <a:pt x="1512" y="2228"/>
                    </a:cubicBezTo>
                    <a:cubicBezTo>
                      <a:pt x="1409" y="2182"/>
                      <a:pt x="1293" y="2136"/>
                      <a:pt x="1201" y="2078"/>
                    </a:cubicBezTo>
                    <a:cubicBezTo>
                      <a:pt x="1108" y="2020"/>
                      <a:pt x="1016" y="1951"/>
                      <a:pt x="947" y="1870"/>
                    </a:cubicBezTo>
                    <a:lnTo>
                      <a:pt x="947" y="1870"/>
                    </a:lnTo>
                    <a:cubicBezTo>
                      <a:pt x="1293" y="2182"/>
                      <a:pt x="1755" y="2297"/>
                      <a:pt x="2182" y="2297"/>
                    </a:cubicBezTo>
                    <a:cubicBezTo>
                      <a:pt x="2632" y="2297"/>
                      <a:pt x="3071" y="2159"/>
                      <a:pt x="3486" y="2009"/>
                    </a:cubicBezTo>
                    <a:cubicBezTo>
                      <a:pt x="3902" y="1847"/>
                      <a:pt x="4306" y="1662"/>
                      <a:pt x="4744" y="1512"/>
                    </a:cubicBezTo>
                    <a:cubicBezTo>
                      <a:pt x="4952" y="1443"/>
                      <a:pt x="5171" y="1397"/>
                      <a:pt x="5402" y="1374"/>
                    </a:cubicBezTo>
                    <a:cubicBezTo>
                      <a:pt x="5575" y="1348"/>
                      <a:pt x="5742" y="1335"/>
                      <a:pt x="5912" y="1335"/>
                    </a:cubicBezTo>
                    <a:close/>
                    <a:moveTo>
                      <a:pt x="4802" y="0"/>
                    </a:moveTo>
                    <a:cubicBezTo>
                      <a:pt x="4606" y="439"/>
                      <a:pt x="4410" y="612"/>
                      <a:pt x="4410" y="612"/>
                    </a:cubicBezTo>
                    <a:cubicBezTo>
                      <a:pt x="4375" y="462"/>
                      <a:pt x="4283" y="289"/>
                      <a:pt x="4283" y="289"/>
                    </a:cubicBezTo>
                    <a:cubicBezTo>
                      <a:pt x="4063" y="901"/>
                      <a:pt x="3729" y="1385"/>
                      <a:pt x="3163" y="1709"/>
                    </a:cubicBezTo>
                    <a:cubicBezTo>
                      <a:pt x="3244" y="1512"/>
                      <a:pt x="3209" y="1282"/>
                      <a:pt x="3036" y="1166"/>
                    </a:cubicBezTo>
                    <a:cubicBezTo>
                      <a:pt x="2968" y="1130"/>
                      <a:pt x="2891" y="1111"/>
                      <a:pt x="2815" y="1111"/>
                    </a:cubicBezTo>
                    <a:cubicBezTo>
                      <a:pt x="2696" y="1111"/>
                      <a:pt x="2578" y="1156"/>
                      <a:pt x="2494" y="1247"/>
                    </a:cubicBezTo>
                    <a:cubicBezTo>
                      <a:pt x="2516" y="1236"/>
                      <a:pt x="2542" y="1232"/>
                      <a:pt x="2568" y="1232"/>
                    </a:cubicBezTo>
                    <a:cubicBezTo>
                      <a:pt x="2687" y="1232"/>
                      <a:pt x="2825" y="1330"/>
                      <a:pt x="2863" y="1443"/>
                    </a:cubicBezTo>
                    <a:cubicBezTo>
                      <a:pt x="2909" y="1593"/>
                      <a:pt x="2851" y="1743"/>
                      <a:pt x="2759" y="1859"/>
                    </a:cubicBezTo>
                    <a:cubicBezTo>
                      <a:pt x="2629" y="2036"/>
                      <a:pt x="2404" y="2093"/>
                      <a:pt x="2169" y="2093"/>
                    </a:cubicBezTo>
                    <a:cubicBezTo>
                      <a:pt x="1947" y="2093"/>
                      <a:pt x="1716" y="2042"/>
                      <a:pt x="1547" y="1997"/>
                    </a:cubicBezTo>
                    <a:cubicBezTo>
                      <a:pt x="889" y="1824"/>
                      <a:pt x="347" y="1316"/>
                      <a:pt x="0" y="727"/>
                    </a:cubicBezTo>
                    <a:lnTo>
                      <a:pt x="0" y="727"/>
                    </a:lnTo>
                    <a:cubicBezTo>
                      <a:pt x="162" y="1016"/>
                      <a:pt x="254" y="1316"/>
                      <a:pt x="450" y="1593"/>
                    </a:cubicBezTo>
                    <a:cubicBezTo>
                      <a:pt x="554" y="1732"/>
                      <a:pt x="670" y="1882"/>
                      <a:pt x="797" y="1997"/>
                    </a:cubicBezTo>
                    <a:cubicBezTo>
                      <a:pt x="1287" y="2458"/>
                      <a:pt x="1912" y="2656"/>
                      <a:pt x="2608" y="2656"/>
                    </a:cubicBezTo>
                    <a:cubicBezTo>
                      <a:pt x="2748" y="2656"/>
                      <a:pt x="2891" y="2647"/>
                      <a:pt x="3036" y="2632"/>
                    </a:cubicBezTo>
                    <a:cubicBezTo>
                      <a:pt x="3407" y="2581"/>
                      <a:pt x="3813" y="2541"/>
                      <a:pt x="4222" y="2541"/>
                    </a:cubicBezTo>
                    <a:cubicBezTo>
                      <a:pt x="4921" y="2541"/>
                      <a:pt x="5631" y="2658"/>
                      <a:pt x="6199" y="3036"/>
                    </a:cubicBezTo>
                    <a:cubicBezTo>
                      <a:pt x="6014" y="2713"/>
                      <a:pt x="5725" y="2517"/>
                      <a:pt x="5402" y="2355"/>
                    </a:cubicBezTo>
                    <a:lnTo>
                      <a:pt x="5402" y="2355"/>
                    </a:lnTo>
                    <a:cubicBezTo>
                      <a:pt x="5425" y="2358"/>
                      <a:pt x="5446" y="2360"/>
                      <a:pt x="5466" y="2360"/>
                    </a:cubicBezTo>
                    <a:cubicBezTo>
                      <a:pt x="5981" y="2360"/>
                      <a:pt x="6003" y="1315"/>
                      <a:pt x="6578" y="1315"/>
                    </a:cubicBezTo>
                    <a:cubicBezTo>
                      <a:pt x="6589" y="1315"/>
                      <a:pt x="6600" y="1315"/>
                      <a:pt x="6611" y="1316"/>
                    </a:cubicBezTo>
                    <a:lnTo>
                      <a:pt x="6611" y="1316"/>
                    </a:lnTo>
                    <a:cubicBezTo>
                      <a:pt x="6080" y="1278"/>
                      <a:pt x="5774" y="693"/>
                      <a:pt x="5308" y="693"/>
                    </a:cubicBezTo>
                    <a:cubicBezTo>
                      <a:pt x="5177" y="693"/>
                      <a:pt x="5035" y="739"/>
                      <a:pt x="4871" y="854"/>
                    </a:cubicBezTo>
                    <a:cubicBezTo>
                      <a:pt x="4917" y="474"/>
                      <a:pt x="4894" y="358"/>
                      <a:pt x="48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a:off x="8917053" y="747442"/>
                <a:ext cx="77966" cy="14405"/>
              </a:xfrm>
              <a:custGeom>
                <a:avLst/>
                <a:gdLst/>
                <a:ahLst/>
                <a:cxnLst/>
                <a:rect l="l" t="t" r="r" b="b"/>
                <a:pathLst>
                  <a:path w="2414" h="446" extrusionOk="0">
                    <a:moveTo>
                      <a:pt x="833" y="1"/>
                    </a:moveTo>
                    <a:cubicBezTo>
                      <a:pt x="556" y="1"/>
                      <a:pt x="277" y="40"/>
                      <a:pt x="1" y="122"/>
                    </a:cubicBezTo>
                    <a:cubicBezTo>
                      <a:pt x="809" y="226"/>
                      <a:pt x="1605" y="341"/>
                      <a:pt x="2413" y="445"/>
                    </a:cubicBezTo>
                    <a:cubicBezTo>
                      <a:pt x="1916" y="154"/>
                      <a:pt x="1378" y="1"/>
                      <a:pt x="8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a:off x="8748169" y="792982"/>
                <a:ext cx="96957" cy="81099"/>
              </a:xfrm>
              <a:custGeom>
                <a:avLst/>
                <a:gdLst/>
                <a:ahLst/>
                <a:cxnLst/>
                <a:rect l="l" t="t" r="r" b="b"/>
                <a:pathLst>
                  <a:path w="3002" h="2511" extrusionOk="0">
                    <a:moveTo>
                      <a:pt x="1040" y="443"/>
                    </a:moveTo>
                    <a:lnTo>
                      <a:pt x="1040" y="443"/>
                    </a:lnTo>
                    <a:cubicBezTo>
                      <a:pt x="1213" y="501"/>
                      <a:pt x="1374" y="605"/>
                      <a:pt x="1501" y="732"/>
                    </a:cubicBezTo>
                    <a:cubicBezTo>
                      <a:pt x="1640" y="859"/>
                      <a:pt x="1732" y="1021"/>
                      <a:pt x="1825" y="1182"/>
                    </a:cubicBezTo>
                    <a:cubicBezTo>
                      <a:pt x="1894" y="1355"/>
                      <a:pt x="1952" y="1528"/>
                      <a:pt x="2009" y="1679"/>
                    </a:cubicBezTo>
                    <a:cubicBezTo>
                      <a:pt x="2067" y="1852"/>
                      <a:pt x="2136" y="2013"/>
                      <a:pt x="2252" y="2163"/>
                    </a:cubicBezTo>
                    <a:cubicBezTo>
                      <a:pt x="2113" y="2048"/>
                      <a:pt x="2021" y="1875"/>
                      <a:pt x="1952" y="1713"/>
                    </a:cubicBezTo>
                    <a:cubicBezTo>
                      <a:pt x="1894" y="1575"/>
                      <a:pt x="1836" y="1413"/>
                      <a:pt x="1778" y="1263"/>
                    </a:cubicBezTo>
                    <a:lnTo>
                      <a:pt x="1778" y="1263"/>
                    </a:lnTo>
                    <a:cubicBezTo>
                      <a:pt x="1778" y="1298"/>
                      <a:pt x="1790" y="1344"/>
                      <a:pt x="1790" y="1367"/>
                    </a:cubicBezTo>
                    <a:cubicBezTo>
                      <a:pt x="1790" y="1540"/>
                      <a:pt x="1755" y="1713"/>
                      <a:pt x="1640" y="1840"/>
                    </a:cubicBezTo>
                    <a:cubicBezTo>
                      <a:pt x="1698" y="1690"/>
                      <a:pt x="1721" y="1528"/>
                      <a:pt x="1721" y="1367"/>
                    </a:cubicBezTo>
                    <a:cubicBezTo>
                      <a:pt x="1721" y="1251"/>
                      <a:pt x="1686" y="1136"/>
                      <a:pt x="1663" y="1021"/>
                    </a:cubicBezTo>
                    <a:cubicBezTo>
                      <a:pt x="1605" y="940"/>
                      <a:pt x="1548" y="836"/>
                      <a:pt x="1478" y="755"/>
                    </a:cubicBezTo>
                    <a:cubicBezTo>
                      <a:pt x="1363" y="628"/>
                      <a:pt x="1201" y="524"/>
                      <a:pt x="1040" y="443"/>
                    </a:cubicBezTo>
                    <a:close/>
                    <a:moveTo>
                      <a:pt x="255" y="1"/>
                    </a:moveTo>
                    <a:cubicBezTo>
                      <a:pt x="170" y="1"/>
                      <a:pt x="85" y="6"/>
                      <a:pt x="1" y="16"/>
                    </a:cubicBezTo>
                    <a:cubicBezTo>
                      <a:pt x="162" y="39"/>
                      <a:pt x="312" y="109"/>
                      <a:pt x="463" y="201"/>
                    </a:cubicBezTo>
                    <a:cubicBezTo>
                      <a:pt x="809" y="397"/>
                      <a:pt x="1017" y="801"/>
                      <a:pt x="970" y="1194"/>
                    </a:cubicBezTo>
                    <a:cubicBezTo>
                      <a:pt x="924" y="1586"/>
                      <a:pt x="624" y="1979"/>
                      <a:pt x="255" y="2094"/>
                    </a:cubicBezTo>
                    <a:cubicBezTo>
                      <a:pt x="338" y="2218"/>
                      <a:pt x="485" y="2305"/>
                      <a:pt x="640" y="2305"/>
                    </a:cubicBezTo>
                    <a:cubicBezTo>
                      <a:pt x="658" y="2305"/>
                      <a:pt x="676" y="2304"/>
                      <a:pt x="693" y="2302"/>
                    </a:cubicBezTo>
                    <a:cubicBezTo>
                      <a:pt x="867" y="2290"/>
                      <a:pt x="993" y="2129"/>
                      <a:pt x="1063" y="1979"/>
                    </a:cubicBezTo>
                    <a:cubicBezTo>
                      <a:pt x="1097" y="2094"/>
                      <a:pt x="1144" y="2221"/>
                      <a:pt x="1236" y="2325"/>
                    </a:cubicBezTo>
                    <a:cubicBezTo>
                      <a:pt x="1292" y="2389"/>
                      <a:pt x="1382" y="2431"/>
                      <a:pt x="1470" y="2431"/>
                    </a:cubicBezTo>
                    <a:cubicBezTo>
                      <a:pt x="1509" y="2431"/>
                      <a:pt x="1547" y="2423"/>
                      <a:pt x="1582" y="2406"/>
                    </a:cubicBezTo>
                    <a:cubicBezTo>
                      <a:pt x="1663" y="2360"/>
                      <a:pt x="1721" y="2221"/>
                      <a:pt x="1698" y="2117"/>
                    </a:cubicBezTo>
                    <a:lnTo>
                      <a:pt x="1698" y="2117"/>
                    </a:lnTo>
                    <a:cubicBezTo>
                      <a:pt x="1836" y="2302"/>
                      <a:pt x="2055" y="2452"/>
                      <a:pt x="2298" y="2498"/>
                    </a:cubicBezTo>
                    <a:cubicBezTo>
                      <a:pt x="2339" y="2507"/>
                      <a:pt x="2379" y="2511"/>
                      <a:pt x="2418" y="2511"/>
                    </a:cubicBezTo>
                    <a:cubicBezTo>
                      <a:pt x="2640" y="2511"/>
                      <a:pt x="2825" y="2380"/>
                      <a:pt x="3002" y="2233"/>
                    </a:cubicBezTo>
                    <a:lnTo>
                      <a:pt x="3002" y="2233"/>
                    </a:lnTo>
                    <a:cubicBezTo>
                      <a:pt x="2994" y="2233"/>
                      <a:pt x="2987" y="2233"/>
                      <a:pt x="2979" y="2233"/>
                    </a:cubicBezTo>
                    <a:cubicBezTo>
                      <a:pt x="2782" y="2233"/>
                      <a:pt x="2617" y="2087"/>
                      <a:pt x="2506" y="1898"/>
                    </a:cubicBezTo>
                    <a:cubicBezTo>
                      <a:pt x="2390" y="1713"/>
                      <a:pt x="2332" y="1517"/>
                      <a:pt x="2240" y="1309"/>
                    </a:cubicBezTo>
                    <a:cubicBezTo>
                      <a:pt x="2021" y="801"/>
                      <a:pt x="1594" y="386"/>
                      <a:pt x="1086" y="166"/>
                    </a:cubicBezTo>
                    <a:cubicBezTo>
                      <a:pt x="827" y="60"/>
                      <a:pt x="541" y="1"/>
                      <a:pt x="2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684446" y="777221"/>
                <a:ext cx="244201" cy="169626"/>
              </a:xfrm>
              <a:custGeom>
                <a:avLst/>
                <a:gdLst/>
                <a:ahLst/>
                <a:cxnLst/>
                <a:rect l="l" t="t" r="r" b="b"/>
                <a:pathLst>
                  <a:path w="7561" h="5252" extrusionOk="0">
                    <a:moveTo>
                      <a:pt x="13" y="499"/>
                    </a:moveTo>
                    <a:cubicBezTo>
                      <a:pt x="9" y="501"/>
                      <a:pt x="4" y="503"/>
                      <a:pt x="0" y="504"/>
                    </a:cubicBezTo>
                    <a:cubicBezTo>
                      <a:pt x="4" y="503"/>
                      <a:pt x="9" y="501"/>
                      <a:pt x="13" y="499"/>
                    </a:cubicBezTo>
                    <a:close/>
                    <a:moveTo>
                      <a:pt x="6429" y="1751"/>
                    </a:moveTo>
                    <a:lnTo>
                      <a:pt x="6429" y="1751"/>
                    </a:lnTo>
                    <a:cubicBezTo>
                      <a:pt x="6637" y="1959"/>
                      <a:pt x="6799" y="2201"/>
                      <a:pt x="6914" y="2467"/>
                    </a:cubicBezTo>
                    <a:cubicBezTo>
                      <a:pt x="7041" y="2721"/>
                      <a:pt x="7122" y="2998"/>
                      <a:pt x="7168" y="3286"/>
                    </a:cubicBezTo>
                    <a:cubicBezTo>
                      <a:pt x="7226" y="3575"/>
                      <a:pt x="7203" y="3863"/>
                      <a:pt x="7145" y="4152"/>
                    </a:cubicBezTo>
                    <a:cubicBezTo>
                      <a:pt x="7064" y="4429"/>
                      <a:pt x="6972" y="4694"/>
                      <a:pt x="6822" y="4948"/>
                    </a:cubicBezTo>
                    <a:cubicBezTo>
                      <a:pt x="6960" y="4683"/>
                      <a:pt x="7053" y="4406"/>
                      <a:pt x="7099" y="4140"/>
                    </a:cubicBezTo>
                    <a:cubicBezTo>
                      <a:pt x="7156" y="3863"/>
                      <a:pt x="7168" y="3575"/>
                      <a:pt x="7110" y="3298"/>
                    </a:cubicBezTo>
                    <a:cubicBezTo>
                      <a:pt x="7076" y="3021"/>
                      <a:pt x="6983" y="2744"/>
                      <a:pt x="6868" y="2490"/>
                    </a:cubicBezTo>
                    <a:cubicBezTo>
                      <a:pt x="6752" y="2224"/>
                      <a:pt x="6614" y="1982"/>
                      <a:pt x="6429" y="1751"/>
                    </a:cubicBezTo>
                    <a:close/>
                    <a:moveTo>
                      <a:pt x="2382" y="1"/>
                    </a:moveTo>
                    <a:cubicBezTo>
                      <a:pt x="1592" y="1"/>
                      <a:pt x="805" y="164"/>
                      <a:pt x="13" y="499"/>
                    </a:cubicBezTo>
                    <a:lnTo>
                      <a:pt x="13" y="499"/>
                    </a:lnTo>
                    <a:cubicBezTo>
                      <a:pt x="495" y="296"/>
                      <a:pt x="1040" y="203"/>
                      <a:pt x="1587" y="203"/>
                    </a:cubicBezTo>
                    <a:cubicBezTo>
                      <a:pt x="2204" y="203"/>
                      <a:pt x="2823" y="320"/>
                      <a:pt x="3359" y="527"/>
                    </a:cubicBezTo>
                    <a:cubicBezTo>
                      <a:pt x="3705" y="654"/>
                      <a:pt x="4040" y="828"/>
                      <a:pt x="4363" y="1035"/>
                    </a:cubicBezTo>
                    <a:cubicBezTo>
                      <a:pt x="4502" y="1128"/>
                      <a:pt x="4629" y="1255"/>
                      <a:pt x="4744" y="1370"/>
                    </a:cubicBezTo>
                    <a:cubicBezTo>
                      <a:pt x="4883" y="1497"/>
                      <a:pt x="4998" y="1624"/>
                      <a:pt x="5137" y="1728"/>
                    </a:cubicBezTo>
                    <a:cubicBezTo>
                      <a:pt x="5249" y="1806"/>
                      <a:pt x="5381" y="1864"/>
                      <a:pt x="5513" y="1864"/>
                    </a:cubicBezTo>
                    <a:cubicBezTo>
                      <a:pt x="5557" y="1864"/>
                      <a:pt x="5601" y="1858"/>
                      <a:pt x="5644" y="1843"/>
                    </a:cubicBezTo>
                    <a:cubicBezTo>
                      <a:pt x="5818" y="1786"/>
                      <a:pt x="5898" y="1624"/>
                      <a:pt x="5818" y="1462"/>
                    </a:cubicBezTo>
                    <a:lnTo>
                      <a:pt x="5818" y="1462"/>
                    </a:lnTo>
                    <a:cubicBezTo>
                      <a:pt x="6210" y="2190"/>
                      <a:pt x="6152" y="2940"/>
                      <a:pt x="5944" y="3679"/>
                    </a:cubicBezTo>
                    <a:cubicBezTo>
                      <a:pt x="5793" y="4257"/>
                      <a:pt x="5968" y="4827"/>
                      <a:pt x="6317" y="4827"/>
                    </a:cubicBezTo>
                    <a:cubicBezTo>
                      <a:pt x="6393" y="4827"/>
                      <a:pt x="6477" y="4800"/>
                      <a:pt x="6568" y="4741"/>
                    </a:cubicBezTo>
                    <a:lnTo>
                      <a:pt x="6568" y="4741"/>
                    </a:lnTo>
                    <a:cubicBezTo>
                      <a:pt x="6568" y="4833"/>
                      <a:pt x="6499" y="4914"/>
                      <a:pt x="6499" y="5018"/>
                    </a:cubicBezTo>
                    <a:cubicBezTo>
                      <a:pt x="6480" y="5150"/>
                      <a:pt x="6570" y="5252"/>
                      <a:pt x="6686" y="5252"/>
                    </a:cubicBezTo>
                    <a:cubicBezTo>
                      <a:pt x="6711" y="5252"/>
                      <a:pt x="6737" y="5247"/>
                      <a:pt x="6764" y="5237"/>
                    </a:cubicBezTo>
                    <a:cubicBezTo>
                      <a:pt x="6856" y="5202"/>
                      <a:pt x="6903" y="5133"/>
                      <a:pt x="6960" y="5064"/>
                    </a:cubicBezTo>
                    <a:cubicBezTo>
                      <a:pt x="7480" y="4256"/>
                      <a:pt x="7560" y="3286"/>
                      <a:pt x="7110" y="2409"/>
                    </a:cubicBezTo>
                    <a:cubicBezTo>
                      <a:pt x="6672" y="1520"/>
                      <a:pt x="5806" y="897"/>
                      <a:pt x="4883" y="527"/>
                    </a:cubicBezTo>
                    <a:cubicBezTo>
                      <a:pt x="4040" y="180"/>
                      <a:pt x="3209" y="1"/>
                      <a:pt x="23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0"/>
              <p:cNvSpPr/>
              <p:nvPr/>
            </p:nvSpPr>
            <p:spPr>
              <a:xfrm>
                <a:off x="8863375" y="799473"/>
                <a:ext cx="102189" cy="73509"/>
              </a:xfrm>
              <a:custGeom>
                <a:avLst/>
                <a:gdLst/>
                <a:ahLst/>
                <a:cxnLst/>
                <a:rect l="l" t="t" r="r" b="b"/>
                <a:pathLst>
                  <a:path w="3164" h="2276" extrusionOk="0">
                    <a:moveTo>
                      <a:pt x="1" y="0"/>
                    </a:moveTo>
                    <a:cubicBezTo>
                      <a:pt x="762" y="231"/>
                      <a:pt x="1443" y="1097"/>
                      <a:pt x="1836" y="1778"/>
                    </a:cubicBezTo>
                    <a:cubicBezTo>
                      <a:pt x="1872" y="1831"/>
                      <a:pt x="2103" y="2276"/>
                      <a:pt x="2231" y="2276"/>
                    </a:cubicBezTo>
                    <a:cubicBezTo>
                      <a:pt x="2268" y="2276"/>
                      <a:pt x="2296" y="2239"/>
                      <a:pt x="2309" y="2147"/>
                    </a:cubicBezTo>
                    <a:cubicBezTo>
                      <a:pt x="2321" y="2066"/>
                      <a:pt x="2286" y="1974"/>
                      <a:pt x="2240" y="1905"/>
                    </a:cubicBezTo>
                    <a:lnTo>
                      <a:pt x="2240" y="1905"/>
                    </a:lnTo>
                    <a:cubicBezTo>
                      <a:pt x="2338" y="1957"/>
                      <a:pt x="2450" y="1985"/>
                      <a:pt x="2562" y="1985"/>
                    </a:cubicBezTo>
                    <a:cubicBezTo>
                      <a:pt x="2673" y="1985"/>
                      <a:pt x="2782" y="1957"/>
                      <a:pt x="2875" y="1893"/>
                    </a:cubicBezTo>
                    <a:cubicBezTo>
                      <a:pt x="3059" y="1755"/>
                      <a:pt x="3163" y="1489"/>
                      <a:pt x="3094" y="1270"/>
                    </a:cubicBezTo>
                    <a:cubicBezTo>
                      <a:pt x="3013" y="1050"/>
                      <a:pt x="2759" y="935"/>
                      <a:pt x="2528" y="935"/>
                    </a:cubicBezTo>
                    <a:cubicBezTo>
                      <a:pt x="2655" y="935"/>
                      <a:pt x="2759" y="1085"/>
                      <a:pt x="2725" y="1201"/>
                    </a:cubicBezTo>
                    <a:cubicBezTo>
                      <a:pt x="2701" y="1316"/>
                      <a:pt x="2586" y="1397"/>
                      <a:pt x="2459" y="1408"/>
                    </a:cubicBezTo>
                    <a:cubicBezTo>
                      <a:pt x="2439" y="1412"/>
                      <a:pt x="2417" y="1414"/>
                      <a:pt x="2396" y="1414"/>
                    </a:cubicBezTo>
                    <a:cubicBezTo>
                      <a:pt x="2296" y="1414"/>
                      <a:pt x="2189" y="1373"/>
                      <a:pt x="2113" y="1316"/>
                    </a:cubicBezTo>
                    <a:cubicBezTo>
                      <a:pt x="2009" y="1235"/>
                      <a:pt x="1917" y="1143"/>
                      <a:pt x="1836" y="1050"/>
                    </a:cubicBezTo>
                    <a:cubicBezTo>
                      <a:pt x="1328" y="519"/>
                      <a:pt x="705" y="208"/>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8553577" y="660400"/>
                <a:ext cx="231153" cy="135811"/>
              </a:xfrm>
              <a:custGeom>
                <a:avLst/>
                <a:gdLst/>
                <a:ahLst/>
                <a:cxnLst/>
                <a:rect l="l" t="t" r="r" b="b"/>
                <a:pathLst>
                  <a:path w="7157" h="4205" extrusionOk="0">
                    <a:moveTo>
                      <a:pt x="6638" y="266"/>
                    </a:moveTo>
                    <a:cubicBezTo>
                      <a:pt x="6634" y="268"/>
                      <a:pt x="6631" y="269"/>
                      <a:pt x="6628" y="271"/>
                    </a:cubicBezTo>
                    <a:lnTo>
                      <a:pt x="6628" y="271"/>
                    </a:lnTo>
                    <a:cubicBezTo>
                      <a:pt x="6631" y="269"/>
                      <a:pt x="6634" y="268"/>
                      <a:pt x="6638" y="266"/>
                    </a:cubicBezTo>
                    <a:close/>
                    <a:moveTo>
                      <a:pt x="1" y="3348"/>
                    </a:moveTo>
                    <a:cubicBezTo>
                      <a:pt x="18" y="3358"/>
                      <a:pt x="35" y="3368"/>
                      <a:pt x="52" y="3378"/>
                    </a:cubicBezTo>
                    <a:lnTo>
                      <a:pt x="52" y="3378"/>
                    </a:lnTo>
                    <a:cubicBezTo>
                      <a:pt x="35" y="3368"/>
                      <a:pt x="18" y="3358"/>
                      <a:pt x="1" y="3348"/>
                    </a:cubicBezTo>
                    <a:close/>
                    <a:moveTo>
                      <a:pt x="6107" y="555"/>
                    </a:moveTo>
                    <a:lnTo>
                      <a:pt x="6107" y="555"/>
                    </a:lnTo>
                    <a:cubicBezTo>
                      <a:pt x="5680" y="809"/>
                      <a:pt x="5299" y="1132"/>
                      <a:pt x="4964" y="1490"/>
                    </a:cubicBezTo>
                    <a:cubicBezTo>
                      <a:pt x="4664" y="1882"/>
                      <a:pt x="4387" y="2298"/>
                      <a:pt x="4064" y="2679"/>
                    </a:cubicBezTo>
                    <a:cubicBezTo>
                      <a:pt x="3752" y="3048"/>
                      <a:pt x="3406" y="3429"/>
                      <a:pt x="2955" y="3671"/>
                    </a:cubicBezTo>
                    <a:cubicBezTo>
                      <a:pt x="2736" y="3787"/>
                      <a:pt x="2494" y="3891"/>
                      <a:pt x="2251" y="3925"/>
                    </a:cubicBezTo>
                    <a:cubicBezTo>
                      <a:pt x="2113" y="3948"/>
                      <a:pt x="2009" y="3960"/>
                      <a:pt x="1870" y="3960"/>
                    </a:cubicBezTo>
                    <a:cubicBezTo>
                      <a:pt x="1743" y="3960"/>
                      <a:pt x="1628" y="3948"/>
                      <a:pt x="1501" y="3902"/>
                    </a:cubicBezTo>
                    <a:lnTo>
                      <a:pt x="1501" y="3902"/>
                    </a:lnTo>
                    <a:cubicBezTo>
                      <a:pt x="1617" y="3925"/>
                      <a:pt x="1743" y="3925"/>
                      <a:pt x="1870" y="3925"/>
                    </a:cubicBezTo>
                    <a:cubicBezTo>
                      <a:pt x="2009" y="3925"/>
                      <a:pt x="2124" y="3914"/>
                      <a:pt x="2240" y="3879"/>
                    </a:cubicBezTo>
                    <a:cubicBezTo>
                      <a:pt x="2355" y="3856"/>
                      <a:pt x="2471" y="3821"/>
                      <a:pt x="2586" y="3764"/>
                    </a:cubicBezTo>
                    <a:cubicBezTo>
                      <a:pt x="2702" y="3729"/>
                      <a:pt x="2817" y="3671"/>
                      <a:pt x="2909" y="3614"/>
                    </a:cubicBezTo>
                    <a:cubicBezTo>
                      <a:pt x="3348" y="3360"/>
                      <a:pt x="3694" y="3002"/>
                      <a:pt x="3994" y="2609"/>
                    </a:cubicBezTo>
                    <a:cubicBezTo>
                      <a:pt x="4318" y="2240"/>
                      <a:pt x="4583" y="1824"/>
                      <a:pt x="4929" y="1455"/>
                    </a:cubicBezTo>
                    <a:cubicBezTo>
                      <a:pt x="5102" y="1270"/>
                      <a:pt x="5276" y="1109"/>
                      <a:pt x="5483" y="959"/>
                    </a:cubicBezTo>
                    <a:cubicBezTo>
                      <a:pt x="5680" y="809"/>
                      <a:pt x="5887" y="670"/>
                      <a:pt x="6107" y="555"/>
                    </a:cubicBezTo>
                    <a:close/>
                    <a:moveTo>
                      <a:pt x="4156" y="1"/>
                    </a:moveTo>
                    <a:lnTo>
                      <a:pt x="4156" y="1"/>
                    </a:lnTo>
                    <a:cubicBezTo>
                      <a:pt x="4214" y="520"/>
                      <a:pt x="4110" y="797"/>
                      <a:pt x="4110" y="797"/>
                    </a:cubicBezTo>
                    <a:cubicBezTo>
                      <a:pt x="3994" y="682"/>
                      <a:pt x="3821" y="566"/>
                      <a:pt x="3821" y="566"/>
                    </a:cubicBezTo>
                    <a:lnTo>
                      <a:pt x="3821" y="566"/>
                    </a:lnTo>
                    <a:cubicBezTo>
                      <a:pt x="3948" y="1259"/>
                      <a:pt x="3890" y="1917"/>
                      <a:pt x="3544" y="2529"/>
                    </a:cubicBezTo>
                    <a:cubicBezTo>
                      <a:pt x="3521" y="2309"/>
                      <a:pt x="3348" y="2113"/>
                      <a:pt x="3129" y="2090"/>
                    </a:cubicBezTo>
                    <a:cubicBezTo>
                      <a:pt x="3122" y="2090"/>
                      <a:pt x="3115" y="2089"/>
                      <a:pt x="3108" y="2089"/>
                    </a:cubicBezTo>
                    <a:cubicBezTo>
                      <a:pt x="2896" y="2089"/>
                      <a:pt x="2689" y="2258"/>
                      <a:pt x="2655" y="2471"/>
                    </a:cubicBezTo>
                    <a:cubicBezTo>
                      <a:pt x="2709" y="2406"/>
                      <a:pt x="2798" y="2374"/>
                      <a:pt x="2888" y="2374"/>
                    </a:cubicBezTo>
                    <a:cubicBezTo>
                      <a:pt x="2974" y="2374"/>
                      <a:pt x="3061" y="2403"/>
                      <a:pt x="3117" y="2459"/>
                    </a:cubicBezTo>
                    <a:cubicBezTo>
                      <a:pt x="3232" y="2575"/>
                      <a:pt x="3256" y="2748"/>
                      <a:pt x="3244" y="2921"/>
                    </a:cubicBezTo>
                    <a:cubicBezTo>
                      <a:pt x="3198" y="3394"/>
                      <a:pt x="2551" y="3614"/>
                      <a:pt x="2159" y="3706"/>
                    </a:cubicBezTo>
                    <a:cubicBezTo>
                      <a:pt x="1956" y="3761"/>
                      <a:pt x="1747" y="3787"/>
                      <a:pt x="1537" y="3787"/>
                    </a:cubicBezTo>
                    <a:cubicBezTo>
                      <a:pt x="1024" y="3787"/>
                      <a:pt x="504" y="3633"/>
                      <a:pt x="52" y="3378"/>
                    </a:cubicBezTo>
                    <a:lnTo>
                      <a:pt x="52" y="3378"/>
                    </a:lnTo>
                    <a:cubicBezTo>
                      <a:pt x="341" y="3551"/>
                      <a:pt x="584" y="3795"/>
                      <a:pt x="889" y="3937"/>
                    </a:cubicBezTo>
                    <a:cubicBezTo>
                      <a:pt x="1086" y="4029"/>
                      <a:pt x="1259" y="4087"/>
                      <a:pt x="1443" y="4133"/>
                    </a:cubicBezTo>
                    <a:cubicBezTo>
                      <a:pt x="1648" y="4181"/>
                      <a:pt x="1851" y="4205"/>
                      <a:pt x="2051" y="4205"/>
                    </a:cubicBezTo>
                    <a:cubicBezTo>
                      <a:pt x="2709" y="4205"/>
                      <a:pt x="3341" y="3952"/>
                      <a:pt x="3925" y="3510"/>
                    </a:cubicBezTo>
                    <a:cubicBezTo>
                      <a:pt x="4775" y="2858"/>
                      <a:pt x="5890" y="2143"/>
                      <a:pt x="7006" y="2143"/>
                    </a:cubicBezTo>
                    <a:cubicBezTo>
                      <a:pt x="7056" y="2143"/>
                      <a:pt x="7107" y="2145"/>
                      <a:pt x="7157" y="2148"/>
                    </a:cubicBezTo>
                    <a:cubicBezTo>
                      <a:pt x="6865" y="1946"/>
                      <a:pt x="6528" y="1903"/>
                      <a:pt x="6194" y="1903"/>
                    </a:cubicBezTo>
                    <a:cubicBezTo>
                      <a:pt x="6146" y="1903"/>
                      <a:pt x="6097" y="1904"/>
                      <a:pt x="6049" y="1905"/>
                    </a:cubicBezTo>
                    <a:cubicBezTo>
                      <a:pt x="6658" y="1676"/>
                      <a:pt x="6009" y="577"/>
                      <a:pt x="6628" y="271"/>
                    </a:cubicBezTo>
                    <a:lnTo>
                      <a:pt x="6628" y="271"/>
                    </a:lnTo>
                    <a:cubicBezTo>
                      <a:pt x="6485" y="339"/>
                      <a:pt x="6336" y="360"/>
                      <a:pt x="6185" y="360"/>
                    </a:cubicBezTo>
                    <a:cubicBezTo>
                      <a:pt x="5930" y="360"/>
                      <a:pt x="5672" y="299"/>
                      <a:pt x="5434" y="299"/>
                    </a:cubicBezTo>
                    <a:cubicBezTo>
                      <a:pt x="5146" y="299"/>
                      <a:pt x="4887" y="389"/>
                      <a:pt x="4698" y="786"/>
                    </a:cubicBezTo>
                    <a:cubicBezTo>
                      <a:pt x="4548" y="393"/>
                      <a:pt x="4456" y="301"/>
                      <a:pt x="415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691132" y="740595"/>
                <a:ext cx="151766" cy="44344"/>
              </a:xfrm>
              <a:custGeom>
                <a:avLst/>
                <a:gdLst/>
                <a:ahLst/>
                <a:cxnLst/>
                <a:rect l="l" t="t" r="r" b="b"/>
                <a:pathLst>
                  <a:path w="4699" h="1373" extrusionOk="0">
                    <a:moveTo>
                      <a:pt x="2344" y="634"/>
                    </a:moveTo>
                    <a:cubicBezTo>
                      <a:pt x="2575" y="634"/>
                      <a:pt x="2829" y="634"/>
                      <a:pt x="3060" y="680"/>
                    </a:cubicBezTo>
                    <a:cubicBezTo>
                      <a:pt x="3290" y="715"/>
                      <a:pt x="3533" y="750"/>
                      <a:pt x="3764" y="830"/>
                    </a:cubicBezTo>
                    <a:cubicBezTo>
                      <a:pt x="3521" y="784"/>
                      <a:pt x="3290" y="738"/>
                      <a:pt x="3060" y="727"/>
                    </a:cubicBezTo>
                    <a:cubicBezTo>
                      <a:pt x="2829" y="715"/>
                      <a:pt x="2575" y="692"/>
                      <a:pt x="2344" y="692"/>
                    </a:cubicBezTo>
                    <a:cubicBezTo>
                      <a:pt x="2113" y="692"/>
                      <a:pt x="1882" y="727"/>
                      <a:pt x="1674" y="773"/>
                    </a:cubicBezTo>
                    <a:cubicBezTo>
                      <a:pt x="1444" y="807"/>
                      <a:pt x="1224" y="865"/>
                      <a:pt x="1005" y="923"/>
                    </a:cubicBezTo>
                    <a:cubicBezTo>
                      <a:pt x="1213" y="842"/>
                      <a:pt x="1421" y="773"/>
                      <a:pt x="1651" y="727"/>
                    </a:cubicBezTo>
                    <a:cubicBezTo>
                      <a:pt x="1882" y="680"/>
                      <a:pt x="2113" y="657"/>
                      <a:pt x="2344" y="634"/>
                    </a:cubicBezTo>
                    <a:close/>
                    <a:moveTo>
                      <a:pt x="3555" y="1"/>
                    </a:moveTo>
                    <a:cubicBezTo>
                      <a:pt x="2411" y="1"/>
                      <a:pt x="703" y="869"/>
                      <a:pt x="1" y="1373"/>
                    </a:cubicBezTo>
                    <a:cubicBezTo>
                      <a:pt x="895" y="1057"/>
                      <a:pt x="1838" y="896"/>
                      <a:pt x="2785" y="896"/>
                    </a:cubicBezTo>
                    <a:cubicBezTo>
                      <a:pt x="3426" y="896"/>
                      <a:pt x="4069" y="970"/>
                      <a:pt x="4699" y="1119"/>
                    </a:cubicBezTo>
                    <a:cubicBezTo>
                      <a:pt x="4398" y="706"/>
                      <a:pt x="3762" y="391"/>
                      <a:pt x="3241" y="391"/>
                    </a:cubicBezTo>
                    <a:cubicBezTo>
                      <a:pt x="3223" y="391"/>
                      <a:pt x="3204" y="391"/>
                      <a:pt x="3187" y="392"/>
                    </a:cubicBezTo>
                    <a:cubicBezTo>
                      <a:pt x="3360" y="265"/>
                      <a:pt x="4052" y="103"/>
                      <a:pt x="4075" y="80"/>
                    </a:cubicBezTo>
                    <a:cubicBezTo>
                      <a:pt x="3923" y="25"/>
                      <a:pt x="3747" y="1"/>
                      <a:pt x="355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8452938" y="752481"/>
                <a:ext cx="93049" cy="163942"/>
              </a:xfrm>
              <a:custGeom>
                <a:avLst/>
                <a:gdLst/>
                <a:ahLst/>
                <a:cxnLst/>
                <a:rect l="l" t="t" r="r" b="b"/>
                <a:pathLst>
                  <a:path w="2881" h="5076" extrusionOk="0">
                    <a:moveTo>
                      <a:pt x="2482" y="1"/>
                    </a:moveTo>
                    <a:cubicBezTo>
                      <a:pt x="2481" y="1"/>
                      <a:pt x="0" y="4675"/>
                      <a:pt x="1454" y="5056"/>
                    </a:cubicBezTo>
                    <a:cubicBezTo>
                      <a:pt x="1504" y="5069"/>
                      <a:pt x="1551" y="5075"/>
                      <a:pt x="1596" y="5075"/>
                    </a:cubicBezTo>
                    <a:cubicBezTo>
                      <a:pt x="2880" y="5075"/>
                      <a:pt x="2482" y="1"/>
                      <a:pt x="24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0"/>
              <p:cNvSpPr/>
              <p:nvPr/>
            </p:nvSpPr>
            <p:spPr>
              <a:xfrm>
                <a:off x="8367188" y="750995"/>
                <a:ext cx="140203" cy="103740"/>
              </a:xfrm>
              <a:custGeom>
                <a:avLst/>
                <a:gdLst/>
                <a:ahLst/>
                <a:cxnLst/>
                <a:rect l="l" t="t" r="r" b="b"/>
                <a:pathLst>
                  <a:path w="4341" h="3212" extrusionOk="0">
                    <a:moveTo>
                      <a:pt x="4340" y="1"/>
                    </a:moveTo>
                    <a:cubicBezTo>
                      <a:pt x="4340" y="1"/>
                      <a:pt x="0" y="1870"/>
                      <a:pt x="1051" y="3013"/>
                    </a:cubicBezTo>
                    <a:cubicBezTo>
                      <a:pt x="1176" y="3151"/>
                      <a:pt x="1319" y="3212"/>
                      <a:pt x="1474" y="3212"/>
                    </a:cubicBezTo>
                    <a:cubicBezTo>
                      <a:pt x="2601" y="3212"/>
                      <a:pt x="4340" y="1"/>
                      <a:pt x="434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38895" y="716566"/>
                <a:ext cx="169594" cy="45184"/>
              </a:xfrm>
              <a:custGeom>
                <a:avLst/>
                <a:gdLst/>
                <a:ahLst/>
                <a:cxnLst/>
                <a:rect l="l" t="t" r="r" b="b"/>
                <a:pathLst>
                  <a:path w="5251" h="1399" extrusionOk="0">
                    <a:moveTo>
                      <a:pt x="2182" y="1"/>
                    </a:moveTo>
                    <a:cubicBezTo>
                      <a:pt x="1021" y="1"/>
                      <a:pt x="1" y="186"/>
                      <a:pt x="114" y="859"/>
                    </a:cubicBezTo>
                    <a:cubicBezTo>
                      <a:pt x="182" y="1253"/>
                      <a:pt x="574" y="1398"/>
                      <a:pt x="1114" y="1398"/>
                    </a:cubicBezTo>
                    <a:cubicBezTo>
                      <a:pt x="2612" y="1398"/>
                      <a:pt x="5251" y="282"/>
                      <a:pt x="5251" y="282"/>
                    </a:cubicBezTo>
                    <a:cubicBezTo>
                      <a:pt x="5251" y="282"/>
                      <a:pt x="3610" y="1"/>
                      <a:pt x="2182"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288916" y="4248700"/>
              <a:ext cx="778757" cy="746654"/>
              <a:chOff x="8325492" y="4212124"/>
              <a:chExt cx="778757" cy="746654"/>
            </a:xfrm>
          </p:grpSpPr>
          <p:sp>
            <p:nvSpPr>
              <p:cNvPr id="746" name="Google Shape;746;p10"/>
              <p:cNvSpPr/>
              <p:nvPr/>
            </p:nvSpPr>
            <p:spPr>
              <a:xfrm>
                <a:off x="8833176" y="4292577"/>
                <a:ext cx="271073" cy="179348"/>
              </a:xfrm>
              <a:custGeom>
                <a:avLst/>
                <a:gdLst/>
                <a:ahLst/>
                <a:cxnLst/>
                <a:rect l="l" t="t" r="r" b="b"/>
                <a:pathLst>
                  <a:path w="8393" h="5553" extrusionOk="0">
                    <a:moveTo>
                      <a:pt x="6372" y="0"/>
                    </a:moveTo>
                    <a:lnTo>
                      <a:pt x="6372" y="0"/>
                    </a:lnTo>
                    <a:cubicBezTo>
                      <a:pt x="6545" y="543"/>
                      <a:pt x="6268" y="1154"/>
                      <a:pt x="5841" y="1524"/>
                    </a:cubicBezTo>
                    <a:cubicBezTo>
                      <a:pt x="5403" y="1905"/>
                      <a:pt x="4848" y="2078"/>
                      <a:pt x="4283" y="2193"/>
                    </a:cubicBezTo>
                    <a:cubicBezTo>
                      <a:pt x="3717" y="2309"/>
                      <a:pt x="3163" y="2366"/>
                      <a:pt x="2609" y="2540"/>
                    </a:cubicBezTo>
                    <a:cubicBezTo>
                      <a:pt x="1294" y="2963"/>
                      <a:pt x="262" y="4156"/>
                      <a:pt x="7" y="5514"/>
                    </a:cubicBezTo>
                    <a:lnTo>
                      <a:pt x="7" y="5514"/>
                    </a:lnTo>
                    <a:cubicBezTo>
                      <a:pt x="155" y="4785"/>
                      <a:pt x="1273" y="3333"/>
                      <a:pt x="4029" y="3186"/>
                    </a:cubicBezTo>
                    <a:cubicBezTo>
                      <a:pt x="5590" y="3113"/>
                      <a:pt x="6384" y="2822"/>
                      <a:pt x="7233" y="2822"/>
                    </a:cubicBezTo>
                    <a:cubicBezTo>
                      <a:pt x="7590" y="2822"/>
                      <a:pt x="7956" y="2873"/>
                      <a:pt x="8392" y="3013"/>
                    </a:cubicBezTo>
                    <a:cubicBezTo>
                      <a:pt x="8130" y="2468"/>
                      <a:pt x="7364" y="2064"/>
                      <a:pt x="6728" y="2064"/>
                    </a:cubicBezTo>
                    <a:cubicBezTo>
                      <a:pt x="6637" y="2064"/>
                      <a:pt x="6548" y="2072"/>
                      <a:pt x="6464" y="2089"/>
                    </a:cubicBezTo>
                    <a:cubicBezTo>
                      <a:pt x="6949" y="1524"/>
                      <a:pt x="6845" y="577"/>
                      <a:pt x="6372" y="0"/>
                    </a:cubicBezTo>
                    <a:close/>
                    <a:moveTo>
                      <a:pt x="7" y="5514"/>
                    </a:moveTo>
                    <a:lnTo>
                      <a:pt x="7" y="5514"/>
                    </a:lnTo>
                    <a:cubicBezTo>
                      <a:pt x="5" y="5527"/>
                      <a:pt x="3" y="5540"/>
                      <a:pt x="1" y="5552"/>
                    </a:cubicBezTo>
                    <a:cubicBezTo>
                      <a:pt x="3" y="5540"/>
                      <a:pt x="5" y="5527"/>
                      <a:pt x="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835050" y="4417827"/>
                <a:ext cx="214003" cy="95471"/>
              </a:xfrm>
              <a:custGeom>
                <a:avLst/>
                <a:gdLst/>
                <a:ahLst/>
                <a:cxnLst/>
                <a:rect l="l" t="t" r="r" b="b"/>
                <a:pathLst>
                  <a:path w="6626" h="2956" extrusionOk="0">
                    <a:moveTo>
                      <a:pt x="2142" y="389"/>
                    </a:moveTo>
                    <a:cubicBezTo>
                      <a:pt x="2193" y="389"/>
                      <a:pt x="2245" y="390"/>
                      <a:pt x="2297" y="393"/>
                    </a:cubicBezTo>
                    <a:cubicBezTo>
                      <a:pt x="2759" y="416"/>
                      <a:pt x="3186" y="578"/>
                      <a:pt x="3590" y="762"/>
                    </a:cubicBezTo>
                    <a:cubicBezTo>
                      <a:pt x="3994" y="959"/>
                      <a:pt x="4398" y="1189"/>
                      <a:pt x="4802" y="1363"/>
                    </a:cubicBezTo>
                    <a:cubicBezTo>
                      <a:pt x="5206" y="1536"/>
                      <a:pt x="5656" y="1628"/>
                      <a:pt x="6106" y="1686"/>
                    </a:cubicBezTo>
                    <a:cubicBezTo>
                      <a:pt x="5875" y="1674"/>
                      <a:pt x="5656" y="1651"/>
                      <a:pt x="5425" y="1605"/>
                    </a:cubicBezTo>
                    <a:cubicBezTo>
                      <a:pt x="5206" y="1559"/>
                      <a:pt x="4987" y="1490"/>
                      <a:pt x="4779" y="1397"/>
                    </a:cubicBezTo>
                    <a:cubicBezTo>
                      <a:pt x="4352" y="1224"/>
                      <a:pt x="3971" y="1016"/>
                      <a:pt x="3544" y="820"/>
                    </a:cubicBezTo>
                    <a:cubicBezTo>
                      <a:pt x="3140" y="635"/>
                      <a:pt x="2724" y="474"/>
                      <a:pt x="2274" y="439"/>
                    </a:cubicBezTo>
                    <a:cubicBezTo>
                      <a:pt x="2198" y="431"/>
                      <a:pt x="2121" y="427"/>
                      <a:pt x="2044" y="427"/>
                    </a:cubicBezTo>
                    <a:cubicBezTo>
                      <a:pt x="1719" y="427"/>
                      <a:pt x="1392" y="502"/>
                      <a:pt x="1109" y="679"/>
                    </a:cubicBezTo>
                    <a:lnTo>
                      <a:pt x="1109" y="679"/>
                    </a:lnTo>
                    <a:cubicBezTo>
                      <a:pt x="1171" y="639"/>
                      <a:pt x="1234" y="603"/>
                      <a:pt x="1293" y="566"/>
                    </a:cubicBezTo>
                    <a:cubicBezTo>
                      <a:pt x="1397" y="520"/>
                      <a:pt x="1501" y="474"/>
                      <a:pt x="1616" y="451"/>
                    </a:cubicBezTo>
                    <a:cubicBezTo>
                      <a:pt x="1786" y="406"/>
                      <a:pt x="1963" y="389"/>
                      <a:pt x="2142" y="389"/>
                    </a:cubicBezTo>
                    <a:close/>
                    <a:moveTo>
                      <a:pt x="6337" y="1"/>
                    </a:moveTo>
                    <a:cubicBezTo>
                      <a:pt x="5856" y="264"/>
                      <a:pt x="5301" y="358"/>
                      <a:pt x="4741" y="358"/>
                    </a:cubicBezTo>
                    <a:cubicBezTo>
                      <a:pt x="4199" y="358"/>
                      <a:pt x="3651" y="270"/>
                      <a:pt x="3163" y="162"/>
                    </a:cubicBezTo>
                    <a:cubicBezTo>
                      <a:pt x="2920" y="113"/>
                      <a:pt x="2683" y="87"/>
                      <a:pt x="2452" y="87"/>
                    </a:cubicBezTo>
                    <a:cubicBezTo>
                      <a:pt x="1870" y="87"/>
                      <a:pt x="1332" y="252"/>
                      <a:pt x="878" y="624"/>
                    </a:cubicBezTo>
                    <a:cubicBezTo>
                      <a:pt x="751" y="728"/>
                      <a:pt x="624" y="855"/>
                      <a:pt x="508" y="993"/>
                    </a:cubicBezTo>
                    <a:cubicBezTo>
                      <a:pt x="289" y="1259"/>
                      <a:pt x="185" y="1559"/>
                      <a:pt x="0" y="1836"/>
                    </a:cubicBezTo>
                    <a:cubicBezTo>
                      <a:pt x="370" y="1282"/>
                      <a:pt x="970" y="820"/>
                      <a:pt x="1628" y="693"/>
                    </a:cubicBezTo>
                    <a:cubicBezTo>
                      <a:pt x="1770" y="666"/>
                      <a:pt x="1954" y="638"/>
                      <a:pt x="2138" y="638"/>
                    </a:cubicBezTo>
                    <a:cubicBezTo>
                      <a:pt x="2417" y="638"/>
                      <a:pt x="2696" y="701"/>
                      <a:pt x="2828" y="924"/>
                    </a:cubicBezTo>
                    <a:cubicBezTo>
                      <a:pt x="2897" y="1051"/>
                      <a:pt x="2955" y="1212"/>
                      <a:pt x="2897" y="1363"/>
                    </a:cubicBezTo>
                    <a:cubicBezTo>
                      <a:pt x="2852" y="1472"/>
                      <a:pt x="2719" y="1553"/>
                      <a:pt x="2597" y="1553"/>
                    </a:cubicBezTo>
                    <a:cubicBezTo>
                      <a:pt x="2565" y="1553"/>
                      <a:pt x="2534" y="1548"/>
                      <a:pt x="2505" y="1536"/>
                    </a:cubicBezTo>
                    <a:lnTo>
                      <a:pt x="2505" y="1536"/>
                    </a:lnTo>
                    <a:cubicBezTo>
                      <a:pt x="2583" y="1637"/>
                      <a:pt x="2723" y="1690"/>
                      <a:pt x="2859" y="1690"/>
                    </a:cubicBezTo>
                    <a:cubicBezTo>
                      <a:pt x="2925" y="1690"/>
                      <a:pt x="2991" y="1678"/>
                      <a:pt x="3048" y="1651"/>
                    </a:cubicBezTo>
                    <a:cubicBezTo>
                      <a:pt x="3221" y="1547"/>
                      <a:pt x="3278" y="1316"/>
                      <a:pt x="3221" y="1132"/>
                    </a:cubicBezTo>
                    <a:lnTo>
                      <a:pt x="3221" y="1132"/>
                    </a:lnTo>
                    <a:cubicBezTo>
                      <a:pt x="3740" y="1490"/>
                      <a:pt x="4040" y="2009"/>
                      <a:pt x="4213" y="2632"/>
                    </a:cubicBezTo>
                    <a:cubicBezTo>
                      <a:pt x="4213" y="2632"/>
                      <a:pt x="4317" y="2471"/>
                      <a:pt x="4352" y="2321"/>
                    </a:cubicBezTo>
                    <a:cubicBezTo>
                      <a:pt x="4352" y="2321"/>
                      <a:pt x="4548" y="2517"/>
                      <a:pt x="4698" y="2955"/>
                    </a:cubicBezTo>
                    <a:cubicBezTo>
                      <a:pt x="4837" y="2598"/>
                      <a:pt x="4860" y="2494"/>
                      <a:pt x="4848" y="2113"/>
                    </a:cubicBezTo>
                    <a:lnTo>
                      <a:pt x="4848" y="2113"/>
                    </a:lnTo>
                    <a:cubicBezTo>
                      <a:pt x="5018" y="2255"/>
                      <a:pt x="5170" y="2309"/>
                      <a:pt x="5313" y="2309"/>
                    </a:cubicBezTo>
                    <a:cubicBezTo>
                      <a:pt x="5759" y="2309"/>
                      <a:pt x="6109" y="1778"/>
                      <a:pt x="6626" y="1778"/>
                    </a:cubicBezTo>
                    <a:cubicBezTo>
                      <a:pt x="6000" y="1778"/>
                      <a:pt x="6081" y="646"/>
                      <a:pt x="5520" y="646"/>
                    </a:cubicBezTo>
                    <a:cubicBezTo>
                      <a:pt x="5512" y="646"/>
                      <a:pt x="5503" y="646"/>
                      <a:pt x="5495" y="647"/>
                    </a:cubicBezTo>
                    <a:cubicBezTo>
                      <a:pt x="5841" y="474"/>
                      <a:pt x="6141" y="301"/>
                      <a:pt x="633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0"/>
              <p:cNvSpPr/>
              <p:nvPr/>
            </p:nvSpPr>
            <p:spPr>
              <a:xfrm>
                <a:off x="8930489" y="4404391"/>
                <a:ext cx="78321" cy="10367"/>
              </a:xfrm>
              <a:custGeom>
                <a:avLst/>
                <a:gdLst/>
                <a:ahLst/>
                <a:cxnLst/>
                <a:rect l="l" t="t" r="r" b="b"/>
                <a:pathLst>
                  <a:path w="2425" h="321" extrusionOk="0">
                    <a:moveTo>
                      <a:pt x="2424" y="1"/>
                    </a:moveTo>
                    <a:lnTo>
                      <a:pt x="0" y="128"/>
                    </a:lnTo>
                    <a:cubicBezTo>
                      <a:pt x="349" y="257"/>
                      <a:pt x="704" y="320"/>
                      <a:pt x="1057" y="320"/>
                    </a:cubicBezTo>
                    <a:cubicBezTo>
                      <a:pt x="1522" y="320"/>
                      <a:pt x="1984" y="211"/>
                      <a:pt x="24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8766062" y="4279271"/>
                <a:ext cx="102189" cy="75447"/>
              </a:xfrm>
              <a:custGeom>
                <a:avLst/>
                <a:gdLst/>
                <a:ahLst/>
                <a:cxnLst/>
                <a:rect l="l" t="t" r="r" b="b"/>
                <a:pathLst>
                  <a:path w="3164" h="2336" extrusionOk="0">
                    <a:moveTo>
                      <a:pt x="2390" y="343"/>
                    </a:moveTo>
                    <a:lnTo>
                      <a:pt x="2390" y="343"/>
                    </a:lnTo>
                    <a:cubicBezTo>
                      <a:pt x="2275" y="470"/>
                      <a:pt x="2194" y="632"/>
                      <a:pt x="2125" y="805"/>
                    </a:cubicBezTo>
                    <a:cubicBezTo>
                      <a:pt x="2044" y="955"/>
                      <a:pt x="1975" y="1128"/>
                      <a:pt x="1894" y="1289"/>
                    </a:cubicBezTo>
                    <a:cubicBezTo>
                      <a:pt x="1802" y="1451"/>
                      <a:pt x="1686" y="1613"/>
                      <a:pt x="1548" y="1728"/>
                    </a:cubicBezTo>
                    <a:cubicBezTo>
                      <a:pt x="1398" y="1843"/>
                      <a:pt x="1224" y="1913"/>
                      <a:pt x="1051" y="1970"/>
                    </a:cubicBezTo>
                    <a:cubicBezTo>
                      <a:pt x="1213" y="1901"/>
                      <a:pt x="1374" y="1797"/>
                      <a:pt x="1501" y="1682"/>
                    </a:cubicBezTo>
                    <a:cubicBezTo>
                      <a:pt x="1582" y="1613"/>
                      <a:pt x="1640" y="1520"/>
                      <a:pt x="1709" y="1439"/>
                    </a:cubicBezTo>
                    <a:cubicBezTo>
                      <a:pt x="1755" y="1324"/>
                      <a:pt x="1790" y="1209"/>
                      <a:pt x="1802" y="1093"/>
                    </a:cubicBezTo>
                    <a:cubicBezTo>
                      <a:pt x="1813" y="932"/>
                      <a:pt x="1802" y="770"/>
                      <a:pt x="1744" y="608"/>
                    </a:cubicBezTo>
                    <a:lnTo>
                      <a:pt x="1744" y="608"/>
                    </a:lnTo>
                    <a:cubicBezTo>
                      <a:pt x="1848" y="747"/>
                      <a:pt x="1882" y="932"/>
                      <a:pt x="1859" y="1105"/>
                    </a:cubicBezTo>
                    <a:cubicBezTo>
                      <a:pt x="1859" y="1128"/>
                      <a:pt x="1848" y="1174"/>
                      <a:pt x="1848" y="1209"/>
                    </a:cubicBezTo>
                    <a:cubicBezTo>
                      <a:pt x="1917" y="1059"/>
                      <a:pt x="1975" y="920"/>
                      <a:pt x="2044" y="770"/>
                    </a:cubicBezTo>
                    <a:cubicBezTo>
                      <a:pt x="2148" y="608"/>
                      <a:pt x="2252" y="458"/>
                      <a:pt x="2390" y="343"/>
                    </a:cubicBezTo>
                    <a:close/>
                    <a:moveTo>
                      <a:pt x="2558" y="1"/>
                    </a:moveTo>
                    <a:cubicBezTo>
                      <a:pt x="2529" y="1"/>
                      <a:pt x="2501" y="3"/>
                      <a:pt x="2471" y="8"/>
                    </a:cubicBezTo>
                    <a:cubicBezTo>
                      <a:pt x="2217" y="31"/>
                      <a:pt x="1986" y="170"/>
                      <a:pt x="1836" y="343"/>
                    </a:cubicBezTo>
                    <a:cubicBezTo>
                      <a:pt x="1859" y="239"/>
                      <a:pt x="1813" y="89"/>
                      <a:pt x="1732" y="54"/>
                    </a:cubicBezTo>
                    <a:cubicBezTo>
                      <a:pt x="1692" y="26"/>
                      <a:pt x="1647" y="13"/>
                      <a:pt x="1602" y="13"/>
                    </a:cubicBezTo>
                    <a:cubicBezTo>
                      <a:pt x="1520" y="13"/>
                      <a:pt x="1438" y="56"/>
                      <a:pt x="1386" y="124"/>
                    </a:cubicBezTo>
                    <a:cubicBezTo>
                      <a:pt x="1294" y="204"/>
                      <a:pt x="1236" y="343"/>
                      <a:pt x="1201" y="447"/>
                    </a:cubicBezTo>
                    <a:cubicBezTo>
                      <a:pt x="1155" y="274"/>
                      <a:pt x="1040" y="124"/>
                      <a:pt x="867" y="89"/>
                    </a:cubicBezTo>
                    <a:cubicBezTo>
                      <a:pt x="844" y="86"/>
                      <a:pt x="822" y="85"/>
                      <a:pt x="800" y="85"/>
                    </a:cubicBezTo>
                    <a:cubicBezTo>
                      <a:pt x="647" y="85"/>
                      <a:pt x="495" y="151"/>
                      <a:pt x="405" y="262"/>
                    </a:cubicBezTo>
                    <a:cubicBezTo>
                      <a:pt x="763" y="412"/>
                      <a:pt x="1051" y="816"/>
                      <a:pt x="1051" y="1209"/>
                    </a:cubicBezTo>
                    <a:cubicBezTo>
                      <a:pt x="1063" y="1590"/>
                      <a:pt x="820" y="1982"/>
                      <a:pt x="474" y="2155"/>
                    </a:cubicBezTo>
                    <a:cubicBezTo>
                      <a:pt x="313" y="2224"/>
                      <a:pt x="151" y="2282"/>
                      <a:pt x="1" y="2305"/>
                    </a:cubicBezTo>
                    <a:cubicBezTo>
                      <a:pt x="126" y="2325"/>
                      <a:pt x="252" y="2336"/>
                      <a:pt x="379" y="2336"/>
                    </a:cubicBezTo>
                    <a:cubicBezTo>
                      <a:pt x="616" y="2336"/>
                      <a:pt x="857" y="2300"/>
                      <a:pt x="1097" y="2224"/>
                    </a:cubicBezTo>
                    <a:cubicBezTo>
                      <a:pt x="1617" y="2051"/>
                      <a:pt x="2079" y="1670"/>
                      <a:pt x="2332" y="1186"/>
                    </a:cubicBezTo>
                    <a:cubicBezTo>
                      <a:pt x="2436" y="1001"/>
                      <a:pt x="2506" y="793"/>
                      <a:pt x="2633" y="632"/>
                    </a:cubicBezTo>
                    <a:cubicBezTo>
                      <a:pt x="2732" y="443"/>
                      <a:pt x="2928" y="308"/>
                      <a:pt x="3138" y="308"/>
                    </a:cubicBezTo>
                    <a:cubicBezTo>
                      <a:pt x="3146" y="308"/>
                      <a:pt x="3155" y="308"/>
                      <a:pt x="3164" y="308"/>
                    </a:cubicBezTo>
                    <a:cubicBezTo>
                      <a:pt x="2969" y="154"/>
                      <a:pt x="2783" y="1"/>
                      <a:pt x="255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0"/>
              <p:cNvSpPr/>
              <p:nvPr/>
            </p:nvSpPr>
            <p:spPr>
              <a:xfrm>
                <a:off x="8701596" y="4212512"/>
                <a:ext cx="250919" cy="158484"/>
              </a:xfrm>
              <a:custGeom>
                <a:avLst/>
                <a:gdLst/>
                <a:ahLst/>
                <a:cxnLst/>
                <a:rect l="l" t="t" r="r" b="b"/>
                <a:pathLst>
                  <a:path w="7769" h="4907" extrusionOk="0">
                    <a:moveTo>
                      <a:pt x="7180" y="309"/>
                    </a:moveTo>
                    <a:cubicBezTo>
                      <a:pt x="7295" y="575"/>
                      <a:pt x="7387" y="852"/>
                      <a:pt x="7433" y="1140"/>
                    </a:cubicBezTo>
                    <a:cubicBezTo>
                      <a:pt x="7480" y="1429"/>
                      <a:pt x="7480" y="1717"/>
                      <a:pt x="7410" y="2006"/>
                    </a:cubicBezTo>
                    <a:cubicBezTo>
                      <a:pt x="7330" y="2271"/>
                      <a:pt x="7237" y="2548"/>
                      <a:pt x="7087" y="2791"/>
                    </a:cubicBezTo>
                    <a:cubicBezTo>
                      <a:pt x="6949" y="3045"/>
                      <a:pt x="6764" y="3276"/>
                      <a:pt x="6556" y="3472"/>
                    </a:cubicBezTo>
                    <a:cubicBezTo>
                      <a:pt x="6741" y="3253"/>
                      <a:pt x="6914" y="3022"/>
                      <a:pt x="7041" y="2779"/>
                    </a:cubicBezTo>
                    <a:cubicBezTo>
                      <a:pt x="7180" y="2537"/>
                      <a:pt x="7272" y="2260"/>
                      <a:pt x="7341" y="1983"/>
                    </a:cubicBezTo>
                    <a:cubicBezTo>
                      <a:pt x="7422" y="1717"/>
                      <a:pt x="7433" y="1429"/>
                      <a:pt x="7387" y="1152"/>
                    </a:cubicBezTo>
                    <a:cubicBezTo>
                      <a:pt x="7353" y="863"/>
                      <a:pt x="7272" y="586"/>
                      <a:pt x="7180" y="309"/>
                    </a:cubicBezTo>
                    <a:close/>
                    <a:moveTo>
                      <a:pt x="7002" y="0"/>
                    </a:moveTo>
                    <a:cubicBezTo>
                      <a:pt x="6894" y="0"/>
                      <a:pt x="6799" y="97"/>
                      <a:pt x="6799" y="217"/>
                    </a:cubicBezTo>
                    <a:cubicBezTo>
                      <a:pt x="6799" y="309"/>
                      <a:pt x="6856" y="402"/>
                      <a:pt x="6856" y="482"/>
                    </a:cubicBezTo>
                    <a:cubicBezTo>
                      <a:pt x="6764" y="411"/>
                      <a:pt x="6677" y="378"/>
                      <a:pt x="6596" y="378"/>
                    </a:cubicBezTo>
                    <a:cubicBezTo>
                      <a:pt x="6263" y="378"/>
                      <a:pt x="6052" y="931"/>
                      <a:pt x="6164" y="1498"/>
                    </a:cubicBezTo>
                    <a:cubicBezTo>
                      <a:pt x="6313" y="2244"/>
                      <a:pt x="6314" y="3001"/>
                      <a:pt x="5872" y="3679"/>
                    </a:cubicBezTo>
                    <a:lnTo>
                      <a:pt x="5872" y="3679"/>
                    </a:lnTo>
                    <a:cubicBezTo>
                      <a:pt x="5963" y="3532"/>
                      <a:pt x="5882" y="3366"/>
                      <a:pt x="5714" y="3299"/>
                    </a:cubicBezTo>
                    <a:cubicBezTo>
                      <a:pt x="5664" y="3276"/>
                      <a:pt x="5607" y="3265"/>
                      <a:pt x="5549" y="3265"/>
                    </a:cubicBezTo>
                    <a:cubicBezTo>
                      <a:pt x="5433" y="3265"/>
                      <a:pt x="5310" y="3306"/>
                      <a:pt x="5217" y="3368"/>
                    </a:cubicBezTo>
                    <a:cubicBezTo>
                      <a:pt x="5067" y="3472"/>
                      <a:pt x="4929" y="3587"/>
                      <a:pt x="4790" y="3703"/>
                    </a:cubicBezTo>
                    <a:cubicBezTo>
                      <a:pt x="4663" y="3818"/>
                      <a:pt x="4536" y="3922"/>
                      <a:pt x="4375" y="4003"/>
                    </a:cubicBezTo>
                    <a:cubicBezTo>
                      <a:pt x="4063" y="4199"/>
                      <a:pt x="3694" y="4326"/>
                      <a:pt x="3347" y="4441"/>
                    </a:cubicBezTo>
                    <a:cubicBezTo>
                      <a:pt x="2904" y="4573"/>
                      <a:pt x="2417" y="4645"/>
                      <a:pt x="1926" y="4645"/>
                    </a:cubicBezTo>
                    <a:cubicBezTo>
                      <a:pt x="1256" y="4645"/>
                      <a:pt x="580" y="4511"/>
                      <a:pt x="0" y="4211"/>
                    </a:cubicBezTo>
                    <a:lnTo>
                      <a:pt x="0" y="4211"/>
                    </a:lnTo>
                    <a:cubicBezTo>
                      <a:pt x="912" y="4683"/>
                      <a:pt x="1828" y="4906"/>
                      <a:pt x="2766" y="4906"/>
                    </a:cubicBezTo>
                    <a:cubicBezTo>
                      <a:pt x="3454" y="4906"/>
                      <a:pt x="4153" y="4786"/>
                      <a:pt x="4871" y="4557"/>
                    </a:cubicBezTo>
                    <a:cubicBezTo>
                      <a:pt x="5806" y="4245"/>
                      <a:pt x="6718" y="3703"/>
                      <a:pt x="7237" y="2849"/>
                    </a:cubicBezTo>
                    <a:cubicBezTo>
                      <a:pt x="7768" y="2029"/>
                      <a:pt x="7757" y="1059"/>
                      <a:pt x="7260" y="217"/>
                    </a:cubicBezTo>
                    <a:cubicBezTo>
                      <a:pt x="7214" y="136"/>
                      <a:pt x="7156" y="67"/>
                      <a:pt x="7087" y="21"/>
                    </a:cubicBezTo>
                    <a:cubicBezTo>
                      <a:pt x="7059" y="6"/>
                      <a:pt x="7030" y="0"/>
                      <a:pt x="7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0"/>
              <p:cNvSpPr/>
              <p:nvPr/>
            </p:nvSpPr>
            <p:spPr>
              <a:xfrm>
                <a:off x="8880525" y="4289444"/>
                <a:ext cx="105161" cy="67276"/>
              </a:xfrm>
              <a:custGeom>
                <a:avLst/>
                <a:gdLst/>
                <a:ahLst/>
                <a:cxnLst/>
                <a:rect l="l" t="t" r="r" b="b"/>
                <a:pathLst>
                  <a:path w="3256" h="2083" extrusionOk="0">
                    <a:moveTo>
                      <a:pt x="2381" y="0"/>
                    </a:moveTo>
                    <a:cubicBezTo>
                      <a:pt x="2249" y="0"/>
                      <a:pt x="1995" y="422"/>
                      <a:pt x="1951" y="467"/>
                    </a:cubicBezTo>
                    <a:cubicBezTo>
                      <a:pt x="1547" y="1090"/>
                      <a:pt x="785" y="1909"/>
                      <a:pt x="0" y="2083"/>
                    </a:cubicBezTo>
                    <a:cubicBezTo>
                      <a:pt x="728" y="1932"/>
                      <a:pt x="1362" y="1667"/>
                      <a:pt x="1905" y="1182"/>
                    </a:cubicBezTo>
                    <a:cubicBezTo>
                      <a:pt x="1997" y="1090"/>
                      <a:pt x="2101" y="1009"/>
                      <a:pt x="2194" y="951"/>
                    </a:cubicBezTo>
                    <a:cubicBezTo>
                      <a:pt x="2287" y="900"/>
                      <a:pt x="2398" y="857"/>
                      <a:pt x="2520" y="857"/>
                    </a:cubicBezTo>
                    <a:cubicBezTo>
                      <a:pt x="2534" y="857"/>
                      <a:pt x="2548" y="858"/>
                      <a:pt x="2563" y="859"/>
                    </a:cubicBezTo>
                    <a:cubicBezTo>
                      <a:pt x="2678" y="894"/>
                      <a:pt x="2794" y="974"/>
                      <a:pt x="2805" y="1101"/>
                    </a:cubicBezTo>
                    <a:cubicBezTo>
                      <a:pt x="2816" y="1233"/>
                      <a:pt x="2723" y="1354"/>
                      <a:pt x="2605" y="1356"/>
                    </a:cubicBezTo>
                    <a:lnTo>
                      <a:pt x="2605" y="1356"/>
                    </a:lnTo>
                    <a:cubicBezTo>
                      <a:pt x="2599" y="1356"/>
                      <a:pt x="2592" y="1356"/>
                      <a:pt x="2586" y="1355"/>
                    </a:cubicBezTo>
                    <a:lnTo>
                      <a:pt x="2586" y="1355"/>
                    </a:lnTo>
                    <a:cubicBezTo>
                      <a:pt x="2591" y="1356"/>
                      <a:pt x="2597" y="1356"/>
                      <a:pt x="2602" y="1356"/>
                    </a:cubicBezTo>
                    <a:cubicBezTo>
                      <a:pt x="2603" y="1356"/>
                      <a:pt x="2604" y="1356"/>
                      <a:pt x="2605" y="1356"/>
                    </a:cubicBezTo>
                    <a:lnTo>
                      <a:pt x="2605" y="1356"/>
                    </a:lnTo>
                    <a:cubicBezTo>
                      <a:pt x="2611" y="1356"/>
                      <a:pt x="2618" y="1356"/>
                      <a:pt x="2625" y="1356"/>
                    </a:cubicBezTo>
                    <a:cubicBezTo>
                      <a:pt x="2846" y="1356"/>
                      <a:pt x="3087" y="1263"/>
                      <a:pt x="3163" y="1067"/>
                    </a:cubicBezTo>
                    <a:cubicBezTo>
                      <a:pt x="3255" y="847"/>
                      <a:pt x="3175" y="570"/>
                      <a:pt x="3002" y="432"/>
                    </a:cubicBezTo>
                    <a:cubicBezTo>
                      <a:pt x="2898" y="348"/>
                      <a:pt x="2776" y="311"/>
                      <a:pt x="2653" y="311"/>
                    </a:cubicBezTo>
                    <a:cubicBezTo>
                      <a:pt x="2556" y="311"/>
                      <a:pt x="2458" y="334"/>
                      <a:pt x="2367" y="374"/>
                    </a:cubicBezTo>
                    <a:cubicBezTo>
                      <a:pt x="2413" y="317"/>
                      <a:pt x="2471" y="213"/>
                      <a:pt x="2459" y="143"/>
                    </a:cubicBezTo>
                    <a:cubicBezTo>
                      <a:pt x="2451" y="40"/>
                      <a:pt x="2422" y="0"/>
                      <a:pt x="238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8569241" y="4341734"/>
                <a:ext cx="227439" cy="140623"/>
              </a:xfrm>
              <a:custGeom>
                <a:avLst/>
                <a:gdLst/>
                <a:ahLst/>
                <a:cxnLst/>
                <a:rect l="l" t="t" r="r" b="b"/>
                <a:pathLst>
                  <a:path w="7042" h="4354" extrusionOk="0">
                    <a:moveTo>
                      <a:pt x="1940" y="210"/>
                    </a:moveTo>
                    <a:cubicBezTo>
                      <a:pt x="2066" y="221"/>
                      <a:pt x="2182" y="233"/>
                      <a:pt x="2309" y="267"/>
                    </a:cubicBezTo>
                    <a:cubicBezTo>
                      <a:pt x="2563" y="337"/>
                      <a:pt x="2782" y="440"/>
                      <a:pt x="2990" y="579"/>
                    </a:cubicBezTo>
                    <a:cubicBezTo>
                      <a:pt x="3405" y="856"/>
                      <a:pt x="3740" y="1248"/>
                      <a:pt x="4029" y="1664"/>
                    </a:cubicBezTo>
                    <a:cubicBezTo>
                      <a:pt x="4306" y="2068"/>
                      <a:pt x="4548" y="2507"/>
                      <a:pt x="4848" y="2887"/>
                    </a:cubicBezTo>
                    <a:cubicBezTo>
                      <a:pt x="5137" y="3291"/>
                      <a:pt x="5518" y="3626"/>
                      <a:pt x="5922" y="3915"/>
                    </a:cubicBezTo>
                    <a:cubicBezTo>
                      <a:pt x="5714" y="3776"/>
                      <a:pt x="5518" y="3626"/>
                      <a:pt x="5333" y="3465"/>
                    </a:cubicBezTo>
                    <a:cubicBezTo>
                      <a:pt x="5137" y="3315"/>
                      <a:pt x="4964" y="3118"/>
                      <a:pt x="4825" y="2922"/>
                    </a:cubicBezTo>
                    <a:cubicBezTo>
                      <a:pt x="4525" y="2530"/>
                      <a:pt x="4260" y="2103"/>
                      <a:pt x="3971" y="1699"/>
                    </a:cubicBezTo>
                    <a:cubicBezTo>
                      <a:pt x="3694" y="1295"/>
                      <a:pt x="3382" y="902"/>
                      <a:pt x="2967" y="625"/>
                    </a:cubicBezTo>
                    <a:cubicBezTo>
                      <a:pt x="2863" y="556"/>
                      <a:pt x="2759" y="498"/>
                      <a:pt x="2644" y="440"/>
                    </a:cubicBezTo>
                    <a:cubicBezTo>
                      <a:pt x="2528" y="383"/>
                      <a:pt x="2413" y="337"/>
                      <a:pt x="2297" y="313"/>
                    </a:cubicBezTo>
                    <a:cubicBezTo>
                      <a:pt x="2182" y="279"/>
                      <a:pt x="2055" y="256"/>
                      <a:pt x="1940" y="233"/>
                    </a:cubicBezTo>
                    <a:cubicBezTo>
                      <a:pt x="1876" y="227"/>
                      <a:pt x="1815" y="224"/>
                      <a:pt x="1753" y="224"/>
                    </a:cubicBezTo>
                    <a:cubicBezTo>
                      <a:pt x="1691" y="224"/>
                      <a:pt x="1628" y="227"/>
                      <a:pt x="1559" y="233"/>
                    </a:cubicBezTo>
                    <a:cubicBezTo>
                      <a:pt x="1674" y="221"/>
                      <a:pt x="1813" y="210"/>
                      <a:pt x="1940" y="210"/>
                    </a:cubicBezTo>
                    <a:close/>
                    <a:moveTo>
                      <a:pt x="6377" y="4269"/>
                    </a:moveTo>
                    <a:cubicBezTo>
                      <a:pt x="6379" y="4270"/>
                      <a:pt x="6381" y="4271"/>
                      <a:pt x="6383" y="4273"/>
                    </a:cubicBezTo>
                    <a:cubicBezTo>
                      <a:pt x="6381" y="4271"/>
                      <a:pt x="6379" y="4270"/>
                      <a:pt x="6377" y="4269"/>
                    </a:cubicBezTo>
                    <a:close/>
                    <a:moveTo>
                      <a:pt x="1935" y="0"/>
                    </a:moveTo>
                    <a:cubicBezTo>
                      <a:pt x="1792" y="0"/>
                      <a:pt x="1648" y="12"/>
                      <a:pt x="1501" y="36"/>
                    </a:cubicBezTo>
                    <a:cubicBezTo>
                      <a:pt x="1316" y="60"/>
                      <a:pt x="1132" y="117"/>
                      <a:pt x="947" y="198"/>
                    </a:cubicBezTo>
                    <a:cubicBezTo>
                      <a:pt x="601" y="325"/>
                      <a:pt x="324" y="556"/>
                      <a:pt x="0" y="717"/>
                    </a:cubicBezTo>
                    <a:cubicBezTo>
                      <a:pt x="430" y="510"/>
                      <a:pt x="917" y="383"/>
                      <a:pt x="1396" y="383"/>
                    </a:cubicBezTo>
                    <a:cubicBezTo>
                      <a:pt x="1664" y="383"/>
                      <a:pt x="1930" y="423"/>
                      <a:pt x="2182" y="510"/>
                    </a:cubicBezTo>
                    <a:cubicBezTo>
                      <a:pt x="2563" y="637"/>
                      <a:pt x="3198" y="914"/>
                      <a:pt x="3209" y="1387"/>
                    </a:cubicBezTo>
                    <a:cubicBezTo>
                      <a:pt x="3209" y="1549"/>
                      <a:pt x="3163" y="1733"/>
                      <a:pt x="3048" y="1837"/>
                    </a:cubicBezTo>
                    <a:cubicBezTo>
                      <a:pt x="2993" y="1882"/>
                      <a:pt x="2917" y="1905"/>
                      <a:pt x="2840" y="1905"/>
                    </a:cubicBezTo>
                    <a:cubicBezTo>
                      <a:pt x="2739" y="1905"/>
                      <a:pt x="2638" y="1865"/>
                      <a:pt x="2586" y="1779"/>
                    </a:cubicBezTo>
                    <a:lnTo>
                      <a:pt x="2586" y="1779"/>
                    </a:lnTo>
                    <a:cubicBezTo>
                      <a:pt x="2621" y="1999"/>
                      <a:pt x="2817" y="2183"/>
                      <a:pt x="3036" y="2183"/>
                    </a:cubicBezTo>
                    <a:cubicBezTo>
                      <a:pt x="3255" y="2183"/>
                      <a:pt x="3440" y="1999"/>
                      <a:pt x="3475" y="1779"/>
                    </a:cubicBezTo>
                    <a:cubicBezTo>
                      <a:pt x="3786" y="2414"/>
                      <a:pt x="3786" y="3084"/>
                      <a:pt x="3613" y="3753"/>
                    </a:cubicBezTo>
                    <a:cubicBezTo>
                      <a:pt x="3613" y="3753"/>
                      <a:pt x="3798" y="3661"/>
                      <a:pt x="3913" y="3557"/>
                    </a:cubicBezTo>
                    <a:lnTo>
                      <a:pt x="3913" y="3557"/>
                    </a:lnTo>
                    <a:cubicBezTo>
                      <a:pt x="3913" y="3557"/>
                      <a:pt x="3983" y="3834"/>
                      <a:pt x="3902" y="4353"/>
                    </a:cubicBezTo>
                    <a:cubicBezTo>
                      <a:pt x="4213" y="4076"/>
                      <a:pt x="4306" y="3984"/>
                      <a:pt x="4502" y="3615"/>
                    </a:cubicBezTo>
                    <a:cubicBezTo>
                      <a:pt x="4687" y="4088"/>
                      <a:pt x="4998" y="4160"/>
                      <a:pt x="5343" y="4160"/>
                    </a:cubicBezTo>
                    <a:cubicBezTo>
                      <a:pt x="5494" y="4160"/>
                      <a:pt x="5652" y="4146"/>
                      <a:pt x="5808" y="4146"/>
                    </a:cubicBezTo>
                    <a:cubicBezTo>
                      <a:pt x="6005" y="4146"/>
                      <a:pt x="6200" y="4168"/>
                      <a:pt x="6377" y="4269"/>
                    </a:cubicBezTo>
                    <a:lnTo>
                      <a:pt x="6377" y="4269"/>
                    </a:lnTo>
                    <a:cubicBezTo>
                      <a:pt x="5777" y="3918"/>
                      <a:pt x="6508" y="2863"/>
                      <a:pt x="5922" y="2587"/>
                    </a:cubicBezTo>
                    <a:lnTo>
                      <a:pt x="5922" y="2587"/>
                    </a:lnTo>
                    <a:cubicBezTo>
                      <a:pt x="6041" y="2598"/>
                      <a:pt x="6158" y="2605"/>
                      <a:pt x="6271" y="2605"/>
                    </a:cubicBezTo>
                    <a:cubicBezTo>
                      <a:pt x="6542" y="2605"/>
                      <a:pt x="6798" y="2564"/>
                      <a:pt x="7041" y="2426"/>
                    </a:cubicBezTo>
                    <a:cubicBezTo>
                      <a:pt x="5876" y="2414"/>
                      <a:pt x="4767" y="1595"/>
                      <a:pt x="3925" y="844"/>
                    </a:cubicBezTo>
                    <a:cubicBezTo>
                      <a:pt x="3336" y="313"/>
                      <a:pt x="2665" y="0"/>
                      <a:pt x="19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8708282" y="4358174"/>
                <a:ext cx="150636" cy="53614"/>
              </a:xfrm>
              <a:custGeom>
                <a:avLst/>
                <a:gdLst/>
                <a:ahLst/>
                <a:cxnLst/>
                <a:rect l="l" t="t" r="r" b="b"/>
                <a:pathLst>
                  <a:path w="4664" h="1660" extrusionOk="0">
                    <a:moveTo>
                      <a:pt x="970" y="509"/>
                    </a:moveTo>
                    <a:lnTo>
                      <a:pt x="970" y="509"/>
                    </a:lnTo>
                    <a:cubicBezTo>
                      <a:pt x="1178" y="589"/>
                      <a:pt x="1386" y="670"/>
                      <a:pt x="1617" y="728"/>
                    </a:cubicBezTo>
                    <a:cubicBezTo>
                      <a:pt x="1836" y="786"/>
                      <a:pt x="2055" y="820"/>
                      <a:pt x="2298" y="855"/>
                    </a:cubicBezTo>
                    <a:cubicBezTo>
                      <a:pt x="2517" y="878"/>
                      <a:pt x="2759" y="878"/>
                      <a:pt x="3002" y="878"/>
                    </a:cubicBezTo>
                    <a:cubicBezTo>
                      <a:pt x="3221" y="866"/>
                      <a:pt x="3464" y="855"/>
                      <a:pt x="3694" y="843"/>
                    </a:cubicBezTo>
                    <a:lnTo>
                      <a:pt x="3694" y="843"/>
                    </a:lnTo>
                    <a:cubicBezTo>
                      <a:pt x="3464" y="878"/>
                      <a:pt x="3221" y="913"/>
                      <a:pt x="2967" y="924"/>
                    </a:cubicBezTo>
                    <a:cubicBezTo>
                      <a:pt x="2896" y="927"/>
                      <a:pt x="2826" y="929"/>
                      <a:pt x="2757" y="929"/>
                    </a:cubicBezTo>
                    <a:cubicBezTo>
                      <a:pt x="2590" y="929"/>
                      <a:pt x="2426" y="921"/>
                      <a:pt x="2263" y="913"/>
                    </a:cubicBezTo>
                    <a:cubicBezTo>
                      <a:pt x="2032" y="878"/>
                      <a:pt x="1801" y="843"/>
                      <a:pt x="1582" y="763"/>
                    </a:cubicBezTo>
                    <a:cubicBezTo>
                      <a:pt x="1363" y="693"/>
                      <a:pt x="1155" y="612"/>
                      <a:pt x="970" y="509"/>
                    </a:cubicBezTo>
                    <a:close/>
                    <a:moveTo>
                      <a:pt x="1" y="1"/>
                    </a:moveTo>
                    <a:cubicBezTo>
                      <a:pt x="685" y="602"/>
                      <a:pt x="2459" y="1660"/>
                      <a:pt x="3607" y="1660"/>
                    </a:cubicBezTo>
                    <a:cubicBezTo>
                      <a:pt x="3738" y="1660"/>
                      <a:pt x="3860" y="1646"/>
                      <a:pt x="3971" y="1617"/>
                    </a:cubicBezTo>
                    <a:cubicBezTo>
                      <a:pt x="3948" y="1570"/>
                      <a:pt x="3256" y="1374"/>
                      <a:pt x="3106" y="1224"/>
                    </a:cubicBezTo>
                    <a:lnTo>
                      <a:pt x="3106" y="1224"/>
                    </a:lnTo>
                    <a:cubicBezTo>
                      <a:pt x="3153" y="1229"/>
                      <a:pt x="3202" y="1232"/>
                      <a:pt x="3253" y="1232"/>
                    </a:cubicBezTo>
                    <a:cubicBezTo>
                      <a:pt x="3749" y="1232"/>
                      <a:pt x="4349" y="979"/>
                      <a:pt x="4664" y="612"/>
                    </a:cubicBezTo>
                    <a:lnTo>
                      <a:pt x="4664" y="612"/>
                    </a:lnTo>
                    <a:cubicBezTo>
                      <a:pt x="4243" y="677"/>
                      <a:pt x="3819" y="709"/>
                      <a:pt x="3394" y="709"/>
                    </a:cubicBezTo>
                    <a:cubicBezTo>
                      <a:pt x="2224" y="709"/>
                      <a:pt x="1060" y="467"/>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8398872" y="4694068"/>
                <a:ext cx="194269" cy="264710"/>
              </a:xfrm>
              <a:custGeom>
                <a:avLst/>
                <a:gdLst/>
                <a:ahLst/>
                <a:cxnLst/>
                <a:rect l="l" t="t" r="r" b="b"/>
                <a:pathLst>
                  <a:path w="6015" h="8196" extrusionOk="0">
                    <a:moveTo>
                      <a:pt x="6014" y="1"/>
                    </a:moveTo>
                    <a:cubicBezTo>
                      <a:pt x="5995" y="2"/>
                      <a:pt x="5975" y="4"/>
                      <a:pt x="5955" y="7"/>
                    </a:cubicBezTo>
                    <a:lnTo>
                      <a:pt x="5955" y="7"/>
                    </a:lnTo>
                    <a:cubicBezTo>
                      <a:pt x="5975" y="5"/>
                      <a:pt x="5994" y="3"/>
                      <a:pt x="6014" y="1"/>
                    </a:cubicBezTo>
                    <a:close/>
                    <a:moveTo>
                      <a:pt x="5955" y="7"/>
                    </a:moveTo>
                    <a:cubicBezTo>
                      <a:pt x="4593" y="166"/>
                      <a:pt x="3340" y="1104"/>
                      <a:pt x="2817" y="2390"/>
                    </a:cubicBezTo>
                    <a:cubicBezTo>
                      <a:pt x="2597" y="2921"/>
                      <a:pt x="2494" y="3486"/>
                      <a:pt x="2355" y="4029"/>
                    </a:cubicBezTo>
                    <a:cubicBezTo>
                      <a:pt x="2205" y="4583"/>
                      <a:pt x="1974" y="5137"/>
                      <a:pt x="1570" y="5541"/>
                    </a:cubicBezTo>
                    <a:cubicBezTo>
                      <a:pt x="1276" y="5835"/>
                      <a:pt x="859" y="6032"/>
                      <a:pt x="449" y="6032"/>
                    </a:cubicBezTo>
                    <a:cubicBezTo>
                      <a:pt x="296" y="6032"/>
                      <a:pt x="144" y="6005"/>
                      <a:pt x="0" y="5945"/>
                    </a:cubicBezTo>
                    <a:lnTo>
                      <a:pt x="0" y="5945"/>
                    </a:lnTo>
                    <a:cubicBezTo>
                      <a:pt x="323" y="6261"/>
                      <a:pt x="800" y="6449"/>
                      <a:pt x="1259" y="6449"/>
                    </a:cubicBezTo>
                    <a:cubicBezTo>
                      <a:pt x="1555" y="6449"/>
                      <a:pt x="1843" y="6371"/>
                      <a:pt x="2078" y="6199"/>
                    </a:cubicBezTo>
                    <a:lnTo>
                      <a:pt x="2078" y="6199"/>
                    </a:lnTo>
                    <a:cubicBezTo>
                      <a:pt x="1870" y="6868"/>
                      <a:pt x="2251" y="7838"/>
                      <a:pt x="2851" y="8196"/>
                    </a:cubicBezTo>
                    <a:cubicBezTo>
                      <a:pt x="2494" y="6684"/>
                      <a:pt x="3105" y="6049"/>
                      <a:pt x="3359" y="3856"/>
                    </a:cubicBezTo>
                    <a:cubicBezTo>
                      <a:pt x="3697" y="1135"/>
                      <a:pt x="5195" y="111"/>
                      <a:pt x="5955"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8523379" y="4697039"/>
                <a:ext cx="97700" cy="213293"/>
              </a:xfrm>
              <a:custGeom>
                <a:avLst/>
                <a:gdLst/>
                <a:ahLst/>
                <a:cxnLst/>
                <a:rect l="l" t="t" r="r" b="b"/>
                <a:pathLst>
                  <a:path w="3025" h="6604" extrusionOk="0">
                    <a:moveTo>
                      <a:pt x="1155" y="936"/>
                    </a:moveTo>
                    <a:lnTo>
                      <a:pt x="1155" y="936"/>
                    </a:lnTo>
                    <a:cubicBezTo>
                      <a:pt x="843" y="1282"/>
                      <a:pt x="728" y="1744"/>
                      <a:pt x="728" y="2182"/>
                    </a:cubicBezTo>
                    <a:cubicBezTo>
                      <a:pt x="728" y="2621"/>
                      <a:pt x="866" y="3060"/>
                      <a:pt x="1016" y="3475"/>
                    </a:cubicBezTo>
                    <a:cubicBezTo>
                      <a:pt x="1178" y="3891"/>
                      <a:pt x="1363" y="4295"/>
                      <a:pt x="1513" y="4733"/>
                    </a:cubicBezTo>
                    <a:cubicBezTo>
                      <a:pt x="1582" y="4941"/>
                      <a:pt x="1628" y="5160"/>
                      <a:pt x="1651" y="5391"/>
                    </a:cubicBezTo>
                    <a:cubicBezTo>
                      <a:pt x="1686" y="5622"/>
                      <a:pt x="1697" y="5841"/>
                      <a:pt x="1686" y="6072"/>
                    </a:cubicBezTo>
                    <a:cubicBezTo>
                      <a:pt x="1674" y="5622"/>
                      <a:pt x="1593" y="5172"/>
                      <a:pt x="1455" y="4745"/>
                    </a:cubicBezTo>
                    <a:cubicBezTo>
                      <a:pt x="1328" y="4318"/>
                      <a:pt x="1120" y="3914"/>
                      <a:pt x="959" y="3487"/>
                    </a:cubicBezTo>
                    <a:cubicBezTo>
                      <a:pt x="809" y="3071"/>
                      <a:pt x="670" y="2621"/>
                      <a:pt x="693" y="2159"/>
                    </a:cubicBezTo>
                    <a:cubicBezTo>
                      <a:pt x="693" y="1929"/>
                      <a:pt x="728" y="1698"/>
                      <a:pt x="809" y="1501"/>
                    </a:cubicBezTo>
                    <a:cubicBezTo>
                      <a:pt x="843" y="1398"/>
                      <a:pt x="889" y="1282"/>
                      <a:pt x="947" y="1190"/>
                    </a:cubicBezTo>
                    <a:cubicBezTo>
                      <a:pt x="1005" y="1097"/>
                      <a:pt x="1074" y="1005"/>
                      <a:pt x="1155" y="936"/>
                    </a:cubicBezTo>
                    <a:close/>
                    <a:moveTo>
                      <a:pt x="2309" y="1"/>
                    </a:moveTo>
                    <a:cubicBezTo>
                      <a:pt x="2021" y="163"/>
                      <a:pt x="1709" y="243"/>
                      <a:pt x="1443" y="451"/>
                    </a:cubicBezTo>
                    <a:cubicBezTo>
                      <a:pt x="1293" y="543"/>
                      <a:pt x="1155" y="659"/>
                      <a:pt x="1039" y="797"/>
                    </a:cubicBezTo>
                    <a:cubicBezTo>
                      <a:pt x="474" y="1386"/>
                      <a:pt x="301" y="2159"/>
                      <a:pt x="405" y="3025"/>
                    </a:cubicBezTo>
                    <a:cubicBezTo>
                      <a:pt x="532" y="4041"/>
                      <a:pt x="589" y="5299"/>
                      <a:pt x="1" y="6188"/>
                    </a:cubicBezTo>
                    <a:cubicBezTo>
                      <a:pt x="312" y="5980"/>
                      <a:pt x="520" y="5714"/>
                      <a:pt x="670" y="5391"/>
                    </a:cubicBezTo>
                    <a:lnTo>
                      <a:pt x="670" y="5391"/>
                    </a:lnTo>
                    <a:cubicBezTo>
                      <a:pt x="578" y="5979"/>
                      <a:pt x="1752" y="5968"/>
                      <a:pt x="1709" y="6601"/>
                    </a:cubicBezTo>
                    <a:lnTo>
                      <a:pt x="1709" y="6601"/>
                    </a:lnTo>
                    <a:cubicBezTo>
                      <a:pt x="1757" y="5933"/>
                      <a:pt x="2713" y="5610"/>
                      <a:pt x="2171" y="4860"/>
                    </a:cubicBezTo>
                    <a:lnTo>
                      <a:pt x="2171" y="4860"/>
                    </a:lnTo>
                    <a:cubicBezTo>
                      <a:pt x="2308" y="4877"/>
                      <a:pt x="2411" y="4886"/>
                      <a:pt x="2503" y="4886"/>
                    </a:cubicBezTo>
                    <a:cubicBezTo>
                      <a:pt x="2666" y="4886"/>
                      <a:pt x="2796" y="4857"/>
                      <a:pt x="3025" y="4791"/>
                    </a:cubicBezTo>
                    <a:cubicBezTo>
                      <a:pt x="2598" y="4606"/>
                      <a:pt x="2425" y="4399"/>
                      <a:pt x="2425" y="4399"/>
                    </a:cubicBezTo>
                    <a:cubicBezTo>
                      <a:pt x="2563" y="4376"/>
                      <a:pt x="2736" y="4272"/>
                      <a:pt x="2736" y="4272"/>
                    </a:cubicBezTo>
                    <a:cubicBezTo>
                      <a:pt x="2136" y="4052"/>
                      <a:pt x="1640" y="3718"/>
                      <a:pt x="1328" y="3164"/>
                    </a:cubicBezTo>
                    <a:lnTo>
                      <a:pt x="1328" y="3164"/>
                    </a:lnTo>
                    <a:cubicBezTo>
                      <a:pt x="1386" y="3186"/>
                      <a:pt x="1450" y="3197"/>
                      <a:pt x="1512" y="3197"/>
                    </a:cubicBezTo>
                    <a:cubicBezTo>
                      <a:pt x="1647" y="3197"/>
                      <a:pt x="1780" y="3143"/>
                      <a:pt x="1859" y="3025"/>
                    </a:cubicBezTo>
                    <a:cubicBezTo>
                      <a:pt x="1963" y="2852"/>
                      <a:pt x="1928" y="2621"/>
                      <a:pt x="1790" y="2483"/>
                    </a:cubicBezTo>
                    <a:lnTo>
                      <a:pt x="1790" y="2483"/>
                    </a:lnTo>
                    <a:cubicBezTo>
                      <a:pt x="1847" y="2610"/>
                      <a:pt x="1732" y="2817"/>
                      <a:pt x="1582" y="2852"/>
                    </a:cubicBezTo>
                    <a:cubicBezTo>
                      <a:pt x="1548" y="2863"/>
                      <a:pt x="1512" y="2868"/>
                      <a:pt x="1477" y="2868"/>
                    </a:cubicBezTo>
                    <a:cubicBezTo>
                      <a:pt x="1367" y="2868"/>
                      <a:pt x="1253" y="2821"/>
                      <a:pt x="1166" y="2760"/>
                    </a:cubicBezTo>
                    <a:cubicBezTo>
                      <a:pt x="820" y="2494"/>
                      <a:pt x="936" y="1894"/>
                      <a:pt x="1039" y="1548"/>
                    </a:cubicBezTo>
                    <a:cubicBezTo>
                      <a:pt x="1213" y="878"/>
                      <a:pt x="1709" y="347"/>
                      <a:pt x="2309" y="1"/>
                    </a:cubicBezTo>
                    <a:close/>
                    <a:moveTo>
                      <a:pt x="1709" y="6601"/>
                    </a:moveTo>
                    <a:cubicBezTo>
                      <a:pt x="1709" y="6602"/>
                      <a:pt x="1709" y="6603"/>
                      <a:pt x="1709" y="6603"/>
                    </a:cubicBezTo>
                    <a:cubicBezTo>
                      <a:pt x="1709" y="6603"/>
                      <a:pt x="1709" y="6602"/>
                      <a:pt x="1709" y="660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8512204" y="4786535"/>
                <a:ext cx="17925" cy="77934"/>
              </a:xfrm>
              <a:custGeom>
                <a:avLst/>
                <a:gdLst/>
                <a:ahLst/>
                <a:cxnLst/>
                <a:rect l="l" t="t" r="r" b="b"/>
                <a:pathLst>
                  <a:path w="555" h="2413" extrusionOk="0">
                    <a:moveTo>
                      <a:pt x="312" y="0"/>
                    </a:moveTo>
                    <a:lnTo>
                      <a:pt x="312" y="0"/>
                    </a:lnTo>
                    <a:cubicBezTo>
                      <a:pt x="208" y="808"/>
                      <a:pt x="93" y="1605"/>
                      <a:pt x="0" y="2413"/>
                    </a:cubicBezTo>
                    <a:cubicBezTo>
                      <a:pt x="427" y="1674"/>
                      <a:pt x="554" y="831"/>
                      <a:pt x="31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8398129" y="4618394"/>
                <a:ext cx="83521" cy="96957"/>
              </a:xfrm>
              <a:custGeom>
                <a:avLst/>
                <a:gdLst/>
                <a:ahLst/>
                <a:cxnLst/>
                <a:rect l="l" t="t" r="r" b="b"/>
                <a:pathLst>
                  <a:path w="2586" h="3002" extrusionOk="0">
                    <a:moveTo>
                      <a:pt x="2124" y="1039"/>
                    </a:moveTo>
                    <a:lnTo>
                      <a:pt x="2124" y="1039"/>
                    </a:lnTo>
                    <a:cubicBezTo>
                      <a:pt x="2066" y="1212"/>
                      <a:pt x="1974" y="1362"/>
                      <a:pt x="1836" y="1501"/>
                    </a:cubicBezTo>
                    <a:cubicBezTo>
                      <a:pt x="1709" y="1628"/>
                      <a:pt x="1547" y="1732"/>
                      <a:pt x="1397" y="1813"/>
                    </a:cubicBezTo>
                    <a:cubicBezTo>
                      <a:pt x="1224" y="1882"/>
                      <a:pt x="1051" y="1940"/>
                      <a:pt x="889" y="1997"/>
                    </a:cubicBezTo>
                    <a:cubicBezTo>
                      <a:pt x="716" y="2055"/>
                      <a:pt x="554" y="2136"/>
                      <a:pt x="416" y="2251"/>
                    </a:cubicBezTo>
                    <a:cubicBezTo>
                      <a:pt x="508" y="2101"/>
                      <a:pt x="681" y="2020"/>
                      <a:pt x="854" y="1940"/>
                    </a:cubicBezTo>
                    <a:cubicBezTo>
                      <a:pt x="1004" y="1882"/>
                      <a:pt x="1155" y="1824"/>
                      <a:pt x="1305" y="1766"/>
                    </a:cubicBezTo>
                    <a:cubicBezTo>
                      <a:pt x="1270" y="1766"/>
                      <a:pt x="1235" y="1790"/>
                      <a:pt x="1201" y="1790"/>
                    </a:cubicBezTo>
                    <a:cubicBezTo>
                      <a:pt x="1028" y="1790"/>
                      <a:pt x="854" y="1743"/>
                      <a:pt x="727" y="1628"/>
                    </a:cubicBezTo>
                    <a:lnTo>
                      <a:pt x="727" y="1628"/>
                    </a:lnTo>
                    <a:cubicBezTo>
                      <a:pt x="889" y="1686"/>
                      <a:pt x="1051" y="1709"/>
                      <a:pt x="1201" y="1709"/>
                    </a:cubicBezTo>
                    <a:cubicBezTo>
                      <a:pt x="1316" y="1709"/>
                      <a:pt x="1432" y="1686"/>
                      <a:pt x="1547" y="1651"/>
                    </a:cubicBezTo>
                    <a:cubicBezTo>
                      <a:pt x="1651" y="1593"/>
                      <a:pt x="1732" y="1536"/>
                      <a:pt x="1812" y="1466"/>
                    </a:cubicBezTo>
                    <a:cubicBezTo>
                      <a:pt x="1939" y="1351"/>
                      <a:pt x="2043" y="1189"/>
                      <a:pt x="2124" y="1039"/>
                    </a:cubicBezTo>
                    <a:close/>
                    <a:moveTo>
                      <a:pt x="2551" y="0"/>
                    </a:moveTo>
                    <a:lnTo>
                      <a:pt x="2551" y="0"/>
                    </a:lnTo>
                    <a:cubicBezTo>
                      <a:pt x="2517" y="150"/>
                      <a:pt x="2447" y="301"/>
                      <a:pt x="2355" y="462"/>
                    </a:cubicBezTo>
                    <a:cubicBezTo>
                      <a:pt x="2178" y="775"/>
                      <a:pt x="1831" y="965"/>
                      <a:pt x="1477" y="965"/>
                    </a:cubicBezTo>
                    <a:cubicBezTo>
                      <a:pt x="1439" y="965"/>
                      <a:pt x="1400" y="963"/>
                      <a:pt x="1362" y="958"/>
                    </a:cubicBezTo>
                    <a:cubicBezTo>
                      <a:pt x="970" y="924"/>
                      <a:pt x="577" y="612"/>
                      <a:pt x="474" y="243"/>
                    </a:cubicBezTo>
                    <a:cubicBezTo>
                      <a:pt x="323" y="347"/>
                      <a:pt x="243" y="520"/>
                      <a:pt x="254" y="693"/>
                    </a:cubicBezTo>
                    <a:cubicBezTo>
                      <a:pt x="266" y="866"/>
                      <a:pt x="427" y="993"/>
                      <a:pt x="577" y="1051"/>
                    </a:cubicBezTo>
                    <a:cubicBezTo>
                      <a:pt x="474" y="1097"/>
                      <a:pt x="335" y="1132"/>
                      <a:pt x="231" y="1224"/>
                    </a:cubicBezTo>
                    <a:cubicBezTo>
                      <a:pt x="139" y="1305"/>
                      <a:pt x="93" y="1455"/>
                      <a:pt x="150" y="1570"/>
                    </a:cubicBezTo>
                    <a:cubicBezTo>
                      <a:pt x="190" y="1639"/>
                      <a:pt x="295" y="1691"/>
                      <a:pt x="390" y="1691"/>
                    </a:cubicBezTo>
                    <a:cubicBezTo>
                      <a:pt x="407" y="1691"/>
                      <a:pt x="423" y="1689"/>
                      <a:pt x="439" y="1686"/>
                    </a:cubicBezTo>
                    <a:lnTo>
                      <a:pt x="439" y="1686"/>
                    </a:lnTo>
                    <a:cubicBezTo>
                      <a:pt x="254" y="1824"/>
                      <a:pt x="104" y="2043"/>
                      <a:pt x="70" y="2286"/>
                    </a:cubicBezTo>
                    <a:cubicBezTo>
                      <a:pt x="0" y="2563"/>
                      <a:pt x="150" y="2782"/>
                      <a:pt x="323" y="3001"/>
                    </a:cubicBezTo>
                    <a:cubicBezTo>
                      <a:pt x="312" y="2782"/>
                      <a:pt x="474" y="2598"/>
                      <a:pt x="658" y="2494"/>
                    </a:cubicBezTo>
                    <a:cubicBezTo>
                      <a:pt x="843" y="2378"/>
                      <a:pt x="1051" y="2320"/>
                      <a:pt x="1247" y="2228"/>
                    </a:cubicBezTo>
                    <a:cubicBezTo>
                      <a:pt x="1755" y="2020"/>
                      <a:pt x="2170" y="1582"/>
                      <a:pt x="2390" y="1074"/>
                    </a:cubicBezTo>
                    <a:cubicBezTo>
                      <a:pt x="2528" y="751"/>
                      <a:pt x="2586" y="358"/>
                      <a:pt x="255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8325492" y="4554284"/>
                <a:ext cx="177410" cy="239228"/>
              </a:xfrm>
              <a:custGeom>
                <a:avLst/>
                <a:gdLst/>
                <a:ahLst/>
                <a:cxnLst/>
                <a:rect l="l" t="t" r="r" b="b"/>
                <a:pathLst>
                  <a:path w="5493" h="7407" extrusionOk="0">
                    <a:moveTo>
                      <a:pt x="3542" y="6441"/>
                    </a:moveTo>
                    <a:lnTo>
                      <a:pt x="3542" y="6441"/>
                    </a:lnTo>
                    <a:cubicBezTo>
                      <a:pt x="3334" y="6637"/>
                      <a:pt x="3092" y="6799"/>
                      <a:pt x="2826" y="6914"/>
                    </a:cubicBezTo>
                    <a:cubicBezTo>
                      <a:pt x="2572" y="7041"/>
                      <a:pt x="2295" y="7133"/>
                      <a:pt x="2007" y="7180"/>
                    </a:cubicBezTo>
                    <a:cubicBezTo>
                      <a:pt x="1901" y="7197"/>
                      <a:pt x="1795" y="7204"/>
                      <a:pt x="1689" y="7204"/>
                    </a:cubicBezTo>
                    <a:cubicBezTo>
                      <a:pt x="1506" y="7204"/>
                      <a:pt x="1324" y="7181"/>
                      <a:pt x="1141" y="7145"/>
                    </a:cubicBezTo>
                    <a:cubicBezTo>
                      <a:pt x="864" y="7076"/>
                      <a:pt x="599" y="6972"/>
                      <a:pt x="345" y="6822"/>
                    </a:cubicBezTo>
                    <a:lnTo>
                      <a:pt x="345" y="6822"/>
                    </a:lnTo>
                    <a:cubicBezTo>
                      <a:pt x="610" y="6960"/>
                      <a:pt x="887" y="7064"/>
                      <a:pt x="1164" y="7099"/>
                    </a:cubicBezTo>
                    <a:cubicBezTo>
                      <a:pt x="1323" y="7133"/>
                      <a:pt x="1489" y="7155"/>
                      <a:pt x="1656" y="7155"/>
                    </a:cubicBezTo>
                    <a:cubicBezTo>
                      <a:pt x="1770" y="7155"/>
                      <a:pt x="1883" y="7145"/>
                      <a:pt x="1995" y="7122"/>
                    </a:cubicBezTo>
                    <a:cubicBezTo>
                      <a:pt x="2272" y="7076"/>
                      <a:pt x="2538" y="6983"/>
                      <a:pt x="2803" y="6868"/>
                    </a:cubicBezTo>
                    <a:cubicBezTo>
                      <a:pt x="3057" y="6753"/>
                      <a:pt x="3311" y="6614"/>
                      <a:pt x="3542" y="6441"/>
                    </a:cubicBezTo>
                    <a:close/>
                    <a:moveTo>
                      <a:pt x="4800" y="0"/>
                    </a:moveTo>
                    <a:cubicBezTo>
                      <a:pt x="5227" y="1027"/>
                      <a:pt x="5158" y="2343"/>
                      <a:pt x="4766" y="3371"/>
                    </a:cubicBezTo>
                    <a:cubicBezTo>
                      <a:pt x="4639" y="3717"/>
                      <a:pt x="4465" y="4040"/>
                      <a:pt x="4258" y="4363"/>
                    </a:cubicBezTo>
                    <a:cubicBezTo>
                      <a:pt x="4165" y="4502"/>
                      <a:pt x="4050" y="4629"/>
                      <a:pt x="3934" y="4756"/>
                    </a:cubicBezTo>
                    <a:cubicBezTo>
                      <a:pt x="3796" y="4883"/>
                      <a:pt x="3669" y="4998"/>
                      <a:pt x="3565" y="5137"/>
                    </a:cubicBezTo>
                    <a:cubicBezTo>
                      <a:pt x="3473" y="5287"/>
                      <a:pt x="3392" y="5471"/>
                      <a:pt x="3450" y="5644"/>
                    </a:cubicBezTo>
                    <a:cubicBezTo>
                      <a:pt x="3492" y="5771"/>
                      <a:pt x="3589" y="5854"/>
                      <a:pt x="3701" y="5854"/>
                    </a:cubicBezTo>
                    <a:cubicBezTo>
                      <a:pt x="3738" y="5854"/>
                      <a:pt x="3777" y="5845"/>
                      <a:pt x="3815" y="5826"/>
                    </a:cubicBezTo>
                    <a:lnTo>
                      <a:pt x="3815" y="5826"/>
                    </a:lnTo>
                    <a:cubicBezTo>
                      <a:pt x="3435" y="6027"/>
                      <a:pt x="3049" y="6107"/>
                      <a:pt x="2663" y="6107"/>
                    </a:cubicBezTo>
                    <a:cubicBezTo>
                      <a:pt x="2316" y="6107"/>
                      <a:pt x="1968" y="6042"/>
                      <a:pt x="1626" y="5945"/>
                    </a:cubicBezTo>
                    <a:cubicBezTo>
                      <a:pt x="1481" y="5907"/>
                      <a:pt x="1338" y="5890"/>
                      <a:pt x="1203" y="5890"/>
                    </a:cubicBezTo>
                    <a:cubicBezTo>
                      <a:pt x="672" y="5890"/>
                      <a:pt x="285" y="6163"/>
                      <a:pt x="552" y="6568"/>
                    </a:cubicBezTo>
                    <a:cubicBezTo>
                      <a:pt x="472" y="6568"/>
                      <a:pt x="379" y="6499"/>
                      <a:pt x="275" y="6499"/>
                    </a:cubicBezTo>
                    <a:cubicBezTo>
                      <a:pt x="269" y="6498"/>
                      <a:pt x="263" y="6498"/>
                      <a:pt x="257" y="6498"/>
                    </a:cubicBezTo>
                    <a:cubicBezTo>
                      <a:pt x="115" y="6498"/>
                      <a:pt x="1" y="6621"/>
                      <a:pt x="56" y="6776"/>
                    </a:cubicBezTo>
                    <a:cubicBezTo>
                      <a:pt x="91" y="6856"/>
                      <a:pt x="160" y="6903"/>
                      <a:pt x="229" y="6960"/>
                    </a:cubicBezTo>
                    <a:cubicBezTo>
                      <a:pt x="691" y="7253"/>
                      <a:pt x="1196" y="7406"/>
                      <a:pt x="1708" y="7406"/>
                    </a:cubicBezTo>
                    <a:cubicBezTo>
                      <a:pt x="2105" y="7406"/>
                      <a:pt x="2507" y="7314"/>
                      <a:pt x="2896" y="7122"/>
                    </a:cubicBezTo>
                    <a:cubicBezTo>
                      <a:pt x="3773" y="6672"/>
                      <a:pt x="4396" y="5806"/>
                      <a:pt x="4766" y="4883"/>
                    </a:cubicBezTo>
                    <a:cubicBezTo>
                      <a:pt x="5447" y="3232"/>
                      <a:pt x="5493" y="1639"/>
                      <a:pt x="480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8391411" y="4732857"/>
                <a:ext cx="82778" cy="100607"/>
              </a:xfrm>
              <a:custGeom>
                <a:avLst/>
                <a:gdLst/>
                <a:ahLst/>
                <a:cxnLst/>
                <a:rect l="l" t="t" r="r" b="b"/>
                <a:pathLst>
                  <a:path w="2563" h="3115" extrusionOk="0">
                    <a:moveTo>
                      <a:pt x="2563" y="0"/>
                    </a:moveTo>
                    <a:cubicBezTo>
                      <a:pt x="2332" y="762"/>
                      <a:pt x="1466" y="1454"/>
                      <a:pt x="797" y="1835"/>
                    </a:cubicBezTo>
                    <a:cubicBezTo>
                      <a:pt x="716" y="1881"/>
                      <a:pt x="0" y="2251"/>
                      <a:pt x="416" y="2309"/>
                    </a:cubicBezTo>
                    <a:cubicBezTo>
                      <a:pt x="428" y="2310"/>
                      <a:pt x="440" y="2311"/>
                      <a:pt x="452" y="2311"/>
                    </a:cubicBezTo>
                    <a:cubicBezTo>
                      <a:pt x="529" y="2311"/>
                      <a:pt x="598" y="2279"/>
                      <a:pt x="658" y="2239"/>
                    </a:cubicBezTo>
                    <a:lnTo>
                      <a:pt x="658" y="2239"/>
                    </a:lnTo>
                    <a:cubicBezTo>
                      <a:pt x="566" y="2435"/>
                      <a:pt x="543" y="2689"/>
                      <a:pt x="682" y="2874"/>
                    </a:cubicBezTo>
                    <a:cubicBezTo>
                      <a:pt x="782" y="3020"/>
                      <a:pt x="975" y="3115"/>
                      <a:pt x="1154" y="3115"/>
                    </a:cubicBezTo>
                    <a:cubicBezTo>
                      <a:pt x="1202" y="3115"/>
                      <a:pt x="1249" y="3108"/>
                      <a:pt x="1293" y="3093"/>
                    </a:cubicBezTo>
                    <a:cubicBezTo>
                      <a:pt x="1513" y="3013"/>
                      <a:pt x="1628" y="2759"/>
                      <a:pt x="1628" y="2528"/>
                    </a:cubicBezTo>
                    <a:lnTo>
                      <a:pt x="1628" y="2528"/>
                    </a:lnTo>
                    <a:cubicBezTo>
                      <a:pt x="1628" y="2638"/>
                      <a:pt x="1524" y="2731"/>
                      <a:pt x="1421" y="2731"/>
                    </a:cubicBezTo>
                    <a:cubicBezTo>
                      <a:pt x="1405" y="2731"/>
                      <a:pt x="1389" y="2729"/>
                      <a:pt x="1374" y="2724"/>
                    </a:cubicBezTo>
                    <a:cubicBezTo>
                      <a:pt x="1259" y="2701"/>
                      <a:pt x="1166" y="2586"/>
                      <a:pt x="1155" y="2459"/>
                    </a:cubicBezTo>
                    <a:cubicBezTo>
                      <a:pt x="1143" y="2343"/>
                      <a:pt x="1178" y="2205"/>
                      <a:pt x="1259" y="2112"/>
                    </a:cubicBezTo>
                    <a:cubicBezTo>
                      <a:pt x="1328" y="2008"/>
                      <a:pt x="1432" y="1916"/>
                      <a:pt x="1513" y="1835"/>
                    </a:cubicBezTo>
                    <a:cubicBezTo>
                      <a:pt x="2044" y="1327"/>
                      <a:pt x="2355" y="704"/>
                      <a:pt x="25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8473059" y="4423414"/>
                <a:ext cx="144661" cy="231186"/>
              </a:xfrm>
              <a:custGeom>
                <a:avLst/>
                <a:gdLst/>
                <a:ahLst/>
                <a:cxnLst/>
                <a:rect l="l" t="t" r="r" b="b"/>
                <a:pathLst>
                  <a:path w="4479" h="7158" extrusionOk="0">
                    <a:moveTo>
                      <a:pt x="993" y="1"/>
                    </a:moveTo>
                    <a:cubicBezTo>
                      <a:pt x="977" y="28"/>
                      <a:pt x="962" y="55"/>
                      <a:pt x="946" y="83"/>
                    </a:cubicBezTo>
                    <a:lnTo>
                      <a:pt x="946" y="83"/>
                    </a:lnTo>
                    <a:cubicBezTo>
                      <a:pt x="962" y="56"/>
                      <a:pt x="978" y="28"/>
                      <a:pt x="993" y="1"/>
                    </a:cubicBezTo>
                    <a:close/>
                    <a:moveTo>
                      <a:pt x="439" y="1501"/>
                    </a:moveTo>
                    <a:lnTo>
                      <a:pt x="439" y="1501"/>
                    </a:lnTo>
                    <a:cubicBezTo>
                      <a:pt x="416" y="1617"/>
                      <a:pt x="416" y="1744"/>
                      <a:pt x="416" y="1882"/>
                    </a:cubicBezTo>
                    <a:cubicBezTo>
                      <a:pt x="416" y="2009"/>
                      <a:pt x="427" y="2124"/>
                      <a:pt x="462" y="2240"/>
                    </a:cubicBezTo>
                    <a:cubicBezTo>
                      <a:pt x="485" y="2355"/>
                      <a:pt x="520" y="2471"/>
                      <a:pt x="566" y="2586"/>
                    </a:cubicBezTo>
                    <a:cubicBezTo>
                      <a:pt x="612" y="2702"/>
                      <a:pt x="670" y="2817"/>
                      <a:pt x="728" y="2909"/>
                    </a:cubicBezTo>
                    <a:cubicBezTo>
                      <a:pt x="970" y="3348"/>
                      <a:pt x="1339" y="3694"/>
                      <a:pt x="1720" y="3994"/>
                    </a:cubicBezTo>
                    <a:cubicBezTo>
                      <a:pt x="2101" y="4318"/>
                      <a:pt x="2517" y="4595"/>
                      <a:pt x="2874" y="4929"/>
                    </a:cubicBezTo>
                    <a:cubicBezTo>
                      <a:pt x="3071" y="5114"/>
                      <a:pt x="3232" y="5276"/>
                      <a:pt x="3382" y="5483"/>
                    </a:cubicBezTo>
                    <a:cubicBezTo>
                      <a:pt x="3532" y="5680"/>
                      <a:pt x="3671" y="5887"/>
                      <a:pt x="3786" y="6107"/>
                    </a:cubicBezTo>
                    <a:cubicBezTo>
                      <a:pt x="3532" y="5680"/>
                      <a:pt x="3209" y="5299"/>
                      <a:pt x="2851" y="4964"/>
                    </a:cubicBezTo>
                    <a:cubicBezTo>
                      <a:pt x="2459" y="4664"/>
                      <a:pt x="2043" y="4375"/>
                      <a:pt x="1674" y="4075"/>
                    </a:cubicBezTo>
                    <a:cubicBezTo>
                      <a:pt x="1293" y="3752"/>
                      <a:pt x="924" y="3406"/>
                      <a:pt x="670" y="2956"/>
                    </a:cubicBezTo>
                    <a:cubicBezTo>
                      <a:pt x="554" y="2748"/>
                      <a:pt x="462" y="2494"/>
                      <a:pt x="416" y="2251"/>
                    </a:cubicBezTo>
                    <a:cubicBezTo>
                      <a:pt x="404" y="2124"/>
                      <a:pt x="381" y="2009"/>
                      <a:pt x="381" y="1882"/>
                    </a:cubicBezTo>
                    <a:cubicBezTo>
                      <a:pt x="381" y="1744"/>
                      <a:pt x="393" y="1628"/>
                      <a:pt x="439" y="1501"/>
                    </a:cubicBezTo>
                    <a:close/>
                    <a:moveTo>
                      <a:pt x="4075" y="6637"/>
                    </a:moveTo>
                    <a:cubicBezTo>
                      <a:pt x="4075" y="6637"/>
                      <a:pt x="4075" y="6637"/>
                      <a:pt x="4075" y="6638"/>
                    </a:cubicBezTo>
                    <a:cubicBezTo>
                      <a:pt x="4075" y="6637"/>
                      <a:pt x="4075" y="6637"/>
                      <a:pt x="4075" y="6637"/>
                    </a:cubicBezTo>
                    <a:close/>
                    <a:moveTo>
                      <a:pt x="946" y="83"/>
                    </a:moveTo>
                    <a:cubicBezTo>
                      <a:pt x="775" y="366"/>
                      <a:pt x="541" y="595"/>
                      <a:pt x="404" y="901"/>
                    </a:cubicBezTo>
                    <a:cubicBezTo>
                      <a:pt x="312" y="1086"/>
                      <a:pt x="254" y="1259"/>
                      <a:pt x="208" y="1443"/>
                    </a:cubicBezTo>
                    <a:cubicBezTo>
                      <a:pt x="0" y="2321"/>
                      <a:pt x="254" y="3163"/>
                      <a:pt x="831" y="3925"/>
                    </a:cubicBezTo>
                    <a:cubicBezTo>
                      <a:pt x="1512" y="4825"/>
                      <a:pt x="2263" y="5991"/>
                      <a:pt x="2193" y="7157"/>
                    </a:cubicBezTo>
                    <a:cubicBezTo>
                      <a:pt x="2424" y="6811"/>
                      <a:pt x="2447" y="6441"/>
                      <a:pt x="2436" y="6049"/>
                    </a:cubicBezTo>
                    <a:lnTo>
                      <a:pt x="2436" y="6049"/>
                    </a:lnTo>
                    <a:cubicBezTo>
                      <a:pt x="2531" y="6302"/>
                      <a:pt x="2776" y="6338"/>
                      <a:pt x="3052" y="6338"/>
                    </a:cubicBezTo>
                    <a:cubicBezTo>
                      <a:pt x="3162" y="6338"/>
                      <a:pt x="3277" y="6332"/>
                      <a:pt x="3390" y="6332"/>
                    </a:cubicBezTo>
                    <a:cubicBezTo>
                      <a:pt x="3677" y="6332"/>
                      <a:pt x="3948" y="6370"/>
                      <a:pt x="4075" y="6637"/>
                    </a:cubicBezTo>
                    <a:lnTo>
                      <a:pt x="4075" y="6637"/>
                    </a:lnTo>
                    <a:cubicBezTo>
                      <a:pt x="3752" y="5956"/>
                      <a:pt x="4479" y="5137"/>
                      <a:pt x="3555" y="4710"/>
                    </a:cubicBezTo>
                    <a:cubicBezTo>
                      <a:pt x="3948" y="4548"/>
                      <a:pt x="4040" y="4456"/>
                      <a:pt x="4340" y="4156"/>
                    </a:cubicBezTo>
                    <a:lnTo>
                      <a:pt x="4340" y="4156"/>
                    </a:lnTo>
                    <a:cubicBezTo>
                      <a:pt x="4227" y="4169"/>
                      <a:pt x="4126" y="4173"/>
                      <a:pt x="4036" y="4173"/>
                    </a:cubicBezTo>
                    <a:cubicBezTo>
                      <a:pt x="3714" y="4173"/>
                      <a:pt x="3544" y="4110"/>
                      <a:pt x="3544" y="4110"/>
                    </a:cubicBezTo>
                    <a:cubicBezTo>
                      <a:pt x="3659" y="3994"/>
                      <a:pt x="3775" y="3821"/>
                      <a:pt x="3775" y="3821"/>
                    </a:cubicBezTo>
                    <a:lnTo>
                      <a:pt x="3775" y="3821"/>
                    </a:lnTo>
                    <a:cubicBezTo>
                      <a:pt x="3548" y="3867"/>
                      <a:pt x="3325" y="3891"/>
                      <a:pt x="3106" y="3891"/>
                    </a:cubicBezTo>
                    <a:cubicBezTo>
                      <a:pt x="2656" y="3891"/>
                      <a:pt x="2224" y="3789"/>
                      <a:pt x="1813" y="3556"/>
                    </a:cubicBezTo>
                    <a:cubicBezTo>
                      <a:pt x="2032" y="3521"/>
                      <a:pt x="2228" y="3348"/>
                      <a:pt x="2251" y="3129"/>
                    </a:cubicBezTo>
                    <a:cubicBezTo>
                      <a:pt x="2263" y="2921"/>
                      <a:pt x="2090" y="2702"/>
                      <a:pt x="1870" y="2655"/>
                    </a:cubicBezTo>
                    <a:lnTo>
                      <a:pt x="1870" y="2655"/>
                    </a:lnTo>
                    <a:cubicBezTo>
                      <a:pt x="1997" y="2759"/>
                      <a:pt x="1997" y="3002"/>
                      <a:pt x="1882" y="3117"/>
                    </a:cubicBezTo>
                    <a:cubicBezTo>
                      <a:pt x="1789" y="3210"/>
                      <a:pt x="1658" y="3251"/>
                      <a:pt x="1520" y="3251"/>
                    </a:cubicBezTo>
                    <a:cubicBezTo>
                      <a:pt x="1487" y="3251"/>
                      <a:pt x="1453" y="3249"/>
                      <a:pt x="1420" y="3244"/>
                    </a:cubicBezTo>
                    <a:cubicBezTo>
                      <a:pt x="947" y="3209"/>
                      <a:pt x="728" y="2552"/>
                      <a:pt x="635" y="2171"/>
                    </a:cubicBezTo>
                    <a:cubicBezTo>
                      <a:pt x="447" y="1474"/>
                      <a:pt x="598" y="714"/>
                      <a:pt x="946" y="8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8488724" y="4560970"/>
                <a:ext cx="54066" cy="151766"/>
              </a:xfrm>
              <a:custGeom>
                <a:avLst/>
                <a:gdLst/>
                <a:ahLst/>
                <a:cxnLst/>
                <a:rect l="l" t="t" r="r" b="b"/>
                <a:pathLst>
                  <a:path w="1674" h="4699" extrusionOk="0">
                    <a:moveTo>
                      <a:pt x="450" y="994"/>
                    </a:moveTo>
                    <a:lnTo>
                      <a:pt x="450" y="994"/>
                    </a:lnTo>
                    <a:cubicBezTo>
                      <a:pt x="531" y="1201"/>
                      <a:pt x="612" y="1409"/>
                      <a:pt x="647" y="1640"/>
                    </a:cubicBezTo>
                    <a:cubicBezTo>
                      <a:pt x="693" y="1871"/>
                      <a:pt x="727" y="2102"/>
                      <a:pt x="739" y="2332"/>
                    </a:cubicBezTo>
                    <a:cubicBezTo>
                      <a:pt x="739" y="2563"/>
                      <a:pt x="739" y="2806"/>
                      <a:pt x="693" y="3037"/>
                    </a:cubicBezTo>
                    <a:cubicBezTo>
                      <a:pt x="670" y="3267"/>
                      <a:pt x="623" y="3521"/>
                      <a:pt x="554" y="3752"/>
                    </a:cubicBezTo>
                    <a:cubicBezTo>
                      <a:pt x="589" y="3521"/>
                      <a:pt x="635" y="3291"/>
                      <a:pt x="647" y="3048"/>
                    </a:cubicBezTo>
                    <a:cubicBezTo>
                      <a:pt x="658" y="2817"/>
                      <a:pt x="681" y="2563"/>
                      <a:pt x="681" y="2332"/>
                    </a:cubicBezTo>
                    <a:cubicBezTo>
                      <a:pt x="681" y="2102"/>
                      <a:pt x="647" y="1871"/>
                      <a:pt x="612" y="1663"/>
                    </a:cubicBezTo>
                    <a:cubicBezTo>
                      <a:pt x="566" y="1432"/>
                      <a:pt x="508" y="1213"/>
                      <a:pt x="450" y="994"/>
                    </a:cubicBezTo>
                    <a:close/>
                    <a:moveTo>
                      <a:pt x="0" y="1"/>
                    </a:moveTo>
                    <a:lnTo>
                      <a:pt x="0" y="1"/>
                    </a:lnTo>
                    <a:cubicBezTo>
                      <a:pt x="531" y="1501"/>
                      <a:pt x="623" y="3140"/>
                      <a:pt x="266" y="4699"/>
                    </a:cubicBezTo>
                    <a:cubicBezTo>
                      <a:pt x="693" y="4387"/>
                      <a:pt x="1016" y="3718"/>
                      <a:pt x="981" y="3187"/>
                    </a:cubicBezTo>
                    <a:lnTo>
                      <a:pt x="981" y="3187"/>
                    </a:lnTo>
                    <a:cubicBezTo>
                      <a:pt x="1108" y="3360"/>
                      <a:pt x="1270" y="4052"/>
                      <a:pt x="1304" y="4087"/>
                    </a:cubicBezTo>
                    <a:cubicBezTo>
                      <a:pt x="1674" y="3013"/>
                      <a:pt x="589" y="820"/>
                      <a:pt x="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8350361" y="4354589"/>
                <a:ext cx="171564" cy="50061"/>
              </a:xfrm>
              <a:custGeom>
                <a:avLst/>
                <a:gdLst/>
                <a:ahLst/>
                <a:cxnLst/>
                <a:rect l="l" t="t" r="r" b="b"/>
                <a:pathLst>
                  <a:path w="5312" h="1550" extrusionOk="0">
                    <a:moveTo>
                      <a:pt x="1067" y="1"/>
                    </a:moveTo>
                    <a:cubicBezTo>
                      <a:pt x="642" y="1"/>
                      <a:pt x="333" y="128"/>
                      <a:pt x="244" y="458"/>
                    </a:cubicBezTo>
                    <a:cubicBezTo>
                      <a:pt x="0" y="1376"/>
                      <a:pt x="2016" y="1550"/>
                      <a:pt x="3577" y="1550"/>
                    </a:cubicBezTo>
                    <a:cubicBezTo>
                      <a:pt x="4529" y="1550"/>
                      <a:pt x="5311" y="1485"/>
                      <a:pt x="5311" y="1485"/>
                    </a:cubicBezTo>
                    <a:cubicBezTo>
                      <a:pt x="5311" y="1485"/>
                      <a:pt x="2515" y="1"/>
                      <a:pt x="1067"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8388440" y="4265383"/>
                <a:ext cx="134228" cy="111459"/>
              </a:xfrm>
              <a:custGeom>
                <a:avLst/>
                <a:gdLst/>
                <a:ahLst/>
                <a:cxnLst/>
                <a:rect l="l" t="t" r="r" b="b"/>
                <a:pathLst>
                  <a:path w="4156" h="3451" extrusionOk="0">
                    <a:moveTo>
                      <a:pt x="1532" y="0"/>
                    </a:moveTo>
                    <a:cubicBezTo>
                      <a:pt x="1396" y="0"/>
                      <a:pt x="1265" y="50"/>
                      <a:pt x="1143" y="161"/>
                    </a:cubicBezTo>
                    <a:cubicBezTo>
                      <a:pt x="0" y="1200"/>
                      <a:pt x="4156" y="3451"/>
                      <a:pt x="4156" y="3451"/>
                    </a:cubicBezTo>
                    <a:cubicBezTo>
                      <a:pt x="4156" y="3451"/>
                      <a:pt x="2665" y="0"/>
                      <a:pt x="153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8481618" y="4212124"/>
                <a:ext cx="94825" cy="166203"/>
              </a:xfrm>
              <a:custGeom>
                <a:avLst/>
                <a:gdLst/>
                <a:ahLst/>
                <a:cxnLst/>
                <a:rect l="l" t="t" r="r" b="b"/>
                <a:pathLst>
                  <a:path w="2936" h="5146" extrusionOk="0">
                    <a:moveTo>
                      <a:pt x="1593" y="0"/>
                    </a:moveTo>
                    <a:cubicBezTo>
                      <a:pt x="1560" y="0"/>
                      <a:pt x="1526" y="3"/>
                      <a:pt x="1490" y="10"/>
                    </a:cubicBezTo>
                    <a:cubicBezTo>
                      <a:pt x="1" y="263"/>
                      <a:pt x="2067" y="5146"/>
                      <a:pt x="2067" y="5146"/>
                    </a:cubicBezTo>
                    <a:cubicBezTo>
                      <a:pt x="2067" y="5146"/>
                      <a:pt x="2936" y="0"/>
                      <a:pt x="159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10"/>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10"/>
          <p:cNvSpPr txBox="1">
            <a:spLocks noGrp="1"/>
          </p:cNvSpPr>
          <p:nvPr>
            <p:ph type="title"/>
          </p:nvPr>
        </p:nvSpPr>
        <p:spPr>
          <a:xfrm>
            <a:off x="817400" y="588625"/>
            <a:ext cx="4108200" cy="10695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5"/>
              </a:buClr>
              <a:buSzPts val="2800"/>
              <a:buNone/>
              <a:defRPr sz="3100">
                <a:solidFill>
                  <a:schemeClr val="accent5"/>
                </a:solidFill>
              </a:defRPr>
            </a:lvl1pPr>
            <a:lvl2pPr lvl="1">
              <a:spcBef>
                <a:spcPts val="0"/>
              </a:spcBef>
              <a:spcAft>
                <a:spcPts val="0"/>
              </a:spcAft>
              <a:buClr>
                <a:schemeClr val="accent5"/>
              </a:buClr>
              <a:buSzPts val="2800"/>
              <a:buNone/>
              <a:defRPr>
                <a:solidFill>
                  <a:schemeClr val="accent5"/>
                </a:solidFill>
                <a:latin typeface="Nunito"/>
                <a:ea typeface="Nunito"/>
                <a:cs typeface="Nunito"/>
                <a:sym typeface="Nunito"/>
              </a:defRPr>
            </a:lvl2pPr>
            <a:lvl3pPr lvl="2">
              <a:spcBef>
                <a:spcPts val="0"/>
              </a:spcBef>
              <a:spcAft>
                <a:spcPts val="0"/>
              </a:spcAft>
              <a:buClr>
                <a:schemeClr val="accent5"/>
              </a:buClr>
              <a:buSzPts val="2800"/>
              <a:buNone/>
              <a:defRPr>
                <a:solidFill>
                  <a:schemeClr val="accent5"/>
                </a:solidFill>
                <a:latin typeface="Nunito"/>
                <a:ea typeface="Nunito"/>
                <a:cs typeface="Nunito"/>
                <a:sym typeface="Nunito"/>
              </a:defRPr>
            </a:lvl3pPr>
            <a:lvl4pPr lvl="3">
              <a:spcBef>
                <a:spcPts val="0"/>
              </a:spcBef>
              <a:spcAft>
                <a:spcPts val="0"/>
              </a:spcAft>
              <a:buClr>
                <a:schemeClr val="accent5"/>
              </a:buClr>
              <a:buSzPts val="2800"/>
              <a:buNone/>
              <a:defRPr>
                <a:solidFill>
                  <a:schemeClr val="accent5"/>
                </a:solidFill>
                <a:latin typeface="Nunito"/>
                <a:ea typeface="Nunito"/>
                <a:cs typeface="Nunito"/>
                <a:sym typeface="Nunito"/>
              </a:defRPr>
            </a:lvl4pPr>
            <a:lvl5pPr lvl="4">
              <a:spcBef>
                <a:spcPts val="0"/>
              </a:spcBef>
              <a:spcAft>
                <a:spcPts val="0"/>
              </a:spcAft>
              <a:buClr>
                <a:schemeClr val="accent5"/>
              </a:buClr>
              <a:buSzPts val="2800"/>
              <a:buNone/>
              <a:defRPr>
                <a:solidFill>
                  <a:schemeClr val="accent5"/>
                </a:solidFill>
                <a:latin typeface="Nunito"/>
                <a:ea typeface="Nunito"/>
                <a:cs typeface="Nunito"/>
                <a:sym typeface="Nunito"/>
              </a:defRPr>
            </a:lvl5pPr>
            <a:lvl6pPr lvl="5">
              <a:spcBef>
                <a:spcPts val="0"/>
              </a:spcBef>
              <a:spcAft>
                <a:spcPts val="0"/>
              </a:spcAft>
              <a:buClr>
                <a:schemeClr val="accent5"/>
              </a:buClr>
              <a:buSzPts val="2800"/>
              <a:buNone/>
              <a:defRPr>
                <a:solidFill>
                  <a:schemeClr val="accent5"/>
                </a:solidFill>
                <a:latin typeface="Nunito"/>
                <a:ea typeface="Nunito"/>
                <a:cs typeface="Nunito"/>
                <a:sym typeface="Nunito"/>
              </a:defRPr>
            </a:lvl6pPr>
            <a:lvl7pPr lvl="6">
              <a:spcBef>
                <a:spcPts val="0"/>
              </a:spcBef>
              <a:spcAft>
                <a:spcPts val="0"/>
              </a:spcAft>
              <a:buClr>
                <a:schemeClr val="accent5"/>
              </a:buClr>
              <a:buSzPts val="2800"/>
              <a:buNone/>
              <a:defRPr>
                <a:solidFill>
                  <a:schemeClr val="accent5"/>
                </a:solidFill>
                <a:latin typeface="Nunito"/>
                <a:ea typeface="Nunito"/>
                <a:cs typeface="Nunito"/>
                <a:sym typeface="Nunito"/>
              </a:defRPr>
            </a:lvl7pPr>
            <a:lvl8pPr lvl="7">
              <a:spcBef>
                <a:spcPts val="0"/>
              </a:spcBef>
              <a:spcAft>
                <a:spcPts val="0"/>
              </a:spcAft>
              <a:buClr>
                <a:schemeClr val="accent5"/>
              </a:buClr>
              <a:buSzPts val="2800"/>
              <a:buNone/>
              <a:defRPr>
                <a:solidFill>
                  <a:schemeClr val="accent5"/>
                </a:solidFill>
                <a:latin typeface="Nunito"/>
                <a:ea typeface="Nunito"/>
                <a:cs typeface="Nunito"/>
                <a:sym typeface="Nunito"/>
              </a:defRPr>
            </a:lvl8pPr>
            <a:lvl9pPr lvl="8">
              <a:spcBef>
                <a:spcPts val="0"/>
              </a:spcBef>
              <a:spcAft>
                <a:spcPts val="0"/>
              </a:spcAft>
              <a:buClr>
                <a:schemeClr val="accent5"/>
              </a:buClr>
              <a:buSzPts val="2800"/>
              <a:buNone/>
              <a:defRPr>
                <a:solidFill>
                  <a:schemeClr val="accent5"/>
                </a:solidFill>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767"/>
        <p:cNvGrpSpPr/>
        <p:nvPr/>
      </p:nvGrpSpPr>
      <p:grpSpPr>
        <a:xfrm>
          <a:off x="0" y="0"/>
          <a:ext cx="0" cy="0"/>
          <a:chOff x="0" y="0"/>
          <a:chExt cx="0" cy="0"/>
        </a:xfrm>
      </p:grpSpPr>
      <p:grpSp>
        <p:nvGrpSpPr>
          <p:cNvPr id="768" name="Google Shape;768;p11"/>
          <p:cNvGrpSpPr/>
          <p:nvPr/>
        </p:nvGrpSpPr>
        <p:grpSpPr>
          <a:xfrm>
            <a:off x="1414275" y="750350"/>
            <a:ext cx="6289000" cy="3704075"/>
            <a:chOff x="1414275" y="750350"/>
            <a:chExt cx="6289000" cy="3704075"/>
          </a:xfrm>
        </p:grpSpPr>
        <p:grpSp>
          <p:nvGrpSpPr>
            <p:cNvPr id="769" name="Google Shape;769;p11"/>
            <p:cNvGrpSpPr/>
            <p:nvPr/>
          </p:nvGrpSpPr>
          <p:grpSpPr>
            <a:xfrm>
              <a:off x="3526913" y="750350"/>
              <a:ext cx="2090175" cy="485375"/>
              <a:chOff x="1095650" y="1036875"/>
              <a:chExt cx="2090175" cy="485375"/>
            </a:xfrm>
          </p:grpSpPr>
          <p:sp>
            <p:nvSpPr>
              <p:cNvPr id="770" name="Google Shape;770;p11"/>
              <p:cNvSpPr/>
              <p:nvPr/>
            </p:nvSpPr>
            <p:spPr>
              <a:xfrm>
                <a:off x="2634550" y="1307300"/>
                <a:ext cx="302150" cy="175650"/>
              </a:xfrm>
              <a:custGeom>
                <a:avLst/>
                <a:gdLst/>
                <a:ahLst/>
                <a:cxnLst/>
                <a:rect l="l" t="t" r="r" b="b"/>
                <a:pathLst>
                  <a:path w="12086" h="7026" extrusionOk="0">
                    <a:moveTo>
                      <a:pt x="4289" y="833"/>
                    </a:moveTo>
                    <a:cubicBezTo>
                      <a:pt x="4660" y="833"/>
                      <a:pt x="5035" y="874"/>
                      <a:pt x="5406" y="970"/>
                    </a:cubicBezTo>
                    <a:cubicBezTo>
                      <a:pt x="5989" y="1113"/>
                      <a:pt x="6537" y="1435"/>
                      <a:pt x="7013" y="1792"/>
                    </a:cubicBezTo>
                    <a:cubicBezTo>
                      <a:pt x="7489" y="2161"/>
                      <a:pt x="7906" y="2578"/>
                      <a:pt x="8335" y="2982"/>
                    </a:cubicBezTo>
                    <a:cubicBezTo>
                      <a:pt x="8763" y="3375"/>
                      <a:pt x="9228" y="3732"/>
                      <a:pt x="9787" y="3971"/>
                    </a:cubicBezTo>
                    <a:cubicBezTo>
                      <a:pt x="9168" y="3816"/>
                      <a:pt x="8668" y="3482"/>
                      <a:pt x="8204" y="3113"/>
                    </a:cubicBezTo>
                    <a:cubicBezTo>
                      <a:pt x="7787" y="2780"/>
                      <a:pt x="7418" y="2423"/>
                      <a:pt x="7013" y="2101"/>
                    </a:cubicBezTo>
                    <a:lnTo>
                      <a:pt x="7013" y="2101"/>
                    </a:lnTo>
                    <a:cubicBezTo>
                      <a:pt x="7084" y="2185"/>
                      <a:pt x="7144" y="2292"/>
                      <a:pt x="7204" y="2399"/>
                    </a:cubicBezTo>
                    <a:cubicBezTo>
                      <a:pt x="7477" y="2887"/>
                      <a:pt x="7620" y="3471"/>
                      <a:pt x="7489" y="4018"/>
                    </a:cubicBezTo>
                    <a:cubicBezTo>
                      <a:pt x="7430" y="3471"/>
                      <a:pt x="7263" y="2959"/>
                      <a:pt x="7013" y="2518"/>
                    </a:cubicBezTo>
                    <a:cubicBezTo>
                      <a:pt x="6823" y="2173"/>
                      <a:pt x="6584" y="1875"/>
                      <a:pt x="6299" y="1589"/>
                    </a:cubicBezTo>
                    <a:cubicBezTo>
                      <a:pt x="6001" y="1399"/>
                      <a:pt x="5680" y="1244"/>
                      <a:pt x="5346" y="1137"/>
                    </a:cubicBezTo>
                    <a:cubicBezTo>
                      <a:pt x="4798" y="958"/>
                      <a:pt x="4215" y="899"/>
                      <a:pt x="3620" y="875"/>
                    </a:cubicBezTo>
                    <a:cubicBezTo>
                      <a:pt x="3840" y="848"/>
                      <a:pt x="4064" y="833"/>
                      <a:pt x="4289" y="833"/>
                    </a:cubicBezTo>
                    <a:close/>
                    <a:moveTo>
                      <a:pt x="3999" y="1"/>
                    </a:moveTo>
                    <a:cubicBezTo>
                      <a:pt x="3789" y="1"/>
                      <a:pt x="3579" y="10"/>
                      <a:pt x="3370" y="30"/>
                    </a:cubicBezTo>
                    <a:cubicBezTo>
                      <a:pt x="2155" y="137"/>
                      <a:pt x="1000" y="565"/>
                      <a:pt x="0" y="1232"/>
                    </a:cubicBezTo>
                    <a:cubicBezTo>
                      <a:pt x="422" y="1095"/>
                      <a:pt x="899" y="1051"/>
                      <a:pt x="1416" y="1051"/>
                    </a:cubicBezTo>
                    <a:cubicBezTo>
                      <a:pt x="1483" y="1051"/>
                      <a:pt x="1551" y="1052"/>
                      <a:pt x="1619" y="1054"/>
                    </a:cubicBezTo>
                    <a:cubicBezTo>
                      <a:pt x="2917" y="1089"/>
                      <a:pt x="4144" y="1947"/>
                      <a:pt x="4620" y="3137"/>
                    </a:cubicBezTo>
                    <a:cubicBezTo>
                      <a:pt x="5096" y="4328"/>
                      <a:pt x="4798" y="5911"/>
                      <a:pt x="3905" y="6828"/>
                    </a:cubicBezTo>
                    <a:cubicBezTo>
                      <a:pt x="4136" y="6960"/>
                      <a:pt x="4400" y="7026"/>
                      <a:pt x="4663" y="7026"/>
                    </a:cubicBezTo>
                    <a:cubicBezTo>
                      <a:pt x="4969" y="7026"/>
                      <a:pt x="5275" y="6936"/>
                      <a:pt x="5525" y="6757"/>
                    </a:cubicBezTo>
                    <a:cubicBezTo>
                      <a:pt x="6001" y="6435"/>
                      <a:pt x="6120" y="5804"/>
                      <a:pt x="6049" y="5245"/>
                    </a:cubicBezTo>
                    <a:lnTo>
                      <a:pt x="6049" y="5245"/>
                    </a:lnTo>
                    <a:cubicBezTo>
                      <a:pt x="6346" y="5542"/>
                      <a:pt x="6656" y="5840"/>
                      <a:pt x="7061" y="5971"/>
                    </a:cubicBezTo>
                    <a:cubicBezTo>
                      <a:pt x="7190" y="6013"/>
                      <a:pt x="7327" y="6035"/>
                      <a:pt x="7462" y="6035"/>
                    </a:cubicBezTo>
                    <a:cubicBezTo>
                      <a:pt x="7752" y="6035"/>
                      <a:pt x="8033" y="5932"/>
                      <a:pt x="8204" y="5697"/>
                    </a:cubicBezTo>
                    <a:cubicBezTo>
                      <a:pt x="8382" y="5447"/>
                      <a:pt x="8323" y="4947"/>
                      <a:pt x="8096" y="4709"/>
                    </a:cubicBezTo>
                    <a:lnTo>
                      <a:pt x="8096" y="4709"/>
                    </a:lnTo>
                    <a:cubicBezTo>
                      <a:pt x="8532" y="4902"/>
                      <a:pt x="9007" y="5005"/>
                      <a:pt x="9486" y="5005"/>
                    </a:cubicBezTo>
                    <a:cubicBezTo>
                      <a:pt x="9806" y="5005"/>
                      <a:pt x="10128" y="4959"/>
                      <a:pt x="10442" y="4864"/>
                    </a:cubicBezTo>
                    <a:cubicBezTo>
                      <a:pt x="11299" y="4614"/>
                      <a:pt x="11704" y="3840"/>
                      <a:pt x="12085" y="3042"/>
                    </a:cubicBezTo>
                    <a:lnTo>
                      <a:pt x="12085" y="3042"/>
                    </a:lnTo>
                    <a:cubicBezTo>
                      <a:pt x="11855" y="3159"/>
                      <a:pt x="11607" y="3210"/>
                      <a:pt x="11355" y="3210"/>
                    </a:cubicBezTo>
                    <a:cubicBezTo>
                      <a:pt x="10914" y="3210"/>
                      <a:pt x="10463" y="3055"/>
                      <a:pt x="10085" y="2828"/>
                    </a:cubicBezTo>
                    <a:cubicBezTo>
                      <a:pt x="9466" y="2470"/>
                      <a:pt x="8989" y="1970"/>
                      <a:pt x="8442" y="1530"/>
                    </a:cubicBezTo>
                    <a:cubicBezTo>
                      <a:pt x="7179" y="551"/>
                      <a:pt x="5592" y="1"/>
                      <a:pt x="3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2491075" y="1225000"/>
                <a:ext cx="683450" cy="276175"/>
              </a:xfrm>
              <a:custGeom>
                <a:avLst/>
                <a:gdLst/>
                <a:ahLst/>
                <a:cxnLst/>
                <a:rect l="l" t="t" r="r" b="b"/>
                <a:pathLst>
                  <a:path w="27338" h="11047" extrusionOk="0">
                    <a:moveTo>
                      <a:pt x="20539" y="1214"/>
                    </a:moveTo>
                    <a:cubicBezTo>
                      <a:pt x="21432" y="1512"/>
                      <a:pt x="22265" y="1964"/>
                      <a:pt x="23027" y="2536"/>
                    </a:cubicBezTo>
                    <a:cubicBezTo>
                      <a:pt x="23777" y="3084"/>
                      <a:pt x="24468" y="3750"/>
                      <a:pt x="25051" y="4500"/>
                    </a:cubicBezTo>
                    <a:cubicBezTo>
                      <a:pt x="25646" y="5239"/>
                      <a:pt x="26039" y="6120"/>
                      <a:pt x="26301" y="7048"/>
                    </a:cubicBezTo>
                    <a:cubicBezTo>
                      <a:pt x="26539" y="7953"/>
                      <a:pt x="26635" y="8906"/>
                      <a:pt x="26611" y="9846"/>
                    </a:cubicBezTo>
                    <a:cubicBezTo>
                      <a:pt x="26539" y="8894"/>
                      <a:pt x="26385" y="7965"/>
                      <a:pt x="26123" y="7084"/>
                    </a:cubicBezTo>
                    <a:cubicBezTo>
                      <a:pt x="25849" y="6191"/>
                      <a:pt x="25444" y="5358"/>
                      <a:pt x="24873" y="4631"/>
                    </a:cubicBezTo>
                    <a:cubicBezTo>
                      <a:pt x="24313" y="3893"/>
                      <a:pt x="23634" y="3250"/>
                      <a:pt x="22920" y="2655"/>
                    </a:cubicBezTo>
                    <a:cubicBezTo>
                      <a:pt x="22194" y="2071"/>
                      <a:pt x="21396" y="1583"/>
                      <a:pt x="20539" y="1214"/>
                    </a:cubicBezTo>
                    <a:close/>
                    <a:moveTo>
                      <a:pt x="16076" y="0"/>
                    </a:moveTo>
                    <a:cubicBezTo>
                      <a:pt x="15417" y="0"/>
                      <a:pt x="14759" y="37"/>
                      <a:pt x="14109" y="107"/>
                    </a:cubicBezTo>
                    <a:cubicBezTo>
                      <a:pt x="8323" y="714"/>
                      <a:pt x="3632" y="3036"/>
                      <a:pt x="0" y="7584"/>
                    </a:cubicBezTo>
                    <a:cubicBezTo>
                      <a:pt x="2286" y="4727"/>
                      <a:pt x="6192" y="2917"/>
                      <a:pt x="9752" y="2476"/>
                    </a:cubicBezTo>
                    <a:cubicBezTo>
                      <a:pt x="10516" y="2378"/>
                      <a:pt x="11285" y="2318"/>
                      <a:pt x="12059" y="2318"/>
                    </a:cubicBezTo>
                    <a:cubicBezTo>
                      <a:pt x="12503" y="2318"/>
                      <a:pt x="12948" y="2338"/>
                      <a:pt x="13395" y="2381"/>
                    </a:cubicBezTo>
                    <a:cubicBezTo>
                      <a:pt x="13955" y="2441"/>
                      <a:pt x="14514" y="2595"/>
                      <a:pt x="15026" y="2762"/>
                    </a:cubicBezTo>
                    <a:cubicBezTo>
                      <a:pt x="15598" y="2941"/>
                      <a:pt x="16145" y="3119"/>
                      <a:pt x="16729" y="3203"/>
                    </a:cubicBezTo>
                    <a:cubicBezTo>
                      <a:pt x="16852" y="3223"/>
                      <a:pt x="16977" y="3233"/>
                      <a:pt x="17102" y="3233"/>
                    </a:cubicBezTo>
                    <a:cubicBezTo>
                      <a:pt x="17568" y="3233"/>
                      <a:pt x="18026" y="3086"/>
                      <a:pt x="18336" y="2738"/>
                    </a:cubicBezTo>
                    <a:cubicBezTo>
                      <a:pt x="18691" y="2339"/>
                      <a:pt x="18746" y="1785"/>
                      <a:pt x="18338" y="1470"/>
                    </a:cubicBezTo>
                    <a:lnTo>
                      <a:pt x="18338" y="1470"/>
                    </a:lnTo>
                    <a:cubicBezTo>
                      <a:pt x="20508" y="2947"/>
                      <a:pt x="21487" y="5156"/>
                      <a:pt x="22039" y="7596"/>
                    </a:cubicBezTo>
                    <a:cubicBezTo>
                      <a:pt x="22405" y="9219"/>
                      <a:pt x="23481" y="10469"/>
                      <a:pt x="24409" y="10469"/>
                    </a:cubicBezTo>
                    <a:cubicBezTo>
                      <a:pt x="24808" y="10469"/>
                      <a:pt x="25180" y="10237"/>
                      <a:pt x="25456" y="9703"/>
                    </a:cubicBezTo>
                    <a:cubicBezTo>
                      <a:pt x="25575" y="9965"/>
                      <a:pt x="25516" y="10299"/>
                      <a:pt x="25658" y="10596"/>
                    </a:cubicBezTo>
                    <a:cubicBezTo>
                      <a:pt x="25780" y="10875"/>
                      <a:pt x="26026" y="11046"/>
                      <a:pt x="26277" y="11046"/>
                    </a:cubicBezTo>
                    <a:cubicBezTo>
                      <a:pt x="26445" y="11046"/>
                      <a:pt x="26616" y="10970"/>
                      <a:pt x="26754" y="10799"/>
                    </a:cubicBezTo>
                    <a:cubicBezTo>
                      <a:pt x="26932" y="10573"/>
                      <a:pt x="26980" y="10275"/>
                      <a:pt x="27004" y="9989"/>
                    </a:cubicBezTo>
                    <a:cubicBezTo>
                      <a:pt x="27337" y="6834"/>
                      <a:pt x="26123" y="3917"/>
                      <a:pt x="23444" y="2060"/>
                    </a:cubicBezTo>
                    <a:cubicBezTo>
                      <a:pt x="21314" y="586"/>
                      <a:pt x="18690" y="0"/>
                      <a:pt x="16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2897075" y="1175975"/>
                <a:ext cx="288750" cy="115575"/>
              </a:xfrm>
              <a:custGeom>
                <a:avLst/>
                <a:gdLst/>
                <a:ahLst/>
                <a:cxnLst/>
                <a:rect l="l" t="t" r="r" b="b"/>
                <a:pathLst>
                  <a:path w="11550" h="4623" extrusionOk="0">
                    <a:moveTo>
                      <a:pt x="8790" y="252"/>
                    </a:moveTo>
                    <a:cubicBezTo>
                      <a:pt x="8769" y="260"/>
                      <a:pt x="8748" y="270"/>
                      <a:pt x="8728" y="282"/>
                    </a:cubicBezTo>
                    <a:cubicBezTo>
                      <a:pt x="8749" y="272"/>
                      <a:pt x="8769" y="262"/>
                      <a:pt x="8790" y="252"/>
                    </a:cubicBezTo>
                    <a:close/>
                    <a:moveTo>
                      <a:pt x="31" y="1502"/>
                    </a:moveTo>
                    <a:lnTo>
                      <a:pt x="31" y="1502"/>
                    </a:lnTo>
                    <a:cubicBezTo>
                      <a:pt x="21" y="1504"/>
                      <a:pt x="11" y="1506"/>
                      <a:pt x="1" y="1508"/>
                    </a:cubicBezTo>
                    <a:cubicBezTo>
                      <a:pt x="11" y="1506"/>
                      <a:pt x="21" y="1504"/>
                      <a:pt x="31" y="1502"/>
                    </a:cubicBezTo>
                    <a:close/>
                    <a:moveTo>
                      <a:pt x="9839" y="1"/>
                    </a:moveTo>
                    <a:cubicBezTo>
                      <a:pt x="9486" y="1"/>
                      <a:pt x="9118" y="98"/>
                      <a:pt x="8790" y="252"/>
                    </a:cubicBezTo>
                    <a:lnTo>
                      <a:pt x="8790" y="252"/>
                    </a:lnTo>
                    <a:cubicBezTo>
                      <a:pt x="8860" y="223"/>
                      <a:pt x="8934" y="210"/>
                      <a:pt x="9008" y="210"/>
                    </a:cubicBezTo>
                    <a:cubicBezTo>
                      <a:pt x="9307" y="210"/>
                      <a:pt x="9614" y="423"/>
                      <a:pt x="9704" y="711"/>
                    </a:cubicBezTo>
                    <a:cubicBezTo>
                      <a:pt x="9823" y="1104"/>
                      <a:pt x="9597" y="1544"/>
                      <a:pt x="9264" y="1770"/>
                    </a:cubicBezTo>
                    <a:cubicBezTo>
                      <a:pt x="9001" y="1948"/>
                      <a:pt x="8672" y="2008"/>
                      <a:pt x="8352" y="2008"/>
                    </a:cubicBezTo>
                    <a:cubicBezTo>
                      <a:pt x="8266" y="2008"/>
                      <a:pt x="8180" y="2004"/>
                      <a:pt x="8097" y="1997"/>
                    </a:cubicBezTo>
                    <a:cubicBezTo>
                      <a:pt x="7692" y="1949"/>
                      <a:pt x="7299" y="1806"/>
                      <a:pt x="6918" y="1687"/>
                    </a:cubicBezTo>
                    <a:cubicBezTo>
                      <a:pt x="5718" y="1303"/>
                      <a:pt x="4533" y="1142"/>
                      <a:pt x="3341" y="1142"/>
                    </a:cubicBezTo>
                    <a:cubicBezTo>
                      <a:pt x="2250" y="1142"/>
                      <a:pt x="1152" y="1277"/>
                      <a:pt x="31" y="1502"/>
                    </a:cubicBezTo>
                    <a:lnTo>
                      <a:pt x="31" y="1502"/>
                    </a:lnTo>
                    <a:cubicBezTo>
                      <a:pt x="385" y="1432"/>
                      <a:pt x="754" y="1400"/>
                      <a:pt x="1133" y="1400"/>
                    </a:cubicBezTo>
                    <a:cubicBezTo>
                      <a:pt x="3486" y="1400"/>
                      <a:pt x="6207" y="2643"/>
                      <a:pt x="8025" y="3747"/>
                    </a:cubicBezTo>
                    <a:cubicBezTo>
                      <a:pt x="8184" y="3847"/>
                      <a:pt x="9317" y="4622"/>
                      <a:pt x="9809" y="4622"/>
                    </a:cubicBezTo>
                    <a:cubicBezTo>
                      <a:pt x="10018" y="4622"/>
                      <a:pt x="10112" y="4482"/>
                      <a:pt x="9966" y="4092"/>
                    </a:cubicBezTo>
                    <a:cubicBezTo>
                      <a:pt x="9871" y="3842"/>
                      <a:pt x="9609" y="3628"/>
                      <a:pt x="9383" y="3509"/>
                    </a:cubicBezTo>
                    <a:cubicBezTo>
                      <a:pt x="10109" y="3509"/>
                      <a:pt x="10859" y="3187"/>
                      <a:pt x="11204" y="2497"/>
                    </a:cubicBezTo>
                    <a:cubicBezTo>
                      <a:pt x="11550" y="1818"/>
                      <a:pt x="11395" y="925"/>
                      <a:pt x="10859" y="389"/>
                    </a:cubicBezTo>
                    <a:cubicBezTo>
                      <a:pt x="10583" y="114"/>
                      <a:pt x="10220" y="1"/>
                      <a:pt x="9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2167525" y="1036875"/>
                <a:ext cx="470025" cy="485375"/>
              </a:xfrm>
              <a:custGeom>
                <a:avLst/>
                <a:gdLst/>
                <a:ahLst/>
                <a:cxnLst/>
                <a:rect l="l" t="t" r="r" b="b"/>
                <a:pathLst>
                  <a:path w="18801" h="19415" extrusionOk="0">
                    <a:moveTo>
                      <a:pt x="13419" y="1655"/>
                    </a:moveTo>
                    <a:lnTo>
                      <a:pt x="13419" y="1655"/>
                    </a:lnTo>
                    <a:cubicBezTo>
                      <a:pt x="12609" y="3060"/>
                      <a:pt x="11942" y="4548"/>
                      <a:pt x="11585" y="6132"/>
                    </a:cubicBezTo>
                    <a:cubicBezTo>
                      <a:pt x="11228" y="7703"/>
                      <a:pt x="11049" y="9335"/>
                      <a:pt x="10740" y="10942"/>
                    </a:cubicBezTo>
                    <a:cubicBezTo>
                      <a:pt x="10406" y="12525"/>
                      <a:pt x="9966" y="14133"/>
                      <a:pt x="9073" y="15526"/>
                    </a:cubicBezTo>
                    <a:cubicBezTo>
                      <a:pt x="8620" y="16204"/>
                      <a:pt x="8085" y="16835"/>
                      <a:pt x="7454" y="17347"/>
                    </a:cubicBezTo>
                    <a:cubicBezTo>
                      <a:pt x="7120" y="17609"/>
                      <a:pt x="6775" y="17824"/>
                      <a:pt x="6418" y="18026"/>
                    </a:cubicBezTo>
                    <a:cubicBezTo>
                      <a:pt x="6049" y="18205"/>
                      <a:pt x="5680" y="18348"/>
                      <a:pt x="5275" y="18443"/>
                    </a:cubicBezTo>
                    <a:cubicBezTo>
                      <a:pt x="5668" y="18324"/>
                      <a:pt x="6037" y="18157"/>
                      <a:pt x="6394" y="17967"/>
                    </a:cubicBezTo>
                    <a:cubicBezTo>
                      <a:pt x="6751" y="17752"/>
                      <a:pt x="7073" y="17526"/>
                      <a:pt x="7370" y="17264"/>
                    </a:cubicBezTo>
                    <a:cubicBezTo>
                      <a:pt x="7668" y="16990"/>
                      <a:pt x="7954" y="16716"/>
                      <a:pt x="8228" y="16395"/>
                    </a:cubicBezTo>
                    <a:cubicBezTo>
                      <a:pt x="8478" y="16085"/>
                      <a:pt x="8716" y="15764"/>
                      <a:pt x="8918" y="15419"/>
                    </a:cubicBezTo>
                    <a:cubicBezTo>
                      <a:pt x="9775" y="14049"/>
                      <a:pt x="10216" y="12466"/>
                      <a:pt x="10514" y="10882"/>
                    </a:cubicBezTo>
                    <a:cubicBezTo>
                      <a:pt x="10847" y="9287"/>
                      <a:pt x="11026" y="7680"/>
                      <a:pt x="11418" y="6084"/>
                    </a:cubicBezTo>
                    <a:cubicBezTo>
                      <a:pt x="11633" y="5298"/>
                      <a:pt x="11895" y="4524"/>
                      <a:pt x="12240" y="3774"/>
                    </a:cubicBezTo>
                    <a:cubicBezTo>
                      <a:pt x="12585" y="3036"/>
                      <a:pt x="12990" y="2334"/>
                      <a:pt x="13419" y="1655"/>
                    </a:cubicBezTo>
                    <a:close/>
                    <a:moveTo>
                      <a:pt x="0" y="19086"/>
                    </a:moveTo>
                    <a:cubicBezTo>
                      <a:pt x="12" y="19086"/>
                      <a:pt x="23" y="19087"/>
                      <a:pt x="34" y="19087"/>
                    </a:cubicBezTo>
                    <a:lnTo>
                      <a:pt x="34" y="19087"/>
                    </a:lnTo>
                    <a:cubicBezTo>
                      <a:pt x="23" y="19086"/>
                      <a:pt x="12" y="19086"/>
                      <a:pt x="0" y="19086"/>
                    </a:cubicBezTo>
                    <a:close/>
                    <a:moveTo>
                      <a:pt x="14395" y="0"/>
                    </a:moveTo>
                    <a:cubicBezTo>
                      <a:pt x="12954" y="1977"/>
                      <a:pt x="9442" y="1131"/>
                      <a:pt x="9632" y="4465"/>
                    </a:cubicBezTo>
                    <a:cubicBezTo>
                      <a:pt x="8561" y="3596"/>
                      <a:pt x="8192" y="3465"/>
                      <a:pt x="6870" y="3060"/>
                    </a:cubicBezTo>
                    <a:lnTo>
                      <a:pt x="6870" y="3060"/>
                    </a:lnTo>
                    <a:cubicBezTo>
                      <a:pt x="7835" y="4477"/>
                      <a:pt x="7966" y="5417"/>
                      <a:pt x="7966" y="5417"/>
                    </a:cubicBezTo>
                    <a:cubicBezTo>
                      <a:pt x="7477" y="5251"/>
                      <a:pt x="6775" y="5191"/>
                      <a:pt x="6775" y="5191"/>
                    </a:cubicBezTo>
                    <a:lnTo>
                      <a:pt x="6775" y="5191"/>
                    </a:lnTo>
                    <a:cubicBezTo>
                      <a:pt x="8228" y="6989"/>
                      <a:pt x="9085" y="8965"/>
                      <a:pt x="9013" y="11275"/>
                    </a:cubicBezTo>
                    <a:cubicBezTo>
                      <a:pt x="8706" y="10845"/>
                      <a:pt x="8177" y="10550"/>
                      <a:pt x="7663" y="10550"/>
                    </a:cubicBezTo>
                    <a:cubicBezTo>
                      <a:pt x="7481" y="10550"/>
                      <a:pt x="7300" y="10587"/>
                      <a:pt x="7132" y="10668"/>
                    </a:cubicBezTo>
                    <a:cubicBezTo>
                      <a:pt x="6501" y="10978"/>
                      <a:pt x="6120" y="11787"/>
                      <a:pt x="6323" y="12466"/>
                    </a:cubicBezTo>
                    <a:cubicBezTo>
                      <a:pt x="6384" y="12007"/>
                      <a:pt x="6916" y="11662"/>
                      <a:pt x="7390" y="11662"/>
                    </a:cubicBezTo>
                    <a:cubicBezTo>
                      <a:pt x="7469" y="11662"/>
                      <a:pt x="7547" y="11671"/>
                      <a:pt x="7620" y="11692"/>
                    </a:cubicBezTo>
                    <a:cubicBezTo>
                      <a:pt x="8144" y="11847"/>
                      <a:pt x="8501" y="12323"/>
                      <a:pt x="8716" y="12811"/>
                    </a:cubicBezTo>
                    <a:cubicBezTo>
                      <a:pt x="9311" y="14252"/>
                      <a:pt x="7775" y="15895"/>
                      <a:pt x="6811" y="16788"/>
                    </a:cubicBezTo>
                    <a:cubicBezTo>
                      <a:pt x="5096" y="18378"/>
                      <a:pt x="2698" y="19092"/>
                      <a:pt x="385" y="19092"/>
                    </a:cubicBezTo>
                    <a:cubicBezTo>
                      <a:pt x="268" y="19092"/>
                      <a:pt x="151" y="19091"/>
                      <a:pt x="34" y="19087"/>
                    </a:cubicBezTo>
                    <a:lnTo>
                      <a:pt x="34" y="19087"/>
                    </a:lnTo>
                    <a:cubicBezTo>
                      <a:pt x="1107" y="19125"/>
                      <a:pt x="2132" y="19414"/>
                      <a:pt x="3217" y="19414"/>
                    </a:cubicBezTo>
                    <a:cubicBezTo>
                      <a:pt x="3311" y="19414"/>
                      <a:pt x="3406" y="19412"/>
                      <a:pt x="3501" y="19407"/>
                    </a:cubicBezTo>
                    <a:cubicBezTo>
                      <a:pt x="4156" y="19372"/>
                      <a:pt x="4787" y="19264"/>
                      <a:pt x="5382" y="19121"/>
                    </a:cubicBezTo>
                    <a:cubicBezTo>
                      <a:pt x="8239" y="18395"/>
                      <a:pt x="10264" y="16324"/>
                      <a:pt x="11549" y="13490"/>
                    </a:cubicBezTo>
                    <a:cubicBezTo>
                      <a:pt x="13073" y="10144"/>
                      <a:pt x="15312" y="6203"/>
                      <a:pt x="18800" y="4596"/>
                    </a:cubicBezTo>
                    <a:cubicBezTo>
                      <a:pt x="18705" y="4590"/>
                      <a:pt x="18610" y="4587"/>
                      <a:pt x="18516" y="4587"/>
                    </a:cubicBezTo>
                    <a:cubicBezTo>
                      <a:pt x="17355" y="4587"/>
                      <a:pt x="16300" y="5051"/>
                      <a:pt x="15264" y="5667"/>
                    </a:cubicBezTo>
                    <a:cubicBezTo>
                      <a:pt x="16681" y="4048"/>
                      <a:pt x="13061" y="1846"/>
                      <a:pt x="14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2495550" y="1136275"/>
                <a:ext cx="329225" cy="251550"/>
              </a:xfrm>
              <a:custGeom>
                <a:avLst/>
                <a:gdLst/>
                <a:ahLst/>
                <a:cxnLst/>
                <a:rect l="l" t="t" r="r" b="b"/>
                <a:pathLst>
                  <a:path w="13169" h="10062" extrusionOk="0">
                    <a:moveTo>
                      <a:pt x="10001" y="2632"/>
                    </a:moveTo>
                    <a:lnTo>
                      <a:pt x="10001" y="2632"/>
                    </a:lnTo>
                    <a:cubicBezTo>
                      <a:pt x="9239" y="2894"/>
                      <a:pt x="8501" y="3168"/>
                      <a:pt x="7799" y="3465"/>
                    </a:cubicBezTo>
                    <a:cubicBezTo>
                      <a:pt x="7084" y="3763"/>
                      <a:pt x="6382" y="4085"/>
                      <a:pt x="5739" y="4477"/>
                    </a:cubicBezTo>
                    <a:cubicBezTo>
                      <a:pt x="5084" y="4847"/>
                      <a:pt x="4465" y="5275"/>
                      <a:pt x="3881" y="5740"/>
                    </a:cubicBezTo>
                    <a:cubicBezTo>
                      <a:pt x="3298" y="6204"/>
                      <a:pt x="2750" y="6704"/>
                      <a:pt x="2226" y="7228"/>
                    </a:cubicBezTo>
                    <a:cubicBezTo>
                      <a:pt x="2679" y="6668"/>
                      <a:pt x="3203" y="6121"/>
                      <a:pt x="3762" y="5632"/>
                    </a:cubicBezTo>
                    <a:cubicBezTo>
                      <a:pt x="4322" y="5144"/>
                      <a:pt x="4953" y="4716"/>
                      <a:pt x="5620" y="4311"/>
                    </a:cubicBezTo>
                    <a:cubicBezTo>
                      <a:pt x="6298" y="3918"/>
                      <a:pt x="7001" y="3596"/>
                      <a:pt x="7739" y="3311"/>
                    </a:cubicBezTo>
                    <a:cubicBezTo>
                      <a:pt x="8465" y="3025"/>
                      <a:pt x="9227" y="2811"/>
                      <a:pt x="10001" y="2632"/>
                    </a:cubicBezTo>
                    <a:close/>
                    <a:moveTo>
                      <a:pt x="9763" y="1"/>
                    </a:moveTo>
                    <a:lnTo>
                      <a:pt x="9763" y="1"/>
                    </a:lnTo>
                    <a:cubicBezTo>
                      <a:pt x="6096" y="560"/>
                      <a:pt x="1429" y="7085"/>
                      <a:pt x="0" y="10062"/>
                    </a:cubicBezTo>
                    <a:cubicBezTo>
                      <a:pt x="3489" y="6204"/>
                      <a:pt x="8144" y="3406"/>
                      <a:pt x="13168" y="2061"/>
                    </a:cubicBezTo>
                    <a:cubicBezTo>
                      <a:pt x="12468" y="1715"/>
                      <a:pt x="11596" y="1546"/>
                      <a:pt x="10714" y="1546"/>
                    </a:cubicBezTo>
                    <a:cubicBezTo>
                      <a:pt x="9618" y="1546"/>
                      <a:pt x="8504" y="1808"/>
                      <a:pt x="7680" y="2322"/>
                    </a:cubicBezTo>
                    <a:cubicBezTo>
                      <a:pt x="7989" y="1668"/>
                      <a:pt x="9751" y="144"/>
                      <a:pt x="9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2160675" y="1320050"/>
                <a:ext cx="155100" cy="153500"/>
              </a:xfrm>
              <a:custGeom>
                <a:avLst/>
                <a:gdLst/>
                <a:ahLst/>
                <a:cxnLst/>
                <a:rect l="l" t="t" r="r" b="b"/>
                <a:pathLst>
                  <a:path w="6204" h="6140" extrusionOk="0">
                    <a:moveTo>
                      <a:pt x="3952" y="1"/>
                    </a:moveTo>
                    <a:cubicBezTo>
                      <a:pt x="2183" y="1"/>
                      <a:pt x="0" y="6140"/>
                      <a:pt x="0" y="6140"/>
                    </a:cubicBezTo>
                    <a:cubicBezTo>
                      <a:pt x="0" y="6140"/>
                      <a:pt x="6204" y="1317"/>
                      <a:pt x="4370" y="127"/>
                    </a:cubicBezTo>
                    <a:cubicBezTo>
                      <a:pt x="4234" y="41"/>
                      <a:pt x="4094" y="1"/>
                      <a:pt x="3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2085075" y="1292850"/>
                <a:ext cx="111350" cy="160750"/>
              </a:xfrm>
              <a:custGeom>
                <a:avLst/>
                <a:gdLst/>
                <a:ahLst/>
                <a:cxnLst/>
                <a:rect l="l" t="t" r="r" b="b"/>
                <a:pathLst>
                  <a:path w="4454" h="6430" extrusionOk="0">
                    <a:moveTo>
                      <a:pt x="2239" y="0"/>
                    </a:moveTo>
                    <a:cubicBezTo>
                      <a:pt x="0" y="0"/>
                      <a:pt x="2239" y="6430"/>
                      <a:pt x="2239" y="6430"/>
                    </a:cubicBezTo>
                    <a:cubicBezTo>
                      <a:pt x="2239" y="6430"/>
                      <a:pt x="4453"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1345100" y="1307300"/>
                <a:ext cx="302150" cy="175550"/>
              </a:xfrm>
              <a:custGeom>
                <a:avLst/>
                <a:gdLst/>
                <a:ahLst/>
                <a:cxnLst/>
                <a:rect l="l" t="t" r="r" b="b"/>
                <a:pathLst>
                  <a:path w="12086" h="7022" extrusionOk="0">
                    <a:moveTo>
                      <a:pt x="7788" y="833"/>
                    </a:moveTo>
                    <a:cubicBezTo>
                      <a:pt x="8014" y="833"/>
                      <a:pt x="8241" y="848"/>
                      <a:pt x="8466" y="875"/>
                    </a:cubicBezTo>
                    <a:cubicBezTo>
                      <a:pt x="7870" y="899"/>
                      <a:pt x="7287" y="958"/>
                      <a:pt x="6739" y="1137"/>
                    </a:cubicBezTo>
                    <a:cubicBezTo>
                      <a:pt x="6394" y="1256"/>
                      <a:pt x="6084" y="1399"/>
                      <a:pt x="5787" y="1589"/>
                    </a:cubicBezTo>
                    <a:cubicBezTo>
                      <a:pt x="5501" y="1863"/>
                      <a:pt x="5263" y="2173"/>
                      <a:pt x="5072" y="2518"/>
                    </a:cubicBezTo>
                    <a:cubicBezTo>
                      <a:pt x="4822" y="2970"/>
                      <a:pt x="4644" y="3482"/>
                      <a:pt x="4596" y="4018"/>
                    </a:cubicBezTo>
                    <a:cubicBezTo>
                      <a:pt x="4465" y="3482"/>
                      <a:pt x="4608" y="2887"/>
                      <a:pt x="4882" y="2399"/>
                    </a:cubicBezTo>
                    <a:cubicBezTo>
                      <a:pt x="4941" y="2292"/>
                      <a:pt x="5001" y="2197"/>
                      <a:pt x="5072" y="2101"/>
                    </a:cubicBezTo>
                    <a:lnTo>
                      <a:pt x="5072" y="2101"/>
                    </a:lnTo>
                    <a:cubicBezTo>
                      <a:pt x="4668" y="2423"/>
                      <a:pt x="4299" y="2780"/>
                      <a:pt x="3882" y="3113"/>
                    </a:cubicBezTo>
                    <a:cubicBezTo>
                      <a:pt x="3406" y="3482"/>
                      <a:pt x="2905" y="3816"/>
                      <a:pt x="2322" y="3971"/>
                    </a:cubicBezTo>
                    <a:cubicBezTo>
                      <a:pt x="2870" y="3732"/>
                      <a:pt x="3334" y="3363"/>
                      <a:pt x="3763" y="2982"/>
                    </a:cubicBezTo>
                    <a:cubicBezTo>
                      <a:pt x="4191" y="2578"/>
                      <a:pt x="4608" y="2161"/>
                      <a:pt x="5084" y="1792"/>
                    </a:cubicBezTo>
                    <a:cubicBezTo>
                      <a:pt x="5561" y="1411"/>
                      <a:pt x="6096" y="1113"/>
                      <a:pt x="6680" y="970"/>
                    </a:cubicBezTo>
                    <a:cubicBezTo>
                      <a:pt x="7043" y="874"/>
                      <a:pt x="7415" y="833"/>
                      <a:pt x="7788" y="833"/>
                    </a:cubicBezTo>
                    <a:close/>
                    <a:moveTo>
                      <a:pt x="8077" y="0"/>
                    </a:moveTo>
                    <a:cubicBezTo>
                      <a:pt x="6485" y="0"/>
                      <a:pt x="4893" y="543"/>
                      <a:pt x="3644" y="1530"/>
                    </a:cubicBezTo>
                    <a:cubicBezTo>
                      <a:pt x="3096" y="1958"/>
                      <a:pt x="2596" y="2482"/>
                      <a:pt x="2001" y="2828"/>
                    </a:cubicBezTo>
                    <a:cubicBezTo>
                      <a:pt x="1618" y="3053"/>
                      <a:pt x="1170" y="3207"/>
                      <a:pt x="735" y="3207"/>
                    </a:cubicBezTo>
                    <a:cubicBezTo>
                      <a:pt x="480" y="3207"/>
                      <a:pt x="230" y="3153"/>
                      <a:pt x="0" y="3030"/>
                    </a:cubicBezTo>
                    <a:lnTo>
                      <a:pt x="0" y="3030"/>
                    </a:lnTo>
                    <a:cubicBezTo>
                      <a:pt x="405" y="3840"/>
                      <a:pt x="786" y="4602"/>
                      <a:pt x="1655" y="4864"/>
                    </a:cubicBezTo>
                    <a:cubicBezTo>
                      <a:pt x="1957" y="4955"/>
                      <a:pt x="2277" y="4999"/>
                      <a:pt x="2598" y="4999"/>
                    </a:cubicBezTo>
                    <a:cubicBezTo>
                      <a:pt x="3074" y="4999"/>
                      <a:pt x="3555" y="4901"/>
                      <a:pt x="3989" y="4709"/>
                    </a:cubicBezTo>
                    <a:lnTo>
                      <a:pt x="3989" y="4709"/>
                    </a:lnTo>
                    <a:cubicBezTo>
                      <a:pt x="3763" y="4947"/>
                      <a:pt x="3703" y="5447"/>
                      <a:pt x="3882" y="5697"/>
                    </a:cubicBezTo>
                    <a:cubicBezTo>
                      <a:pt x="4044" y="5932"/>
                      <a:pt x="4333" y="6040"/>
                      <a:pt x="4625" y="6040"/>
                    </a:cubicBezTo>
                    <a:cubicBezTo>
                      <a:pt x="4762" y="6040"/>
                      <a:pt x="4899" y="6016"/>
                      <a:pt x="5025" y="5971"/>
                    </a:cubicBezTo>
                    <a:cubicBezTo>
                      <a:pt x="5430" y="5840"/>
                      <a:pt x="5739" y="5518"/>
                      <a:pt x="6037" y="5245"/>
                    </a:cubicBezTo>
                    <a:lnTo>
                      <a:pt x="6037" y="5245"/>
                    </a:lnTo>
                    <a:cubicBezTo>
                      <a:pt x="5965" y="5804"/>
                      <a:pt x="6084" y="6447"/>
                      <a:pt x="6561" y="6757"/>
                    </a:cubicBezTo>
                    <a:cubicBezTo>
                      <a:pt x="6820" y="6932"/>
                      <a:pt x="7132" y="7022"/>
                      <a:pt x="7441" y="7022"/>
                    </a:cubicBezTo>
                    <a:cubicBezTo>
                      <a:pt x="7700" y="7022"/>
                      <a:pt x="7957" y="6958"/>
                      <a:pt x="8180" y="6828"/>
                    </a:cubicBezTo>
                    <a:cubicBezTo>
                      <a:pt x="7275" y="5911"/>
                      <a:pt x="6977" y="4328"/>
                      <a:pt x="7466" y="3137"/>
                    </a:cubicBezTo>
                    <a:cubicBezTo>
                      <a:pt x="7942" y="1947"/>
                      <a:pt x="9180" y="1089"/>
                      <a:pt x="10466" y="1054"/>
                    </a:cubicBezTo>
                    <a:cubicBezTo>
                      <a:pt x="10521" y="1052"/>
                      <a:pt x="10577" y="1052"/>
                      <a:pt x="10632" y="1052"/>
                    </a:cubicBezTo>
                    <a:cubicBezTo>
                      <a:pt x="11146" y="1052"/>
                      <a:pt x="11644" y="1103"/>
                      <a:pt x="12085" y="1232"/>
                    </a:cubicBezTo>
                    <a:cubicBezTo>
                      <a:pt x="11085" y="565"/>
                      <a:pt x="9930" y="137"/>
                      <a:pt x="8716" y="30"/>
                    </a:cubicBezTo>
                    <a:cubicBezTo>
                      <a:pt x="8503" y="10"/>
                      <a:pt x="8290" y="0"/>
                      <a:pt x="8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1106975" y="1225850"/>
                <a:ext cx="683450" cy="275850"/>
              </a:xfrm>
              <a:custGeom>
                <a:avLst/>
                <a:gdLst/>
                <a:ahLst/>
                <a:cxnLst/>
                <a:rect l="l" t="t" r="r" b="b"/>
                <a:pathLst>
                  <a:path w="27338" h="11034" extrusionOk="0">
                    <a:moveTo>
                      <a:pt x="27329" y="7564"/>
                    </a:moveTo>
                    <a:lnTo>
                      <a:pt x="27329" y="7564"/>
                    </a:lnTo>
                    <a:cubicBezTo>
                      <a:pt x="27332" y="7568"/>
                      <a:pt x="27335" y="7571"/>
                      <a:pt x="27337" y="7574"/>
                    </a:cubicBezTo>
                    <a:cubicBezTo>
                      <a:pt x="27335" y="7571"/>
                      <a:pt x="27332" y="7568"/>
                      <a:pt x="27329" y="7564"/>
                    </a:cubicBezTo>
                    <a:close/>
                    <a:moveTo>
                      <a:pt x="6811" y="1156"/>
                    </a:moveTo>
                    <a:cubicBezTo>
                      <a:pt x="5953" y="1526"/>
                      <a:pt x="5168" y="2037"/>
                      <a:pt x="4429" y="2597"/>
                    </a:cubicBezTo>
                    <a:cubicBezTo>
                      <a:pt x="3703" y="3180"/>
                      <a:pt x="3036" y="3835"/>
                      <a:pt x="2489" y="4585"/>
                    </a:cubicBezTo>
                    <a:cubicBezTo>
                      <a:pt x="1917" y="5312"/>
                      <a:pt x="1501" y="6145"/>
                      <a:pt x="1239" y="7038"/>
                    </a:cubicBezTo>
                    <a:cubicBezTo>
                      <a:pt x="953" y="7931"/>
                      <a:pt x="822" y="8860"/>
                      <a:pt x="739" y="9788"/>
                    </a:cubicBezTo>
                    <a:cubicBezTo>
                      <a:pt x="715" y="8848"/>
                      <a:pt x="822" y="7919"/>
                      <a:pt x="1060" y="6990"/>
                    </a:cubicBezTo>
                    <a:cubicBezTo>
                      <a:pt x="1310" y="6086"/>
                      <a:pt x="1715" y="5205"/>
                      <a:pt x="2310" y="4443"/>
                    </a:cubicBezTo>
                    <a:cubicBezTo>
                      <a:pt x="2882" y="3704"/>
                      <a:pt x="3572" y="3038"/>
                      <a:pt x="4334" y="2478"/>
                    </a:cubicBezTo>
                    <a:cubicBezTo>
                      <a:pt x="5084" y="1918"/>
                      <a:pt x="5918" y="1454"/>
                      <a:pt x="6811" y="1156"/>
                    </a:cubicBezTo>
                    <a:close/>
                    <a:moveTo>
                      <a:pt x="11241" y="1"/>
                    </a:moveTo>
                    <a:cubicBezTo>
                      <a:pt x="8634" y="1"/>
                      <a:pt x="6018" y="579"/>
                      <a:pt x="3894" y="2049"/>
                    </a:cubicBezTo>
                    <a:cubicBezTo>
                      <a:pt x="1215" y="3883"/>
                      <a:pt x="0" y="6800"/>
                      <a:pt x="322" y="9991"/>
                    </a:cubicBezTo>
                    <a:cubicBezTo>
                      <a:pt x="358" y="10265"/>
                      <a:pt x="417" y="10562"/>
                      <a:pt x="572" y="10789"/>
                    </a:cubicBezTo>
                    <a:cubicBezTo>
                      <a:pt x="709" y="10959"/>
                      <a:pt x="879" y="11034"/>
                      <a:pt x="1046" y="11034"/>
                    </a:cubicBezTo>
                    <a:cubicBezTo>
                      <a:pt x="1300" y="11034"/>
                      <a:pt x="1550" y="10863"/>
                      <a:pt x="1679" y="10598"/>
                    </a:cubicBezTo>
                    <a:cubicBezTo>
                      <a:pt x="1810" y="10300"/>
                      <a:pt x="1751" y="9943"/>
                      <a:pt x="1870" y="9705"/>
                    </a:cubicBezTo>
                    <a:cubicBezTo>
                      <a:pt x="2148" y="10237"/>
                      <a:pt x="2521" y="10468"/>
                      <a:pt x="2921" y="10468"/>
                    </a:cubicBezTo>
                    <a:cubicBezTo>
                      <a:pt x="3854" y="10468"/>
                      <a:pt x="4932" y="9211"/>
                      <a:pt x="5299" y="7586"/>
                    </a:cubicBezTo>
                    <a:cubicBezTo>
                      <a:pt x="5837" y="5177"/>
                      <a:pt x="6823" y="2951"/>
                      <a:pt x="8979" y="1474"/>
                    </a:cubicBezTo>
                    <a:lnTo>
                      <a:pt x="8979" y="1474"/>
                    </a:lnTo>
                    <a:cubicBezTo>
                      <a:pt x="8593" y="1785"/>
                      <a:pt x="8653" y="2347"/>
                      <a:pt x="9001" y="2740"/>
                    </a:cubicBezTo>
                    <a:cubicBezTo>
                      <a:pt x="9317" y="3085"/>
                      <a:pt x="9803" y="3229"/>
                      <a:pt x="10272" y="3229"/>
                    </a:cubicBezTo>
                    <a:cubicBezTo>
                      <a:pt x="10386" y="3229"/>
                      <a:pt x="10499" y="3221"/>
                      <a:pt x="10609" y="3204"/>
                    </a:cubicBezTo>
                    <a:cubicBezTo>
                      <a:pt x="11192" y="3109"/>
                      <a:pt x="11740" y="2930"/>
                      <a:pt x="12311" y="2752"/>
                    </a:cubicBezTo>
                    <a:cubicBezTo>
                      <a:pt x="12847" y="2585"/>
                      <a:pt x="13371" y="2442"/>
                      <a:pt x="13943" y="2383"/>
                    </a:cubicBezTo>
                    <a:cubicBezTo>
                      <a:pt x="14404" y="2337"/>
                      <a:pt x="14870" y="2316"/>
                      <a:pt x="15337" y="2316"/>
                    </a:cubicBezTo>
                    <a:cubicBezTo>
                      <a:pt x="16089" y="2316"/>
                      <a:pt x="16844" y="2371"/>
                      <a:pt x="17586" y="2466"/>
                    </a:cubicBezTo>
                    <a:cubicBezTo>
                      <a:pt x="21142" y="2918"/>
                      <a:pt x="25042" y="4712"/>
                      <a:pt x="27329" y="7564"/>
                    </a:cubicBezTo>
                    <a:lnTo>
                      <a:pt x="27329" y="7564"/>
                    </a:lnTo>
                    <a:cubicBezTo>
                      <a:pt x="23699" y="3034"/>
                      <a:pt x="19011" y="715"/>
                      <a:pt x="13228" y="109"/>
                    </a:cubicBezTo>
                    <a:cubicBezTo>
                      <a:pt x="12572" y="38"/>
                      <a:pt x="11907" y="1"/>
                      <a:pt x="1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1095650" y="1175975"/>
                <a:ext cx="288750" cy="115575"/>
              </a:xfrm>
              <a:custGeom>
                <a:avLst/>
                <a:gdLst/>
                <a:ahLst/>
                <a:cxnLst/>
                <a:rect l="l" t="t" r="r" b="b"/>
                <a:pathLst>
                  <a:path w="11550" h="4623" extrusionOk="0">
                    <a:moveTo>
                      <a:pt x="2760" y="252"/>
                    </a:moveTo>
                    <a:cubicBezTo>
                      <a:pt x="2781" y="262"/>
                      <a:pt x="2802" y="272"/>
                      <a:pt x="2823" y="282"/>
                    </a:cubicBezTo>
                    <a:cubicBezTo>
                      <a:pt x="2802" y="270"/>
                      <a:pt x="2781" y="260"/>
                      <a:pt x="2760" y="252"/>
                    </a:cubicBezTo>
                    <a:close/>
                    <a:moveTo>
                      <a:pt x="11520" y="1502"/>
                    </a:moveTo>
                    <a:lnTo>
                      <a:pt x="11520" y="1502"/>
                    </a:lnTo>
                    <a:cubicBezTo>
                      <a:pt x="11530" y="1504"/>
                      <a:pt x="11540" y="1506"/>
                      <a:pt x="11550" y="1508"/>
                    </a:cubicBezTo>
                    <a:cubicBezTo>
                      <a:pt x="11540" y="1506"/>
                      <a:pt x="11530" y="1504"/>
                      <a:pt x="11520" y="1502"/>
                    </a:cubicBezTo>
                    <a:close/>
                    <a:moveTo>
                      <a:pt x="1711" y="1"/>
                    </a:moveTo>
                    <a:cubicBezTo>
                      <a:pt x="1330" y="1"/>
                      <a:pt x="967" y="114"/>
                      <a:pt x="691" y="389"/>
                    </a:cubicBezTo>
                    <a:cubicBezTo>
                      <a:pt x="156" y="925"/>
                      <a:pt x="1" y="1818"/>
                      <a:pt x="346" y="2497"/>
                    </a:cubicBezTo>
                    <a:cubicBezTo>
                      <a:pt x="691" y="3187"/>
                      <a:pt x="1430" y="3509"/>
                      <a:pt x="2156" y="3509"/>
                    </a:cubicBezTo>
                    <a:cubicBezTo>
                      <a:pt x="1918" y="3628"/>
                      <a:pt x="1668" y="3842"/>
                      <a:pt x="1584" y="4092"/>
                    </a:cubicBezTo>
                    <a:cubicBezTo>
                      <a:pt x="1435" y="4482"/>
                      <a:pt x="1526" y="4622"/>
                      <a:pt x="1734" y="4622"/>
                    </a:cubicBezTo>
                    <a:cubicBezTo>
                      <a:pt x="2222" y="4622"/>
                      <a:pt x="3354" y="3847"/>
                      <a:pt x="3513" y="3747"/>
                    </a:cubicBezTo>
                    <a:cubicBezTo>
                      <a:pt x="5342" y="2643"/>
                      <a:pt x="8064" y="1400"/>
                      <a:pt x="10418" y="1400"/>
                    </a:cubicBezTo>
                    <a:cubicBezTo>
                      <a:pt x="10796" y="1400"/>
                      <a:pt x="11166" y="1432"/>
                      <a:pt x="11520" y="1502"/>
                    </a:cubicBezTo>
                    <a:lnTo>
                      <a:pt x="11520" y="1502"/>
                    </a:lnTo>
                    <a:cubicBezTo>
                      <a:pt x="10398" y="1277"/>
                      <a:pt x="9301" y="1142"/>
                      <a:pt x="8209" y="1142"/>
                    </a:cubicBezTo>
                    <a:cubicBezTo>
                      <a:pt x="7017" y="1142"/>
                      <a:pt x="5833" y="1303"/>
                      <a:pt x="4632" y="1687"/>
                    </a:cubicBezTo>
                    <a:cubicBezTo>
                      <a:pt x="4251" y="1806"/>
                      <a:pt x="3859" y="1949"/>
                      <a:pt x="3454" y="1997"/>
                    </a:cubicBezTo>
                    <a:cubicBezTo>
                      <a:pt x="3370" y="2004"/>
                      <a:pt x="3285" y="2008"/>
                      <a:pt x="3198" y="2008"/>
                    </a:cubicBezTo>
                    <a:cubicBezTo>
                      <a:pt x="2879" y="2008"/>
                      <a:pt x="2549" y="1948"/>
                      <a:pt x="2287" y="1770"/>
                    </a:cubicBezTo>
                    <a:cubicBezTo>
                      <a:pt x="1954" y="1544"/>
                      <a:pt x="1727" y="1104"/>
                      <a:pt x="1846" y="711"/>
                    </a:cubicBezTo>
                    <a:cubicBezTo>
                      <a:pt x="1936" y="423"/>
                      <a:pt x="2243" y="210"/>
                      <a:pt x="2542" y="210"/>
                    </a:cubicBezTo>
                    <a:cubicBezTo>
                      <a:pt x="2616" y="210"/>
                      <a:pt x="2690" y="223"/>
                      <a:pt x="2760" y="252"/>
                    </a:cubicBezTo>
                    <a:lnTo>
                      <a:pt x="2760" y="252"/>
                    </a:lnTo>
                    <a:cubicBezTo>
                      <a:pt x="2432" y="98"/>
                      <a:pt x="2064" y="1"/>
                      <a:pt x="1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1643950" y="1036875"/>
                <a:ext cx="469725" cy="485375"/>
              </a:xfrm>
              <a:custGeom>
                <a:avLst/>
                <a:gdLst/>
                <a:ahLst/>
                <a:cxnLst/>
                <a:rect l="l" t="t" r="r" b="b"/>
                <a:pathLst>
                  <a:path w="18789" h="19415" extrusionOk="0">
                    <a:moveTo>
                      <a:pt x="5370" y="1667"/>
                    </a:moveTo>
                    <a:lnTo>
                      <a:pt x="5370" y="1667"/>
                    </a:lnTo>
                    <a:cubicBezTo>
                      <a:pt x="5799" y="2346"/>
                      <a:pt x="6203" y="3060"/>
                      <a:pt x="6537" y="3798"/>
                    </a:cubicBezTo>
                    <a:cubicBezTo>
                      <a:pt x="6882" y="4536"/>
                      <a:pt x="7156" y="5310"/>
                      <a:pt x="7358" y="6096"/>
                    </a:cubicBezTo>
                    <a:cubicBezTo>
                      <a:pt x="7763" y="7680"/>
                      <a:pt x="7942" y="9299"/>
                      <a:pt x="8275" y="10894"/>
                    </a:cubicBezTo>
                    <a:cubicBezTo>
                      <a:pt x="8573" y="12466"/>
                      <a:pt x="9013" y="14061"/>
                      <a:pt x="9859" y="15431"/>
                    </a:cubicBezTo>
                    <a:cubicBezTo>
                      <a:pt x="10073" y="15776"/>
                      <a:pt x="10311" y="16097"/>
                      <a:pt x="10561" y="16419"/>
                    </a:cubicBezTo>
                    <a:cubicBezTo>
                      <a:pt x="10811" y="16728"/>
                      <a:pt x="11097" y="17014"/>
                      <a:pt x="11406" y="17276"/>
                    </a:cubicBezTo>
                    <a:cubicBezTo>
                      <a:pt x="11728" y="17550"/>
                      <a:pt x="12049" y="17764"/>
                      <a:pt x="12395" y="17978"/>
                    </a:cubicBezTo>
                    <a:cubicBezTo>
                      <a:pt x="12752" y="18169"/>
                      <a:pt x="13121" y="18336"/>
                      <a:pt x="13514" y="18455"/>
                    </a:cubicBezTo>
                    <a:cubicBezTo>
                      <a:pt x="13121" y="18348"/>
                      <a:pt x="12740" y="18217"/>
                      <a:pt x="12359" y="18038"/>
                    </a:cubicBezTo>
                    <a:cubicBezTo>
                      <a:pt x="12002" y="17836"/>
                      <a:pt x="11668" y="17621"/>
                      <a:pt x="11335" y="17371"/>
                    </a:cubicBezTo>
                    <a:cubicBezTo>
                      <a:pt x="10692" y="16847"/>
                      <a:pt x="10156" y="16216"/>
                      <a:pt x="9716" y="15538"/>
                    </a:cubicBezTo>
                    <a:cubicBezTo>
                      <a:pt x="8811" y="14145"/>
                      <a:pt x="8358" y="12537"/>
                      <a:pt x="8049" y="10954"/>
                    </a:cubicBezTo>
                    <a:cubicBezTo>
                      <a:pt x="7751" y="9335"/>
                      <a:pt x="7573" y="7703"/>
                      <a:pt x="7204" y="6144"/>
                    </a:cubicBezTo>
                    <a:cubicBezTo>
                      <a:pt x="6846" y="4572"/>
                      <a:pt x="6168" y="3084"/>
                      <a:pt x="5370" y="1667"/>
                    </a:cubicBezTo>
                    <a:close/>
                    <a:moveTo>
                      <a:pt x="4406" y="0"/>
                    </a:moveTo>
                    <a:lnTo>
                      <a:pt x="4406" y="0"/>
                    </a:lnTo>
                    <a:cubicBezTo>
                      <a:pt x="5739" y="1846"/>
                      <a:pt x="2120" y="4048"/>
                      <a:pt x="3536" y="5667"/>
                    </a:cubicBezTo>
                    <a:cubicBezTo>
                      <a:pt x="2523" y="5051"/>
                      <a:pt x="1448" y="4587"/>
                      <a:pt x="284" y="4587"/>
                    </a:cubicBezTo>
                    <a:cubicBezTo>
                      <a:pt x="190" y="4587"/>
                      <a:pt x="96" y="4590"/>
                      <a:pt x="0" y="4596"/>
                    </a:cubicBezTo>
                    <a:cubicBezTo>
                      <a:pt x="3489" y="6203"/>
                      <a:pt x="5727" y="10144"/>
                      <a:pt x="7239" y="13502"/>
                    </a:cubicBezTo>
                    <a:cubicBezTo>
                      <a:pt x="8525" y="16324"/>
                      <a:pt x="10561" y="18395"/>
                      <a:pt x="13419" y="19121"/>
                    </a:cubicBezTo>
                    <a:cubicBezTo>
                      <a:pt x="14014" y="19276"/>
                      <a:pt x="14621" y="19372"/>
                      <a:pt x="15300" y="19407"/>
                    </a:cubicBezTo>
                    <a:cubicBezTo>
                      <a:pt x="15398" y="19412"/>
                      <a:pt x="15495" y="19414"/>
                      <a:pt x="15593" y="19414"/>
                    </a:cubicBezTo>
                    <a:cubicBezTo>
                      <a:pt x="16685" y="19414"/>
                      <a:pt x="17717" y="19130"/>
                      <a:pt x="18788" y="19098"/>
                    </a:cubicBezTo>
                    <a:lnTo>
                      <a:pt x="18788" y="19098"/>
                    </a:lnTo>
                    <a:cubicBezTo>
                      <a:pt x="18677" y="19101"/>
                      <a:pt x="18566" y="19103"/>
                      <a:pt x="18455" y="19103"/>
                    </a:cubicBezTo>
                    <a:cubicBezTo>
                      <a:pt x="16136" y="19103"/>
                      <a:pt x="13705" y="18390"/>
                      <a:pt x="11990" y="16788"/>
                    </a:cubicBezTo>
                    <a:cubicBezTo>
                      <a:pt x="11025" y="15895"/>
                      <a:pt x="9490" y="14252"/>
                      <a:pt x="10085" y="12811"/>
                    </a:cubicBezTo>
                    <a:cubicBezTo>
                      <a:pt x="10299" y="12323"/>
                      <a:pt x="10656" y="11847"/>
                      <a:pt x="11168" y="11692"/>
                    </a:cubicBezTo>
                    <a:cubicBezTo>
                      <a:pt x="11244" y="11671"/>
                      <a:pt x="11323" y="11662"/>
                      <a:pt x="11403" y="11662"/>
                    </a:cubicBezTo>
                    <a:cubicBezTo>
                      <a:pt x="11884" y="11662"/>
                      <a:pt x="12417" y="12007"/>
                      <a:pt x="12478" y="12466"/>
                    </a:cubicBezTo>
                    <a:cubicBezTo>
                      <a:pt x="12680" y="11787"/>
                      <a:pt x="12323" y="10978"/>
                      <a:pt x="11668" y="10668"/>
                    </a:cubicBezTo>
                    <a:cubicBezTo>
                      <a:pt x="11502" y="10588"/>
                      <a:pt x="11324" y="10552"/>
                      <a:pt x="11145" y="10552"/>
                    </a:cubicBezTo>
                    <a:cubicBezTo>
                      <a:pt x="10628" y="10552"/>
                      <a:pt x="10096" y="10851"/>
                      <a:pt x="9787" y="11275"/>
                    </a:cubicBezTo>
                    <a:cubicBezTo>
                      <a:pt x="9728" y="8977"/>
                      <a:pt x="10597" y="6989"/>
                      <a:pt x="12026" y="5191"/>
                    </a:cubicBezTo>
                    <a:lnTo>
                      <a:pt x="12026" y="5191"/>
                    </a:lnTo>
                    <a:cubicBezTo>
                      <a:pt x="12025" y="5191"/>
                      <a:pt x="11323" y="5251"/>
                      <a:pt x="10835" y="5417"/>
                    </a:cubicBezTo>
                    <a:cubicBezTo>
                      <a:pt x="10835" y="5417"/>
                      <a:pt x="10966" y="4465"/>
                      <a:pt x="11930" y="3060"/>
                    </a:cubicBezTo>
                    <a:lnTo>
                      <a:pt x="11930" y="3060"/>
                    </a:lnTo>
                    <a:cubicBezTo>
                      <a:pt x="10609" y="3453"/>
                      <a:pt x="10240" y="3584"/>
                      <a:pt x="9168" y="4465"/>
                    </a:cubicBezTo>
                    <a:cubicBezTo>
                      <a:pt x="9359" y="1131"/>
                      <a:pt x="5834" y="1977"/>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1457025" y="1136275"/>
                <a:ext cx="329225" cy="251550"/>
              </a:xfrm>
              <a:custGeom>
                <a:avLst/>
                <a:gdLst/>
                <a:ahLst/>
                <a:cxnLst/>
                <a:rect l="l" t="t" r="r" b="b"/>
                <a:pathLst>
                  <a:path w="13169" h="10062" extrusionOk="0">
                    <a:moveTo>
                      <a:pt x="3191" y="2644"/>
                    </a:moveTo>
                    <a:lnTo>
                      <a:pt x="3191" y="2644"/>
                    </a:lnTo>
                    <a:cubicBezTo>
                      <a:pt x="3965" y="2823"/>
                      <a:pt x="4715" y="3049"/>
                      <a:pt x="5453" y="3323"/>
                    </a:cubicBezTo>
                    <a:cubicBezTo>
                      <a:pt x="6179" y="3608"/>
                      <a:pt x="6894" y="3942"/>
                      <a:pt x="7561" y="4323"/>
                    </a:cubicBezTo>
                    <a:cubicBezTo>
                      <a:pt x="8215" y="4716"/>
                      <a:pt x="8858" y="5156"/>
                      <a:pt x="9418" y="5656"/>
                    </a:cubicBezTo>
                    <a:cubicBezTo>
                      <a:pt x="9989" y="6144"/>
                      <a:pt x="10513" y="6680"/>
                      <a:pt x="10954" y="7240"/>
                    </a:cubicBezTo>
                    <a:cubicBezTo>
                      <a:pt x="10430" y="6728"/>
                      <a:pt x="9882" y="6216"/>
                      <a:pt x="9299" y="5751"/>
                    </a:cubicBezTo>
                    <a:cubicBezTo>
                      <a:pt x="8727" y="5299"/>
                      <a:pt x="8096" y="4858"/>
                      <a:pt x="7442" y="4489"/>
                    </a:cubicBezTo>
                    <a:cubicBezTo>
                      <a:pt x="6787" y="4108"/>
                      <a:pt x="6084" y="3775"/>
                      <a:pt x="5382" y="3477"/>
                    </a:cubicBezTo>
                    <a:cubicBezTo>
                      <a:pt x="4655" y="3168"/>
                      <a:pt x="3917" y="2894"/>
                      <a:pt x="3191" y="2644"/>
                    </a:cubicBezTo>
                    <a:close/>
                    <a:moveTo>
                      <a:pt x="3405" y="1"/>
                    </a:moveTo>
                    <a:cubicBezTo>
                      <a:pt x="3429" y="144"/>
                      <a:pt x="5179" y="1668"/>
                      <a:pt x="5489" y="2322"/>
                    </a:cubicBezTo>
                    <a:cubicBezTo>
                      <a:pt x="4658" y="1808"/>
                      <a:pt x="3541" y="1546"/>
                      <a:pt x="2446" y="1546"/>
                    </a:cubicBezTo>
                    <a:cubicBezTo>
                      <a:pt x="1564" y="1546"/>
                      <a:pt x="696" y="1715"/>
                      <a:pt x="0" y="2061"/>
                    </a:cubicBezTo>
                    <a:cubicBezTo>
                      <a:pt x="5036" y="3406"/>
                      <a:pt x="9656" y="6204"/>
                      <a:pt x="13168" y="10062"/>
                    </a:cubicBezTo>
                    <a:cubicBezTo>
                      <a:pt x="11740" y="7061"/>
                      <a:pt x="7072" y="560"/>
                      <a:pt x="3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1965700" y="1320050"/>
                <a:ext cx="155125" cy="153500"/>
              </a:xfrm>
              <a:custGeom>
                <a:avLst/>
                <a:gdLst/>
                <a:ahLst/>
                <a:cxnLst/>
                <a:rect l="l" t="t" r="r" b="b"/>
                <a:pathLst>
                  <a:path w="6205" h="6140" extrusionOk="0">
                    <a:moveTo>
                      <a:pt x="2253" y="1"/>
                    </a:moveTo>
                    <a:cubicBezTo>
                      <a:pt x="2110" y="1"/>
                      <a:pt x="1970" y="41"/>
                      <a:pt x="1834" y="127"/>
                    </a:cubicBezTo>
                    <a:cubicBezTo>
                      <a:pt x="1" y="1317"/>
                      <a:pt x="6204" y="6140"/>
                      <a:pt x="6204" y="6140"/>
                    </a:cubicBezTo>
                    <a:cubicBezTo>
                      <a:pt x="6204" y="6140"/>
                      <a:pt x="4022"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1"/>
            <p:cNvGrpSpPr/>
            <p:nvPr/>
          </p:nvGrpSpPr>
          <p:grpSpPr>
            <a:xfrm rot="10800000">
              <a:off x="3526913" y="3969050"/>
              <a:ext cx="2090175" cy="485375"/>
              <a:chOff x="1095650" y="1036875"/>
              <a:chExt cx="2090175" cy="485375"/>
            </a:xfrm>
          </p:grpSpPr>
          <p:sp>
            <p:nvSpPr>
              <p:cNvPr id="784" name="Google Shape;784;p11"/>
              <p:cNvSpPr/>
              <p:nvPr/>
            </p:nvSpPr>
            <p:spPr>
              <a:xfrm>
                <a:off x="2634550" y="1307300"/>
                <a:ext cx="302150" cy="175650"/>
              </a:xfrm>
              <a:custGeom>
                <a:avLst/>
                <a:gdLst/>
                <a:ahLst/>
                <a:cxnLst/>
                <a:rect l="l" t="t" r="r" b="b"/>
                <a:pathLst>
                  <a:path w="12086" h="7026" extrusionOk="0">
                    <a:moveTo>
                      <a:pt x="4289" y="833"/>
                    </a:moveTo>
                    <a:cubicBezTo>
                      <a:pt x="4660" y="833"/>
                      <a:pt x="5035" y="874"/>
                      <a:pt x="5406" y="970"/>
                    </a:cubicBezTo>
                    <a:cubicBezTo>
                      <a:pt x="5989" y="1113"/>
                      <a:pt x="6537" y="1435"/>
                      <a:pt x="7013" y="1792"/>
                    </a:cubicBezTo>
                    <a:cubicBezTo>
                      <a:pt x="7489" y="2161"/>
                      <a:pt x="7906" y="2578"/>
                      <a:pt x="8335" y="2982"/>
                    </a:cubicBezTo>
                    <a:cubicBezTo>
                      <a:pt x="8763" y="3375"/>
                      <a:pt x="9228" y="3732"/>
                      <a:pt x="9787" y="3971"/>
                    </a:cubicBezTo>
                    <a:cubicBezTo>
                      <a:pt x="9168" y="3816"/>
                      <a:pt x="8668" y="3482"/>
                      <a:pt x="8204" y="3113"/>
                    </a:cubicBezTo>
                    <a:cubicBezTo>
                      <a:pt x="7787" y="2780"/>
                      <a:pt x="7418" y="2423"/>
                      <a:pt x="7013" y="2101"/>
                    </a:cubicBezTo>
                    <a:lnTo>
                      <a:pt x="7013" y="2101"/>
                    </a:lnTo>
                    <a:cubicBezTo>
                      <a:pt x="7084" y="2185"/>
                      <a:pt x="7144" y="2292"/>
                      <a:pt x="7204" y="2399"/>
                    </a:cubicBezTo>
                    <a:cubicBezTo>
                      <a:pt x="7477" y="2887"/>
                      <a:pt x="7620" y="3471"/>
                      <a:pt x="7489" y="4018"/>
                    </a:cubicBezTo>
                    <a:cubicBezTo>
                      <a:pt x="7430" y="3471"/>
                      <a:pt x="7263" y="2959"/>
                      <a:pt x="7013" y="2518"/>
                    </a:cubicBezTo>
                    <a:cubicBezTo>
                      <a:pt x="6823" y="2173"/>
                      <a:pt x="6584" y="1875"/>
                      <a:pt x="6299" y="1589"/>
                    </a:cubicBezTo>
                    <a:cubicBezTo>
                      <a:pt x="6001" y="1399"/>
                      <a:pt x="5680" y="1244"/>
                      <a:pt x="5346" y="1137"/>
                    </a:cubicBezTo>
                    <a:cubicBezTo>
                      <a:pt x="4798" y="958"/>
                      <a:pt x="4215" y="899"/>
                      <a:pt x="3620" y="875"/>
                    </a:cubicBezTo>
                    <a:cubicBezTo>
                      <a:pt x="3840" y="848"/>
                      <a:pt x="4064" y="833"/>
                      <a:pt x="4289" y="833"/>
                    </a:cubicBezTo>
                    <a:close/>
                    <a:moveTo>
                      <a:pt x="3999" y="1"/>
                    </a:moveTo>
                    <a:cubicBezTo>
                      <a:pt x="3789" y="1"/>
                      <a:pt x="3579" y="10"/>
                      <a:pt x="3370" y="30"/>
                    </a:cubicBezTo>
                    <a:cubicBezTo>
                      <a:pt x="2155" y="137"/>
                      <a:pt x="1000" y="565"/>
                      <a:pt x="0" y="1232"/>
                    </a:cubicBezTo>
                    <a:cubicBezTo>
                      <a:pt x="422" y="1095"/>
                      <a:pt x="899" y="1051"/>
                      <a:pt x="1416" y="1051"/>
                    </a:cubicBezTo>
                    <a:cubicBezTo>
                      <a:pt x="1483" y="1051"/>
                      <a:pt x="1551" y="1052"/>
                      <a:pt x="1619" y="1054"/>
                    </a:cubicBezTo>
                    <a:cubicBezTo>
                      <a:pt x="2917" y="1089"/>
                      <a:pt x="4144" y="1947"/>
                      <a:pt x="4620" y="3137"/>
                    </a:cubicBezTo>
                    <a:cubicBezTo>
                      <a:pt x="5096" y="4328"/>
                      <a:pt x="4798" y="5911"/>
                      <a:pt x="3905" y="6828"/>
                    </a:cubicBezTo>
                    <a:cubicBezTo>
                      <a:pt x="4136" y="6960"/>
                      <a:pt x="4400" y="7026"/>
                      <a:pt x="4663" y="7026"/>
                    </a:cubicBezTo>
                    <a:cubicBezTo>
                      <a:pt x="4969" y="7026"/>
                      <a:pt x="5275" y="6936"/>
                      <a:pt x="5525" y="6757"/>
                    </a:cubicBezTo>
                    <a:cubicBezTo>
                      <a:pt x="6001" y="6435"/>
                      <a:pt x="6120" y="5804"/>
                      <a:pt x="6049" y="5245"/>
                    </a:cubicBezTo>
                    <a:lnTo>
                      <a:pt x="6049" y="5245"/>
                    </a:lnTo>
                    <a:cubicBezTo>
                      <a:pt x="6346" y="5542"/>
                      <a:pt x="6656" y="5840"/>
                      <a:pt x="7061" y="5971"/>
                    </a:cubicBezTo>
                    <a:cubicBezTo>
                      <a:pt x="7190" y="6013"/>
                      <a:pt x="7327" y="6035"/>
                      <a:pt x="7462" y="6035"/>
                    </a:cubicBezTo>
                    <a:cubicBezTo>
                      <a:pt x="7752" y="6035"/>
                      <a:pt x="8033" y="5932"/>
                      <a:pt x="8204" y="5697"/>
                    </a:cubicBezTo>
                    <a:cubicBezTo>
                      <a:pt x="8382" y="5447"/>
                      <a:pt x="8323" y="4947"/>
                      <a:pt x="8096" y="4709"/>
                    </a:cubicBezTo>
                    <a:lnTo>
                      <a:pt x="8096" y="4709"/>
                    </a:lnTo>
                    <a:cubicBezTo>
                      <a:pt x="8532" y="4902"/>
                      <a:pt x="9007" y="5005"/>
                      <a:pt x="9486" y="5005"/>
                    </a:cubicBezTo>
                    <a:cubicBezTo>
                      <a:pt x="9806" y="5005"/>
                      <a:pt x="10128" y="4959"/>
                      <a:pt x="10442" y="4864"/>
                    </a:cubicBezTo>
                    <a:cubicBezTo>
                      <a:pt x="11299" y="4614"/>
                      <a:pt x="11704" y="3840"/>
                      <a:pt x="12085" y="3042"/>
                    </a:cubicBezTo>
                    <a:lnTo>
                      <a:pt x="12085" y="3042"/>
                    </a:lnTo>
                    <a:cubicBezTo>
                      <a:pt x="11855" y="3159"/>
                      <a:pt x="11607" y="3210"/>
                      <a:pt x="11355" y="3210"/>
                    </a:cubicBezTo>
                    <a:cubicBezTo>
                      <a:pt x="10914" y="3210"/>
                      <a:pt x="10463" y="3055"/>
                      <a:pt x="10085" y="2828"/>
                    </a:cubicBezTo>
                    <a:cubicBezTo>
                      <a:pt x="9466" y="2470"/>
                      <a:pt x="8989" y="1970"/>
                      <a:pt x="8442" y="1530"/>
                    </a:cubicBezTo>
                    <a:cubicBezTo>
                      <a:pt x="7179" y="551"/>
                      <a:pt x="5592" y="1"/>
                      <a:pt x="3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2491075" y="1225000"/>
                <a:ext cx="683450" cy="276175"/>
              </a:xfrm>
              <a:custGeom>
                <a:avLst/>
                <a:gdLst/>
                <a:ahLst/>
                <a:cxnLst/>
                <a:rect l="l" t="t" r="r" b="b"/>
                <a:pathLst>
                  <a:path w="27338" h="11047" extrusionOk="0">
                    <a:moveTo>
                      <a:pt x="20539" y="1214"/>
                    </a:moveTo>
                    <a:cubicBezTo>
                      <a:pt x="21432" y="1512"/>
                      <a:pt x="22265" y="1964"/>
                      <a:pt x="23027" y="2536"/>
                    </a:cubicBezTo>
                    <a:cubicBezTo>
                      <a:pt x="23777" y="3084"/>
                      <a:pt x="24468" y="3750"/>
                      <a:pt x="25051" y="4500"/>
                    </a:cubicBezTo>
                    <a:cubicBezTo>
                      <a:pt x="25646" y="5239"/>
                      <a:pt x="26039" y="6120"/>
                      <a:pt x="26301" y="7048"/>
                    </a:cubicBezTo>
                    <a:cubicBezTo>
                      <a:pt x="26539" y="7953"/>
                      <a:pt x="26635" y="8906"/>
                      <a:pt x="26611" y="9846"/>
                    </a:cubicBezTo>
                    <a:cubicBezTo>
                      <a:pt x="26539" y="8894"/>
                      <a:pt x="26385" y="7965"/>
                      <a:pt x="26123" y="7084"/>
                    </a:cubicBezTo>
                    <a:cubicBezTo>
                      <a:pt x="25849" y="6191"/>
                      <a:pt x="25444" y="5358"/>
                      <a:pt x="24873" y="4631"/>
                    </a:cubicBezTo>
                    <a:cubicBezTo>
                      <a:pt x="24313" y="3893"/>
                      <a:pt x="23634" y="3250"/>
                      <a:pt x="22920" y="2655"/>
                    </a:cubicBezTo>
                    <a:cubicBezTo>
                      <a:pt x="22194" y="2071"/>
                      <a:pt x="21396" y="1583"/>
                      <a:pt x="20539" y="1214"/>
                    </a:cubicBezTo>
                    <a:close/>
                    <a:moveTo>
                      <a:pt x="16076" y="0"/>
                    </a:moveTo>
                    <a:cubicBezTo>
                      <a:pt x="15417" y="0"/>
                      <a:pt x="14759" y="37"/>
                      <a:pt x="14109" y="107"/>
                    </a:cubicBezTo>
                    <a:cubicBezTo>
                      <a:pt x="8323" y="714"/>
                      <a:pt x="3632" y="3036"/>
                      <a:pt x="0" y="7584"/>
                    </a:cubicBezTo>
                    <a:cubicBezTo>
                      <a:pt x="2286" y="4727"/>
                      <a:pt x="6192" y="2917"/>
                      <a:pt x="9752" y="2476"/>
                    </a:cubicBezTo>
                    <a:cubicBezTo>
                      <a:pt x="10516" y="2378"/>
                      <a:pt x="11285" y="2318"/>
                      <a:pt x="12059" y="2318"/>
                    </a:cubicBezTo>
                    <a:cubicBezTo>
                      <a:pt x="12503" y="2318"/>
                      <a:pt x="12948" y="2338"/>
                      <a:pt x="13395" y="2381"/>
                    </a:cubicBezTo>
                    <a:cubicBezTo>
                      <a:pt x="13955" y="2441"/>
                      <a:pt x="14514" y="2595"/>
                      <a:pt x="15026" y="2762"/>
                    </a:cubicBezTo>
                    <a:cubicBezTo>
                      <a:pt x="15598" y="2941"/>
                      <a:pt x="16145" y="3119"/>
                      <a:pt x="16729" y="3203"/>
                    </a:cubicBezTo>
                    <a:cubicBezTo>
                      <a:pt x="16852" y="3223"/>
                      <a:pt x="16977" y="3233"/>
                      <a:pt x="17102" y="3233"/>
                    </a:cubicBezTo>
                    <a:cubicBezTo>
                      <a:pt x="17568" y="3233"/>
                      <a:pt x="18026" y="3086"/>
                      <a:pt x="18336" y="2738"/>
                    </a:cubicBezTo>
                    <a:cubicBezTo>
                      <a:pt x="18691" y="2339"/>
                      <a:pt x="18746" y="1785"/>
                      <a:pt x="18338" y="1470"/>
                    </a:cubicBezTo>
                    <a:lnTo>
                      <a:pt x="18338" y="1470"/>
                    </a:lnTo>
                    <a:cubicBezTo>
                      <a:pt x="20508" y="2947"/>
                      <a:pt x="21487" y="5156"/>
                      <a:pt x="22039" y="7596"/>
                    </a:cubicBezTo>
                    <a:cubicBezTo>
                      <a:pt x="22405" y="9219"/>
                      <a:pt x="23481" y="10469"/>
                      <a:pt x="24409" y="10469"/>
                    </a:cubicBezTo>
                    <a:cubicBezTo>
                      <a:pt x="24808" y="10469"/>
                      <a:pt x="25180" y="10237"/>
                      <a:pt x="25456" y="9703"/>
                    </a:cubicBezTo>
                    <a:cubicBezTo>
                      <a:pt x="25575" y="9965"/>
                      <a:pt x="25516" y="10299"/>
                      <a:pt x="25658" y="10596"/>
                    </a:cubicBezTo>
                    <a:cubicBezTo>
                      <a:pt x="25780" y="10875"/>
                      <a:pt x="26026" y="11046"/>
                      <a:pt x="26277" y="11046"/>
                    </a:cubicBezTo>
                    <a:cubicBezTo>
                      <a:pt x="26445" y="11046"/>
                      <a:pt x="26616" y="10970"/>
                      <a:pt x="26754" y="10799"/>
                    </a:cubicBezTo>
                    <a:cubicBezTo>
                      <a:pt x="26932" y="10573"/>
                      <a:pt x="26980" y="10275"/>
                      <a:pt x="27004" y="9989"/>
                    </a:cubicBezTo>
                    <a:cubicBezTo>
                      <a:pt x="27337" y="6834"/>
                      <a:pt x="26123" y="3917"/>
                      <a:pt x="23444" y="2060"/>
                    </a:cubicBezTo>
                    <a:cubicBezTo>
                      <a:pt x="21314" y="586"/>
                      <a:pt x="18690" y="0"/>
                      <a:pt x="16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2897075" y="1175975"/>
                <a:ext cx="288750" cy="115575"/>
              </a:xfrm>
              <a:custGeom>
                <a:avLst/>
                <a:gdLst/>
                <a:ahLst/>
                <a:cxnLst/>
                <a:rect l="l" t="t" r="r" b="b"/>
                <a:pathLst>
                  <a:path w="11550" h="4623" extrusionOk="0">
                    <a:moveTo>
                      <a:pt x="8790" y="252"/>
                    </a:moveTo>
                    <a:cubicBezTo>
                      <a:pt x="8769" y="260"/>
                      <a:pt x="8748" y="270"/>
                      <a:pt x="8728" y="282"/>
                    </a:cubicBezTo>
                    <a:cubicBezTo>
                      <a:pt x="8749" y="272"/>
                      <a:pt x="8769" y="262"/>
                      <a:pt x="8790" y="252"/>
                    </a:cubicBezTo>
                    <a:close/>
                    <a:moveTo>
                      <a:pt x="31" y="1502"/>
                    </a:moveTo>
                    <a:lnTo>
                      <a:pt x="31" y="1502"/>
                    </a:lnTo>
                    <a:cubicBezTo>
                      <a:pt x="21" y="1504"/>
                      <a:pt x="11" y="1506"/>
                      <a:pt x="1" y="1508"/>
                    </a:cubicBezTo>
                    <a:cubicBezTo>
                      <a:pt x="11" y="1506"/>
                      <a:pt x="21" y="1504"/>
                      <a:pt x="31" y="1502"/>
                    </a:cubicBezTo>
                    <a:close/>
                    <a:moveTo>
                      <a:pt x="9839" y="1"/>
                    </a:moveTo>
                    <a:cubicBezTo>
                      <a:pt x="9486" y="1"/>
                      <a:pt x="9118" y="98"/>
                      <a:pt x="8790" y="252"/>
                    </a:cubicBezTo>
                    <a:lnTo>
                      <a:pt x="8790" y="252"/>
                    </a:lnTo>
                    <a:cubicBezTo>
                      <a:pt x="8860" y="223"/>
                      <a:pt x="8934" y="210"/>
                      <a:pt x="9008" y="210"/>
                    </a:cubicBezTo>
                    <a:cubicBezTo>
                      <a:pt x="9307" y="210"/>
                      <a:pt x="9614" y="423"/>
                      <a:pt x="9704" y="711"/>
                    </a:cubicBezTo>
                    <a:cubicBezTo>
                      <a:pt x="9823" y="1104"/>
                      <a:pt x="9597" y="1544"/>
                      <a:pt x="9264" y="1770"/>
                    </a:cubicBezTo>
                    <a:cubicBezTo>
                      <a:pt x="9001" y="1948"/>
                      <a:pt x="8672" y="2008"/>
                      <a:pt x="8352" y="2008"/>
                    </a:cubicBezTo>
                    <a:cubicBezTo>
                      <a:pt x="8266" y="2008"/>
                      <a:pt x="8180" y="2004"/>
                      <a:pt x="8097" y="1997"/>
                    </a:cubicBezTo>
                    <a:cubicBezTo>
                      <a:pt x="7692" y="1949"/>
                      <a:pt x="7299" y="1806"/>
                      <a:pt x="6918" y="1687"/>
                    </a:cubicBezTo>
                    <a:cubicBezTo>
                      <a:pt x="5718" y="1303"/>
                      <a:pt x="4533" y="1142"/>
                      <a:pt x="3341" y="1142"/>
                    </a:cubicBezTo>
                    <a:cubicBezTo>
                      <a:pt x="2250" y="1142"/>
                      <a:pt x="1152" y="1277"/>
                      <a:pt x="31" y="1502"/>
                    </a:cubicBezTo>
                    <a:lnTo>
                      <a:pt x="31" y="1502"/>
                    </a:lnTo>
                    <a:cubicBezTo>
                      <a:pt x="385" y="1432"/>
                      <a:pt x="754" y="1400"/>
                      <a:pt x="1133" y="1400"/>
                    </a:cubicBezTo>
                    <a:cubicBezTo>
                      <a:pt x="3486" y="1400"/>
                      <a:pt x="6207" y="2643"/>
                      <a:pt x="8025" y="3747"/>
                    </a:cubicBezTo>
                    <a:cubicBezTo>
                      <a:pt x="8184" y="3847"/>
                      <a:pt x="9317" y="4622"/>
                      <a:pt x="9809" y="4622"/>
                    </a:cubicBezTo>
                    <a:cubicBezTo>
                      <a:pt x="10018" y="4622"/>
                      <a:pt x="10112" y="4482"/>
                      <a:pt x="9966" y="4092"/>
                    </a:cubicBezTo>
                    <a:cubicBezTo>
                      <a:pt x="9871" y="3842"/>
                      <a:pt x="9609" y="3628"/>
                      <a:pt x="9383" y="3509"/>
                    </a:cubicBezTo>
                    <a:cubicBezTo>
                      <a:pt x="10109" y="3509"/>
                      <a:pt x="10859" y="3187"/>
                      <a:pt x="11204" y="2497"/>
                    </a:cubicBezTo>
                    <a:cubicBezTo>
                      <a:pt x="11550" y="1818"/>
                      <a:pt x="11395" y="925"/>
                      <a:pt x="10859" y="389"/>
                    </a:cubicBezTo>
                    <a:cubicBezTo>
                      <a:pt x="10583" y="114"/>
                      <a:pt x="10220" y="1"/>
                      <a:pt x="9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2167525" y="1036875"/>
                <a:ext cx="470025" cy="485375"/>
              </a:xfrm>
              <a:custGeom>
                <a:avLst/>
                <a:gdLst/>
                <a:ahLst/>
                <a:cxnLst/>
                <a:rect l="l" t="t" r="r" b="b"/>
                <a:pathLst>
                  <a:path w="18801" h="19415" extrusionOk="0">
                    <a:moveTo>
                      <a:pt x="13419" y="1655"/>
                    </a:moveTo>
                    <a:lnTo>
                      <a:pt x="13419" y="1655"/>
                    </a:lnTo>
                    <a:cubicBezTo>
                      <a:pt x="12609" y="3060"/>
                      <a:pt x="11942" y="4548"/>
                      <a:pt x="11585" y="6132"/>
                    </a:cubicBezTo>
                    <a:cubicBezTo>
                      <a:pt x="11228" y="7703"/>
                      <a:pt x="11049" y="9335"/>
                      <a:pt x="10740" y="10942"/>
                    </a:cubicBezTo>
                    <a:cubicBezTo>
                      <a:pt x="10406" y="12525"/>
                      <a:pt x="9966" y="14133"/>
                      <a:pt x="9073" y="15526"/>
                    </a:cubicBezTo>
                    <a:cubicBezTo>
                      <a:pt x="8620" y="16204"/>
                      <a:pt x="8085" y="16835"/>
                      <a:pt x="7454" y="17347"/>
                    </a:cubicBezTo>
                    <a:cubicBezTo>
                      <a:pt x="7120" y="17609"/>
                      <a:pt x="6775" y="17824"/>
                      <a:pt x="6418" y="18026"/>
                    </a:cubicBezTo>
                    <a:cubicBezTo>
                      <a:pt x="6049" y="18205"/>
                      <a:pt x="5680" y="18348"/>
                      <a:pt x="5275" y="18443"/>
                    </a:cubicBezTo>
                    <a:cubicBezTo>
                      <a:pt x="5668" y="18324"/>
                      <a:pt x="6037" y="18157"/>
                      <a:pt x="6394" y="17967"/>
                    </a:cubicBezTo>
                    <a:cubicBezTo>
                      <a:pt x="6751" y="17752"/>
                      <a:pt x="7073" y="17526"/>
                      <a:pt x="7370" y="17264"/>
                    </a:cubicBezTo>
                    <a:cubicBezTo>
                      <a:pt x="7668" y="16990"/>
                      <a:pt x="7954" y="16716"/>
                      <a:pt x="8228" y="16395"/>
                    </a:cubicBezTo>
                    <a:cubicBezTo>
                      <a:pt x="8478" y="16085"/>
                      <a:pt x="8716" y="15764"/>
                      <a:pt x="8918" y="15419"/>
                    </a:cubicBezTo>
                    <a:cubicBezTo>
                      <a:pt x="9775" y="14049"/>
                      <a:pt x="10216" y="12466"/>
                      <a:pt x="10514" y="10882"/>
                    </a:cubicBezTo>
                    <a:cubicBezTo>
                      <a:pt x="10847" y="9287"/>
                      <a:pt x="11026" y="7680"/>
                      <a:pt x="11418" y="6084"/>
                    </a:cubicBezTo>
                    <a:cubicBezTo>
                      <a:pt x="11633" y="5298"/>
                      <a:pt x="11895" y="4524"/>
                      <a:pt x="12240" y="3774"/>
                    </a:cubicBezTo>
                    <a:cubicBezTo>
                      <a:pt x="12585" y="3036"/>
                      <a:pt x="12990" y="2334"/>
                      <a:pt x="13419" y="1655"/>
                    </a:cubicBezTo>
                    <a:close/>
                    <a:moveTo>
                      <a:pt x="0" y="19086"/>
                    </a:moveTo>
                    <a:cubicBezTo>
                      <a:pt x="12" y="19086"/>
                      <a:pt x="23" y="19087"/>
                      <a:pt x="34" y="19087"/>
                    </a:cubicBezTo>
                    <a:lnTo>
                      <a:pt x="34" y="19087"/>
                    </a:lnTo>
                    <a:cubicBezTo>
                      <a:pt x="23" y="19086"/>
                      <a:pt x="12" y="19086"/>
                      <a:pt x="0" y="19086"/>
                    </a:cubicBezTo>
                    <a:close/>
                    <a:moveTo>
                      <a:pt x="14395" y="0"/>
                    </a:moveTo>
                    <a:cubicBezTo>
                      <a:pt x="12954" y="1977"/>
                      <a:pt x="9442" y="1131"/>
                      <a:pt x="9632" y="4465"/>
                    </a:cubicBezTo>
                    <a:cubicBezTo>
                      <a:pt x="8561" y="3596"/>
                      <a:pt x="8192" y="3465"/>
                      <a:pt x="6870" y="3060"/>
                    </a:cubicBezTo>
                    <a:lnTo>
                      <a:pt x="6870" y="3060"/>
                    </a:lnTo>
                    <a:cubicBezTo>
                      <a:pt x="7835" y="4477"/>
                      <a:pt x="7966" y="5417"/>
                      <a:pt x="7966" y="5417"/>
                    </a:cubicBezTo>
                    <a:cubicBezTo>
                      <a:pt x="7477" y="5251"/>
                      <a:pt x="6775" y="5191"/>
                      <a:pt x="6775" y="5191"/>
                    </a:cubicBezTo>
                    <a:lnTo>
                      <a:pt x="6775" y="5191"/>
                    </a:lnTo>
                    <a:cubicBezTo>
                      <a:pt x="8228" y="6989"/>
                      <a:pt x="9085" y="8965"/>
                      <a:pt x="9013" y="11275"/>
                    </a:cubicBezTo>
                    <a:cubicBezTo>
                      <a:pt x="8706" y="10845"/>
                      <a:pt x="8177" y="10550"/>
                      <a:pt x="7663" y="10550"/>
                    </a:cubicBezTo>
                    <a:cubicBezTo>
                      <a:pt x="7481" y="10550"/>
                      <a:pt x="7300" y="10587"/>
                      <a:pt x="7132" y="10668"/>
                    </a:cubicBezTo>
                    <a:cubicBezTo>
                      <a:pt x="6501" y="10978"/>
                      <a:pt x="6120" y="11787"/>
                      <a:pt x="6323" y="12466"/>
                    </a:cubicBezTo>
                    <a:cubicBezTo>
                      <a:pt x="6384" y="12007"/>
                      <a:pt x="6916" y="11662"/>
                      <a:pt x="7390" y="11662"/>
                    </a:cubicBezTo>
                    <a:cubicBezTo>
                      <a:pt x="7469" y="11662"/>
                      <a:pt x="7547" y="11671"/>
                      <a:pt x="7620" y="11692"/>
                    </a:cubicBezTo>
                    <a:cubicBezTo>
                      <a:pt x="8144" y="11847"/>
                      <a:pt x="8501" y="12323"/>
                      <a:pt x="8716" y="12811"/>
                    </a:cubicBezTo>
                    <a:cubicBezTo>
                      <a:pt x="9311" y="14252"/>
                      <a:pt x="7775" y="15895"/>
                      <a:pt x="6811" y="16788"/>
                    </a:cubicBezTo>
                    <a:cubicBezTo>
                      <a:pt x="5096" y="18378"/>
                      <a:pt x="2698" y="19092"/>
                      <a:pt x="385" y="19092"/>
                    </a:cubicBezTo>
                    <a:cubicBezTo>
                      <a:pt x="268" y="19092"/>
                      <a:pt x="151" y="19091"/>
                      <a:pt x="34" y="19087"/>
                    </a:cubicBezTo>
                    <a:lnTo>
                      <a:pt x="34" y="19087"/>
                    </a:lnTo>
                    <a:cubicBezTo>
                      <a:pt x="1107" y="19125"/>
                      <a:pt x="2132" y="19414"/>
                      <a:pt x="3217" y="19414"/>
                    </a:cubicBezTo>
                    <a:cubicBezTo>
                      <a:pt x="3311" y="19414"/>
                      <a:pt x="3406" y="19412"/>
                      <a:pt x="3501" y="19407"/>
                    </a:cubicBezTo>
                    <a:cubicBezTo>
                      <a:pt x="4156" y="19372"/>
                      <a:pt x="4787" y="19264"/>
                      <a:pt x="5382" y="19121"/>
                    </a:cubicBezTo>
                    <a:cubicBezTo>
                      <a:pt x="8239" y="18395"/>
                      <a:pt x="10264" y="16324"/>
                      <a:pt x="11549" y="13490"/>
                    </a:cubicBezTo>
                    <a:cubicBezTo>
                      <a:pt x="13073" y="10144"/>
                      <a:pt x="15312" y="6203"/>
                      <a:pt x="18800" y="4596"/>
                    </a:cubicBezTo>
                    <a:cubicBezTo>
                      <a:pt x="18705" y="4590"/>
                      <a:pt x="18610" y="4587"/>
                      <a:pt x="18516" y="4587"/>
                    </a:cubicBezTo>
                    <a:cubicBezTo>
                      <a:pt x="17355" y="4587"/>
                      <a:pt x="16300" y="5051"/>
                      <a:pt x="15264" y="5667"/>
                    </a:cubicBezTo>
                    <a:cubicBezTo>
                      <a:pt x="16681" y="4048"/>
                      <a:pt x="13061" y="1846"/>
                      <a:pt x="14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2495550" y="1136275"/>
                <a:ext cx="329225" cy="251550"/>
              </a:xfrm>
              <a:custGeom>
                <a:avLst/>
                <a:gdLst/>
                <a:ahLst/>
                <a:cxnLst/>
                <a:rect l="l" t="t" r="r" b="b"/>
                <a:pathLst>
                  <a:path w="13169" h="10062" extrusionOk="0">
                    <a:moveTo>
                      <a:pt x="10001" y="2632"/>
                    </a:moveTo>
                    <a:lnTo>
                      <a:pt x="10001" y="2632"/>
                    </a:lnTo>
                    <a:cubicBezTo>
                      <a:pt x="9239" y="2894"/>
                      <a:pt x="8501" y="3168"/>
                      <a:pt x="7799" y="3465"/>
                    </a:cubicBezTo>
                    <a:cubicBezTo>
                      <a:pt x="7084" y="3763"/>
                      <a:pt x="6382" y="4085"/>
                      <a:pt x="5739" y="4477"/>
                    </a:cubicBezTo>
                    <a:cubicBezTo>
                      <a:pt x="5084" y="4847"/>
                      <a:pt x="4465" y="5275"/>
                      <a:pt x="3881" y="5740"/>
                    </a:cubicBezTo>
                    <a:cubicBezTo>
                      <a:pt x="3298" y="6204"/>
                      <a:pt x="2750" y="6704"/>
                      <a:pt x="2226" y="7228"/>
                    </a:cubicBezTo>
                    <a:cubicBezTo>
                      <a:pt x="2679" y="6668"/>
                      <a:pt x="3203" y="6121"/>
                      <a:pt x="3762" y="5632"/>
                    </a:cubicBezTo>
                    <a:cubicBezTo>
                      <a:pt x="4322" y="5144"/>
                      <a:pt x="4953" y="4716"/>
                      <a:pt x="5620" y="4311"/>
                    </a:cubicBezTo>
                    <a:cubicBezTo>
                      <a:pt x="6298" y="3918"/>
                      <a:pt x="7001" y="3596"/>
                      <a:pt x="7739" y="3311"/>
                    </a:cubicBezTo>
                    <a:cubicBezTo>
                      <a:pt x="8465" y="3025"/>
                      <a:pt x="9227" y="2811"/>
                      <a:pt x="10001" y="2632"/>
                    </a:cubicBezTo>
                    <a:close/>
                    <a:moveTo>
                      <a:pt x="9763" y="1"/>
                    </a:moveTo>
                    <a:lnTo>
                      <a:pt x="9763" y="1"/>
                    </a:lnTo>
                    <a:cubicBezTo>
                      <a:pt x="6096" y="560"/>
                      <a:pt x="1429" y="7085"/>
                      <a:pt x="0" y="10062"/>
                    </a:cubicBezTo>
                    <a:cubicBezTo>
                      <a:pt x="3489" y="6204"/>
                      <a:pt x="8144" y="3406"/>
                      <a:pt x="13168" y="2061"/>
                    </a:cubicBezTo>
                    <a:cubicBezTo>
                      <a:pt x="12468" y="1715"/>
                      <a:pt x="11596" y="1546"/>
                      <a:pt x="10714" y="1546"/>
                    </a:cubicBezTo>
                    <a:cubicBezTo>
                      <a:pt x="9618" y="1546"/>
                      <a:pt x="8504" y="1808"/>
                      <a:pt x="7680" y="2322"/>
                    </a:cubicBezTo>
                    <a:cubicBezTo>
                      <a:pt x="7989" y="1668"/>
                      <a:pt x="9751" y="144"/>
                      <a:pt x="9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2160675" y="1320050"/>
                <a:ext cx="155100" cy="153500"/>
              </a:xfrm>
              <a:custGeom>
                <a:avLst/>
                <a:gdLst/>
                <a:ahLst/>
                <a:cxnLst/>
                <a:rect l="l" t="t" r="r" b="b"/>
                <a:pathLst>
                  <a:path w="6204" h="6140" extrusionOk="0">
                    <a:moveTo>
                      <a:pt x="3952" y="1"/>
                    </a:moveTo>
                    <a:cubicBezTo>
                      <a:pt x="2183" y="1"/>
                      <a:pt x="0" y="6140"/>
                      <a:pt x="0" y="6140"/>
                    </a:cubicBezTo>
                    <a:cubicBezTo>
                      <a:pt x="0" y="6140"/>
                      <a:pt x="6204" y="1317"/>
                      <a:pt x="4370" y="127"/>
                    </a:cubicBezTo>
                    <a:cubicBezTo>
                      <a:pt x="4234" y="41"/>
                      <a:pt x="4094" y="1"/>
                      <a:pt x="3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2085075" y="1292850"/>
                <a:ext cx="111350" cy="160750"/>
              </a:xfrm>
              <a:custGeom>
                <a:avLst/>
                <a:gdLst/>
                <a:ahLst/>
                <a:cxnLst/>
                <a:rect l="l" t="t" r="r" b="b"/>
                <a:pathLst>
                  <a:path w="4454" h="6430" extrusionOk="0">
                    <a:moveTo>
                      <a:pt x="2239" y="0"/>
                    </a:moveTo>
                    <a:cubicBezTo>
                      <a:pt x="0" y="0"/>
                      <a:pt x="2239" y="6430"/>
                      <a:pt x="2239" y="6430"/>
                    </a:cubicBezTo>
                    <a:cubicBezTo>
                      <a:pt x="2239" y="6430"/>
                      <a:pt x="4453"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1345100" y="1307300"/>
                <a:ext cx="302150" cy="175550"/>
              </a:xfrm>
              <a:custGeom>
                <a:avLst/>
                <a:gdLst/>
                <a:ahLst/>
                <a:cxnLst/>
                <a:rect l="l" t="t" r="r" b="b"/>
                <a:pathLst>
                  <a:path w="12086" h="7022" extrusionOk="0">
                    <a:moveTo>
                      <a:pt x="7788" y="833"/>
                    </a:moveTo>
                    <a:cubicBezTo>
                      <a:pt x="8014" y="833"/>
                      <a:pt x="8241" y="848"/>
                      <a:pt x="8466" y="875"/>
                    </a:cubicBezTo>
                    <a:cubicBezTo>
                      <a:pt x="7870" y="899"/>
                      <a:pt x="7287" y="958"/>
                      <a:pt x="6739" y="1137"/>
                    </a:cubicBezTo>
                    <a:cubicBezTo>
                      <a:pt x="6394" y="1256"/>
                      <a:pt x="6084" y="1399"/>
                      <a:pt x="5787" y="1589"/>
                    </a:cubicBezTo>
                    <a:cubicBezTo>
                      <a:pt x="5501" y="1863"/>
                      <a:pt x="5263" y="2173"/>
                      <a:pt x="5072" y="2518"/>
                    </a:cubicBezTo>
                    <a:cubicBezTo>
                      <a:pt x="4822" y="2970"/>
                      <a:pt x="4644" y="3482"/>
                      <a:pt x="4596" y="4018"/>
                    </a:cubicBezTo>
                    <a:cubicBezTo>
                      <a:pt x="4465" y="3482"/>
                      <a:pt x="4608" y="2887"/>
                      <a:pt x="4882" y="2399"/>
                    </a:cubicBezTo>
                    <a:cubicBezTo>
                      <a:pt x="4941" y="2292"/>
                      <a:pt x="5001" y="2197"/>
                      <a:pt x="5072" y="2101"/>
                    </a:cubicBezTo>
                    <a:lnTo>
                      <a:pt x="5072" y="2101"/>
                    </a:lnTo>
                    <a:cubicBezTo>
                      <a:pt x="4668" y="2423"/>
                      <a:pt x="4299" y="2780"/>
                      <a:pt x="3882" y="3113"/>
                    </a:cubicBezTo>
                    <a:cubicBezTo>
                      <a:pt x="3406" y="3482"/>
                      <a:pt x="2905" y="3816"/>
                      <a:pt x="2322" y="3971"/>
                    </a:cubicBezTo>
                    <a:cubicBezTo>
                      <a:pt x="2870" y="3732"/>
                      <a:pt x="3334" y="3363"/>
                      <a:pt x="3763" y="2982"/>
                    </a:cubicBezTo>
                    <a:cubicBezTo>
                      <a:pt x="4191" y="2578"/>
                      <a:pt x="4608" y="2161"/>
                      <a:pt x="5084" y="1792"/>
                    </a:cubicBezTo>
                    <a:cubicBezTo>
                      <a:pt x="5561" y="1411"/>
                      <a:pt x="6096" y="1113"/>
                      <a:pt x="6680" y="970"/>
                    </a:cubicBezTo>
                    <a:cubicBezTo>
                      <a:pt x="7043" y="874"/>
                      <a:pt x="7415" y="833"/>
                      <a:pt x="7788" y="833"/>
                    </a:cubicBezTo>
                    <a:close/>
                    <a:moveTo>
                      <a:pt x="8077" y="0"/>
                    </a:moveTo>
                    <a:cubicBezTo>
                      <a:pt x="6485" y="0"/>
                      <a:pt x="4893" y="543"/>
                      <a:pt x="3644" y="1530"/>
                    </a:cubicBezTo>
                    <a:cubicBezTo>
                      <a:pt x="3096" y="1958"/>
                      <a:pt x="2596" y="2482"/>
                      <a:pt x="2001" y="2828"/>
                    </a:cubicBezTo>
                    <a:cubicBezTo>
                      <a:pt x="1618" y="3053"/>
                      <a:pt x="1170" y="3207"/>
                      <a:pt x="735" y="3207"/>
                    </a:cubicBezTo>
                    <a:cubicBezTo>
                      <a:pt x="480" y="3207"/>
                      <a:pt x="230" y="3153"/>
                      <a:pt x="0" y="3030"/>
                    </a:cubicBezTo>
                    <a:lnTo>
                      <a:pt x="0" y="3030"/>
                    </a:lnTo>
                    <a:cubicBezTo>
                      <a:pt x="405" y="3840"/>
                      <a:pt x="786" y="4602"/>
                      <a:pt x="1655" y="4864"/>
                    </a:cubicBezTo>
                    <a:cubicBezTo>
                      <a:pt x="1957" y="4955"/>
                      <a:pt x="2277" y="4999"/>
                      <a:pt x="2598" y="4999"/>
                    </a:cubicBezTo>
                    <a:cubicBezTo>
                      <a:pt x="3074" y="4999"/>
                      <a:pt x="3555" y="4901"/>
                      <a:pt x="3989" y="4709"/>
                    </a:cubicBezTo>
                    <a:lnTo>
                      <a:pt x="3989" y="4709"/>
                    </a:lnTo>
                    <a:cubicBezTo>
                      <a:pt x="3763" y="4947"/>
                      <a:pt x="3703" y="5447"/>
                      <a:pt x="3882" y="5697"/>
                    </a:cubicBezTo>
                    <a:cubicBezTo>
                      <a:pt x="4044" y="5932"/>
                      <a:pt x="4333" y="6040"/>
                      <a:pt x="4625" y="6040"/>
                    </a:cubicBezTo>
                    <a:cubicBezTo>
                      <a:pt x="4762" y="6040"/>
                      <a:pt x="4899" y="6016"/>
                      <a:pt x="5025" y="5971"/>
                    </a:cubicBezTo>
                    <a:cubicBezTo>
                      <a:pt x="5430" y="5840"/>
                      <a:pt x="5739" y="5518"/>
                      <a:pt x="6037" y="5245"/>
                    </a:cubicBezTo>
                    <a:lnTo>
                      <a:pt x="6037" y="5245"/>
                    </a:lnTo>
                    <a:cubicBezTo>
                      <a:pt x="5965" y="5804"/>
                      <a:pt x="6084" y="6447"/>
                      <a:pt x="6561" y="6757"/>
                    </a:cubicBezTo>
                    <a:cubicBezTo>
                      <a:pt x="6820" y="6932"/>
                      <a:pt x="7132" y="7022"/>
                      <a:pt x="7441" y="7022"/>
                    </a:cubicBezTo>
                    <a:cubicBezTo>
                      <a:pt x="7700" y="7022"/>
                      <a:pt x="7957" y="6958"/>
                      <a:pt x="8180" y="6828"/>
                    </a:cubicBezTo>
                    <a:cubicBezTo>
                      <a:pt x="7275" y="5911"/>
                      <a:pt x="6977" y="4328"/>
                      <a:pt x="7466" y="3137"/>
                    </a:cubicBezTo>
                    <a:cubicBezTo>
                      <a:pt x="7942" y="1947"/>
                      <a:pt x="9180" y="1089"/>
                      <a:pt x="10466" y="1054"/>
                    </a:cubicBezTo>
                    <a:cubicBezTo>
                      <a:pt x="10521" y="1052"/>
                      <a:pt x="10577" y="1052"/>
                      <a:pt x="10632" y="1052"/>
                    </a:cubicBezTo>
                    <a:cubicBezTo>
                      <a:pt x="11146" y="1052"/>
                      <a:pt x="11644" y="1103"/>
                      <a:pt x="12085" y="1232"/>
                    </a:cubicBezTo>
                    <a:cubicBezTo>
                      <a:pt x="11085" y="565"/>
                      <a:pt x="9930" y="137"/>
                      <a:pt x="8716" y="30"/>
                    </a:cubicBezTo>
                    <a:cubicBezTo>
                      <a:pt x="8503" y="10"/>
                      <a:pt x="8290" y="0"/>
                      <a:pt x="8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1106975" y="1225850"/>
                <a:ext cx="683450" cy="275850"/>
              </a:xfrm>
              <a:custGeom>
                <a:avLst/>
                <a:gdLst/>
                <a:ahLst/>
                <a:cxnLst/>
                <a:rect l="l" t="t" r="r" b="b"/>
                <a:pathLst>
                  <a:path w="27338" h="11034" extrusionOk="0">
                    <a:moveTo>
                      <a:pt x="27329" y="7564"/>
                    </a:moveTo>
                    <a:lnTo>
                      <a:pt x="27329" y="7564"/>
                    </a:lnTo>
                    <a:cubicBezTo>
                      <a:pt x="27332" y="7568"/>
                      <a:pt x="27335" y="7571"/>
                      <a:pt x="27337" y="7574"/>
                    </a:cubicBezTo>
                    <a:cubicBezTo>
                      <a:pt x="27335" y="7571"/>
                      <a:pt x="27332" y="7568"/>
                      <a:pt x="27329" y="7564"/>
                    </a:cubicBezTo>
                    <a:close/>
                    <a:moveTo>
                      <a:pt x="6811" y="1156"/>
                    </a:moveTo>
                    <a:cubicBezTo>
                      <a:pt x="5953" y="1526"/>
                      <a:pt x="5168" y="2037"/>
                      <a:pt x="4429" y="2597"/>
                    </a:cubicBezTo>
                    <a:cubicBezTo>
                      <a:pt x="3703" y="3180"/>
                      <a:pt x="3036" y="3835"/>
                      <a:pt x="2489" y="4585"/>
                    </a:cubicBezTo>
                    <a:cubicBezTo>
                      <a:pt x="1917" y="5312"/>
                      <a:pt x="1501" y="6145"/>
                      <a:pt x="1239" y="7038"/>
                    </a:cubicBezTo>
                    <a:cubicBezTo>
                      <a:pt x="953" y="7931"/>
                      <a:pt x="822" y="8860"/>
                      <a:pt x="739" y="9788"/>
                    </a:cubicBezTo>
                    <a:cubicBezTo>
                      <a:pt x="715" y="8848"/>
                      <a:pt x="822" y="7919"/>
                      <a:pt x="1060" y="6990"/>
                    </a:cubicBezTo>
                    <a:cubicBezTo>
                      <a:pt x="1310" y="6086"/>
                      <a:pt x="1715" y="5205"/>
                      <a:pt x="2310" y="4443"/>
                    </a:cubicBezTo>
                    <a:cubicBezTo>
                      <a:pt x="2882" y="3704"/>
                      <a:pt x="3572" y="3038"/>
                      <a:pt x="4334" y="2478"/>
                    </a:cubicBezTo>
                    <a:cubicBezTo>
                      <a:pt x="5084" y="1918"/>
                      <a:pt x="5918" y="1454"/>
                      <a:pt x="6811" y="1156"/>
                    </a:cubicBezTo>
                    <a:close/>
                    <a:moveTo>
                      <a:pt x="11241" y="1"/>
                    </a:moveTo>
                    <a:cubicBezTo>
                      <a:pt x="8634" y="1"/>
                      <a:pt x="6018" y="579"/>
                      <a:pt x="3894" y="2049"/>
                    </a:cubicBezTo>
                    <a:cubicBezTo>
                      <a:pt x="1215" y="3883"/>
                      <a:pt x="0" y="6800"/>
                      <a:pt x="322" y="9991"/>
                    </a:cubicBezTo>
                    <a:cubicBezTo>
                      <a:pt x="358" y="10265"/>
                      <a:pt x="417" y="10562"/>
                      <a:pt x="572" y="10789"/>
                    </a:cubicBezTo>
                    <a:cubicBezTo>
                      <a:pt x="709" y="10959"/>
                      <a:pt x="879" y="11034"/>
                      <a:pt x="1046" y="11034"/>
                    </a:cubicBezTo>
                    <a:cubicBezTo>
                      <a:pt x="1300" y="11034"/>
                      <a:pt x="1550" y="10863"/>
                      <a:pt x="1679" y="10598"/>
                    </a:cubicBezTo>
                    <a:cubicBezTo>
                      <a:pt x="1810" y="10300"/>
                      <a:pt x="1751" y="9943"/>
                      <a:pt x="1870" y="9705"/>
                    </a:cubicBezTo>
                    <a:cubicBezTo>
                      <a:pt x="2148" y="10237"/>
                      <a:pt x="2521" y="10468"/>
                      <a:pt x="2921" y="10468"/>
                    </a:cubicBezTo>
                    <a:cubicBezTo>
                      <a:pt x="3854" y="10468"/>
                      <a:pt x="4932" y="9211"/>
                      <a:pt x="5299" y="7586"/>
                    </a:cubicBezTo>
                    <a:cubicBezTo>
                      <a:pt x="5837" y="5177"/>
                      <a:pt x="6823" y="2951"/>
                      <a:pt x="8979" y="1474"/>
                    </a:cubicBezTo>
                    <a:lnTo>
                      <a:pt x="8979" y="1474"/>
                    </a:lnTo>
                    <a:cubicBezTo>
                      <a:pt x="8593" y="1785"/>
                      <a:pt x="8653" y="2347"/>
                      <a:pt x="9001" y="2740"/>
                    </a:cubicBezTo>
                    <a:cubicBezTo>
                      <a:pt x="9317" y="3085"/>
                      <a:pt x="9803" y="3229"/>
                      <a:pt x="10272" y="3229"/>
                    </a:cubicBezTo>
                    <a:cubicBezTo>
                      <a:pt x="10386" y="3229"/>
                      <a:pt x="10499" y="3221"/>
                      <a:pt x="10609" y="3204"/>
                    </a:cubicBezTo>
                    <a:cubicBezTo>
                      <a:pt x="11192" y="3109"/>
                      <a:pt x="11740" y="2930"/>
                      <a:pt x="12311" y="2752"/>
                    </a:cubicBezTo>
                    <a:cubicBezTo>
                      <a:pt x="12847" y="2585"/>
                      <a:pt x="13371" y="2442"/>
                      <a:pt x="13943" y="2383"/>
                    </a:cubicBezTo>
                    <a:cubicBezTo>
                      <a:pt x="14404" y="2337"/>
                      <a:pt x="14870" y="2316"/>
                      <a:pt x="15337" y="2316"/>
                    </a:cubicBezTo>
                    <a:cubicBezTo>
                      <a:pt x="16089" y="2316"/>
                      <a:pt x="16844" y="2371"/>
                      <a:pt x="17586" y="2466"/>
                    </a:cubicBezTo>
                    <a:cubicBezTo>
                      <a:pt x="21142" y="2918"/>
                      <a:pt x="25042" y="4712"/>
                      <a:pt x="27329" y="7564"/>
                    </a:cubicBezTo>
                    <a:lnTo>
                      <a:pt x="27329" y="7564"/>
                    </a:lnTo>
                    <a:cubicBezTo>
                      <a:pt x="23699" y="3034"/>
                      <a:pt x="19011" y="715"/>
                      <a:pt x="13228" y="109"/>
                    </a:cubicBezTo>
                    <a:cubicBezTo>
                      <a:pt x="12572" y="38"/>
                      <a:pt x="11907" y="1"/>
                      <a:pt x="1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1095650" y="1175975"/>
                <a:ext cx="288750" cy="115575"/>
              </a:xfrm>
              <a:custGeom>
                <a:avLst/>
                <a:gdLst/>
                <a:ahLst/>
                <a:cxnLst/>
                <a:rect l="l" t="t" r="r" b="b"/>
                <a:pathLst>
                  <a:path w="11550" h="4623" extrusionOk="0">
                    <a:moveTo>
                      <a:pt x="2760" y="252"/>
                    </a:moveTo>
                    <a:cubicBezTo>
                      <a:pt x="2781" y="262"/>
                      <a:pt x="2802" y="272"/>
                      <a:pt x="2823" y="282"/>
                    </a:cubicBezTo>
                    <a:cubicBezTo>
                      <a:pt x="2802" y="270"/>
                      <a:pt x="2781" y="260"/>
                      <a:pt x="2760" y="252"/>
                    </a:cubicBezTo>
                    <a:close/>
                    <a:moveTo>
                      <a:pt x="11520" y="1502"/>
                    </a:moveTo>
                    <a:lnTo>
                      <a:pt x="11520" y="1502"/>
                    </a:lnTo>
                    <a:cubicBezTo>
                      <a:pt x="11530" y="1504"/>
                      <a:pt x="11540" y="1506"/>
                      <a:pt x="11550" y="1508"/>
                    </a:cubicBezTo>
                    <a:cubicBezTo>
                      <a:pt x="11540" y="1506"/>
                      <a:pt x="11530" y="1504"/>
                      <a:pt x="11520" y="1502"/>
                    </a:cubicBezTo>
                    <a:close/>
                    <a:moveTo>
                      <a:pt x="1711" y="1"/>
                    </a:moveTo>
                    <a:cubicBezTo>
                      <a:pt x="1330" y="1"/>
                      <a:pt x="967" y="114"/>
                      <a:pt x="691" y="389"/>
                    </a:cubicBezTo>
                    <a:cubicBezTo>
                      <a:pt x="156" y="925"/>
                      <a:pt x="1" y="1818"/>
                      <a:pt x="346" y="2497"/>
                    </a:cubicBezTo>
                    <a:cubicBezTo>
                      <a:pt x="691" y="3187"/>
                      <a:pt x="1430" y="3509"/>
                      <a:pt x="2156" y="3509"/>
                    </a:cubicBezTo>
                    <a:cubicBezTo>
                      <a:pt x="1918" y="3628"/>
                      <a:pt x="1668" y="3842"/>
                      <a:pt x="1584" y="4092"/>
                    </a:cubicBezTo>
                    <a:cubicBezTo>
                      <a:pt x="1435" y="4482"/>
                      <a:pt x="1526" y="4622"/>
                      <a:pt x="1734" y="4622"/>
                    </a:cubicBezTo>
                    <a:cubicBezTo>
                      <a:pt x="2222" y="4622"/>
                      <a:pt x="3354" y="3847"/>
                      <a:pt x="3513" y="3747"/>
                    </a:cubicBezTo>
                    <a:cubicBezTo>
                      <a:pt x="5342" y="2643"/>
                      <a:pt x="8064" y="1400"/>
                      <a:pt x="10418" y="1400"/>
                    </a:cubicBezTo>
                    <a:cubicBezTo>
                      <a:pt x="10796" y="1400"/>
                      <a:pt x="11166" y="1432"/>
                      <a:pt x="11520" y="1502"/>
                    </a:cubicBezTo>
                    <a:lnTo>
                      <a:pt x="11520" y="1502"/>
                    </a:lnTo>
                    <a:cubicBezTo>
                      <a:pt x="10398" y="1277"/>
                      <a:pt x="9301" y="1142"/>
                      <a:pt x="8209" y="1142"/>
                    </a:cubicBezTo>
                    <a:cubicBezTo>
                      <a:pt x="7017" y="1142"/>
                      <a:pt x="5833" y="1303"/>
                      <a:pt x="4632" y="1687"/>
                    </a:cubicBezTo>
                    <a:cubicBezTo>
                      <a:pt x="4251" y="1806"/>
                      <a:pt x="3859" y="1949"/>
                      <a:pt x="3454" y="1997"/>
                    </a:cubicBezTo>
                    <a:cubicBezTo>
                      <a:pt x="3370" y="2004"/>
                      <a:pt x="3285" y="2008"/>
                      <a:pt x="3198" y="2008"/>
                    </a:cubicBezTo>
                    <a:cubicBezTo>
                      <a:pt x="2879" y="2008"/>
                      <a:pt x="2549" y="1948"/>
                      <a:pt x="2287" y="1770"/>
                    </a:cubicBezTo>
                    <a:cubicBezTo>
                      <a:pt x="1954" y="1544"/>
                      <a:pt x="1727" y="1104"/>
                      <a:pt x="1846" y="711"/>
                    </a:cubicBezTo>
                    <a:cubicBezTo>
                      <a:pt x="1936" y="423"/>
                      <a:pt x="2243" y="210"/>
                      <a:pt x="2542" y="210"/>
                    </a:cubicBezTo>
                    <a:cubicBezTo>
                      <a:pt x="2616" y="210"/>
                      <a:pt x="2690" y="223"/>
                      <a:pt x="2760" y="252"/>
                    </a:cubicBezTo>
                    <a:lnTo>
                      <a:pt x="2760" y="252"/>
                    </a:lnTo>
                    <a:cubicBezTo>
                      <a:pt x="2432" y="98"/>
                      <a:pt x="2064" y="1"/>
                      <a:pt x="1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1643950" y="1036875"/>
                <a:ext cx="469725" cy="485375"/>
              </a:xfrm>
              <a:custGeom>
                <a:avLst/>
                <a:gdLst/>
                <a:ahLst/>
                <a:cxnLst/>
                <a:rect l="l" t="t" r="r" b="b"/>
                <a:pathLst>
                  <a:path w="18789" h="19415" extrusionOk="0">
                    <a:moveTo>
                      <a:pt x="5370" y="1667"/>
                    </a:moveTo>
                    <a:lnTo>
                      <a:pt x="5370" y="1667"/>
                    </a:lnTo>
                    <a:cubicBezTo>
                      <a:pt x="5799" y="2346"/>
                      <a:pt x="6203" y="3060"/>
                      <a:pt x="6537" y="3798"/>
                    </a:cubicBezTo>
                    <a:cubicBezTo>
                      <a:pt x="6882" y="4536"/>
                      <a:pt x="7156" y="5310"/>
                      <a:pt x="7358" y="6096"/>
                    </a:cubicBezTo>
                    <a:cubicBezTo>
                      <a:pt x="7763" y="7680"/>
                      <a:pt x="7942" y="9299"/>
                      <a:pt x="8275" y="10894"/>
                    </a:cubicBezTo>
                    <a:cubicBezTo>
                      <a:pt x="8573" y="12466"/>
                      <a:pt x="9013" y="14061"/>
                      <a:pt x="9859" y="15431"/>
                    </a:cubicBezTo>
                    <a:cubicBezTo>
                      <a:pt x="10073" y="15776"/>
                      <a:pt x="10311" y="16097"/>
                      <a:pt x="10561" y="16419"/>
                    </a:cubicBezTo>
                    <a:cubicBezTo>
                      <a:pt x="10811" y="16728"/>
                      <a:pt x="11097" y="17014"/>
                      <a:pt x="11406" y="17276"/>
                    </a:cubicBezTo>
                    <a:cubicBezTo>
                      <a:pt x="11728" y="17550"/>
                      <a:pt x="12049" y="17764"/>
                      <a:pt x="12395" y="17978"/>
                    </a:cubicBezTo>
                    <a:cubicBezTo>
                      <a:pt x="12752" y="18169"/>
                      <a:pt x="13121" y="18336"/>
                      <a:pt x="13514" y="18455"/>
                    </a:cubicBezTo>
                    <a:cubicBezTo>
                      <a:pt x="13121" y="18348"/>
                      <a:pt x="12740" y="18217"/>
                      <a:pt x="12359" y="18038"/>
                    </a:cubicBezTo>
                    <a:cubicBezTo>
                      <a:pt x="12002" y="17836"/>
                      <a:pt x="11668" y="17621"/>
                      <a:pt x="11335" y="17371"/>
                    </a:cubicBezTo>
                    <a:cubicBezTo>
                      <a:pt x="10692" y="16847"/>
                      <a:pt x="10156" y="16216"/>
                      <a:pt x="9716" y="15538"/>
                    </a:cubicBezTo>
                    <a:cubicBezTo>
                      <a:pt x="8811" y="14145"/>
                      <a:pt x="8358" y="12537"/>
                      <a:pt x="8049" y="10954"/>
                    </a:cubicBezTo>
                    <a:cubicBezTo>
                      <a:pt x="7751" y="9335"/>
                      <a:pt x="7573" y="7703"/>
                      <a:pt x="7204" y="6144"/>
                    </a:cubicBezTo>
                    <a:cubicBezTo>
                      <a:pt x="6846" y="4572"/>
                      <a:pt x="6168" y="3084"/>
                      <a:pt x="5370" y="1667"/>
                    </a:cubicBezTo>
                    <a:close/>
                    <a:moveTo>
                      <a:pt x="4406" y="0"/>
                    </a:moveTo>
                    <a:lnTo>
                      <a:pt x="4406" y="0"/>
                    </a:lnTo>
                    <a:cubicBezTo>
                      <a:pt x="5739" y="1846"/>
                      <a:pt x="2120" y="4048"/>
                      <a:pt x="3536" y="5667"/>
                    </a:cubicBezTo>
                    <a:cubicBezTo>
                      <a:pt x="2523" y="5051"/>
                      <a:pt x="1448" y="4587"/>
                      <a:pt x="284" y="4587"/>
                    </a:cubicBezTo>
                    <a:cubicBezTo>
                      <a:pt x="190" y="4587"/>
                      <a:pt x="96" y="4590"/>
                      <a:pt x="0" y="4596"/>
                    </a:cubicBezTo>
                    <a:cubicBezTo>
                      <a:pt x="3489" y="6203"/>
                      <a:pt x="5727" y="10144"/>
                      <a:pt x="7239" y="13502"/>
                    </a:cubicBezTo>
                    <a:cubicBezTo>
                      <a:pt x="8525" y="16324"/>
                      <a:pt x="10561" y="18395"/>
                      <a:pt x="13419" y="19121"/>
                    </a:cubicBezTo>
                    <a:cubicBezTo>
                      <a:pt x="14014" y="19276"/>
                      <a:pt x="14621" y="19372"/>
                      <a:pt x="15300" y="19407"/>
                    </a:cubicBezTo>
                    <a:cubicBezTo>
                      <a:pt x="15398" y="19412"/>
                      <a:pt x="15495" y="19414"/>
                      <a:pt x="15593" y="19414"/>
                    </a:cubicBezTo>
                    <a:cubicBezTo>
                      <a:pt x="16685" y="19414"/>
                      <a:pt x="17717" y="19130"/>
                      <a:pt x="18788" y="19098"/>
                    </a:cubicBezTo>
                    <a:lnTo>
                      <a:pt x="18788" y="19098"/>
                    </a:lnTo>
                    <a:cubicBezTo>
                      <a:pt x="18677" y="19101"/>
                      <a:pt x="18566" y="19103"/>
                      <a:pt x="18455" y="19103"/>
                    </a:cubicBezTo>
                    <a:cubicBezTo>
                      <a:pt x="16136" y="19103"/>
                      <a:pt x="13705" y="18390"/>
                      <a:pt x="11990" y="16788"/>
                    </a:cubicBezTo>
                    <a:cubicBezTo>
                      <a:pt x="11025" y="15895"/>
                      <a:pt x="9490" y="14252"/>
                      <a:pt x="10085" y="12811"/>
                    </a:cubicBezTo>
                    <a:cubicBezTo>
                      <a:pt x="10299" y="12323"/>
                      <a:pt x="10656" y="11847"/>
                      <a:pt x="11168" y="11692"/>
                    </a:cubicBezTo>
                    <a:cubicBezTo>
                      <a:pt x="11244" y="11671"/>
                      <a:pt x="11323" y="11662"/>
                      <a:pt x="11403" y="11662"/>
                    </a:cubicBezTo>
                    <a:cubicBezTo>
                      <a:pt x="11884" y="11662"/>
                      <a:pt x="12417" y="12007"/>
                      <a:pt x="12478" y="12466"/>
                    </a:cubicBezTo>
                    <a:cubicBezTo>
                      <a:pt x="12680" y="11787"/>
                      <a:pt x="12323" y="10978"/>
                      <a:pt x="11668" y="10668"/>
                    </a:cubicBezTo>
                    <a:cubicBezTo>
                      <a:pt x="11502" y="10588"/>
                      <a:pt x="11324" y="10552"/>
                      <a:pt x="11145" y="10552"/>
                    </a:cubicBezTo>
                    <a:cubicBezTo>
                      <a:pt x="10628" y="10552"/>
                      <a:pt x="10096" y="10851"/>
                      <a:pt x="9787" y="11275"/>
                    </a:cubicBezTo>
                    <a:cubicBezTo>
                      <a:pt x="9728" y="8977"/>
                      <a:pt x="10597" y="6989"/>
                      <a:pt x="12026" y="5191"/>
                    </a:cubicBezTo>
                    <a:lnTo>
                      <a:pt x="12026" y="5191"/>
                    </a:lnTo>
                    <a:cubicBezTo>
                      <a:pt x="12025" y="5191"/>
                      <a:pt x="11323" y="5251"/>
                      <a:pt x="10835" y="5417"/>
                    </a:cubicBezTo>
                    <a:cubicBezTo>
                      <a:pt x="10835" y="5417"/>
                      <a:pt x="10966" y="4465"/>
                      <a:pt x="11930" y="3060"/>
                    </a:cubicBezTo>
                    <a:lnTo>
                      <a:pt x="11930" y="3060"/>
                    </a:lnTo>
                    <a:cubicBezTo>
                      <a:pt x="10609" y="3453"/>
                      <a:pt x="10240" y="3584"/>
                      <a:pt x="9168" y="4465"/>
                    </a:cubicBezTo>
                    <a:cubicBezTo>
                      <a:pt x="9359" y="1131"/>
                      <a:pt x="5834" y="1977"/>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1457025" y="1136275"/>
                <a:ext cx="329225" cy="251550"/>
              </a:xfrm>
              <a:custGeom>
                <a:avLst/>
                <a:gdLst/>
                <a:ahLst/>
                <a:cxnLst/>
                <a:rect l="l" t="t" r="r" b="b"/>
                <a:pathLst>
                  <a:path w="13169" h="10062" extrusionOk="0">
                    <a:moveTo>
                      <a:pt x="3191" y="2644"/>
                    </a:moveTo>
                    <a:lnTo>
                      <a:pt x="3191" y="2644"/>
                    </a:lnTo>
                    <a:cubicBezTo>
                      <a:pt x="3965" y="2823"/>
                      <a:pt x="4715" y="3049"/>
                      <a:pt x="5453" y="3323"/>
                    </a:cubicBezTo>
                    <a:cubicBezTo>
                      <a:pt x="6179" y="3608"/>
                      <a:pt x="6894" y="3942"/>
                      <a:pt x="7561" y="4323"/>
                    </a:cubicBezTo>
                    <a:cubicBezTo>
                      <a:pt x="8215" y="4716"/>
                      <a:pt x="8858" y="5156"/>
                      <a:pt x="9418" y="5656"/>
                    </a:cubicBezTo>
                    <a:cubicBezTo>
                      <a:pt x="9989" y="6144"/>
                      <a:pt x="10513" y="6680"/>
                      <a:pt x="10954" y="7240"/>
                    </a:cubicBezTo>
                    <a:cubicBezTo>
                      <a:pt x="10430" y="6728"/>
                      <a:pt x="9882" y="6216"/>
                      <a:pt x="9299" y="5751"/>
                    </a:cubicBezTo>
                    <a:cubicBezTo>
                      <a:pt x="8727" y="5299"/>
                      <a:pt x="8096" y="4858"/>
                      <a:pt x="7442" y="4489"/>
                    </a:cubicBezTo>
                    <a:cubicBezTo>
                      <a:pt x="6787" y="4108"/>
                      <a:pt x="6084" y="3775"/>
                      <a:pt x="5382" y="3477"/>
                    </a:cubicBezTo>
                    <a:cubicBezTo>
                      <a:pt x="4655" y="3168"/>
                      <a:pt x="3917" y="2894"/>
                      <a:pt x="3191" y="2644"/>
                    </a:cubicBezTo>
                    <a:close/>
                    <a:moveTo>
                      <a:pt x="3405" y="1"/>
                    </a:moveTo>
                    <a:cubicBezTo>
                      <a:pt x="3429" y="144"/>
                      <a:pt x="5179" y="1668"/>
                      <a:pt x="5489" y="2322"/>
                    </a:cubicBezTo>
                    <a:cubicBezTo>
                      <a:pt x="4658" y="1808"/>
                      <a:pt x="3541" y="1546"/>
                      <a:pt x="2446" y="1546"/>
                    </a:cubicBezTo>
                    <a:cubicBezTo>
                      <a:pt x="1564" y="1546"/>
                      <a:pt x="696" y="1715"/>
                      <a:pt x="0" y="2061"/>
                    </a:cubicBezTo>
                    <a:cubicBezTo>
                      <a:pt x="5036" y="3406"/>
                      <a:pt x="9656" y="6204"/>
                      <a:pt x="13168" y="10062"/>
                    </a:cubicBezTo>
                    <a:cubicBezTo>
                      <a:pt x="11740" y="7061"/>
                      <a:pt x="7072" y="560"/>
                      <a:pt x="3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1965700" y="1320050"/>
                <a:ext cx="155125" cy="153500"/>
              </a:xfrm>
              <a:custGeom>
                <a:avLst/>
                <a:gdLst/>
                <a:ahLst/>
                <a:cxnLst/>
                <a:rect l="l" t="t" r="r" b="b"/>
                <a:pathLst>
                  <a:path w="6205" h="6140" extrusionOk="0">
                    <a:moveTo>
                      <a:pt x="2253" y="1"/>
                    </a:moveTo>
                    <a:cubicBezTo>
                      <a:pt x="2110" y="1"/>
                      <a:pt x="1970" y="41"/>
                      <a:pt x="1834" y="127"/>
                    </a:cubicBezTo>
                    <a:cubicBezTo>
                      <a:pt x="1" y="1317"/>
                      <a:pt x="6204" y="6140"/>
                      <a:pt x="6204" y="6140"/>
                    </a:cubicBezTo>
                    <a:cubicBezTo>
                      <a:pt x="6204" y="6140"/>
                      <a:pt x="4022"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11"/>
            <p:cNvGrpSpPr/>
            <p:nvPr/>
          </p:nvGrpSpPr>
          <p:grpSpPr>
            <a:xfrm>
              <a:off x="1414275" y="1839440"/>
              <a:ext cx="308825" cy="1464623"/>
              <a:chOff x="1414275" y="1597152"/>
              <a:chExt cx="308825" cy="1464623"/>
            </a:xfrm>
          </p:grpSpPr>
          <p:sp>
            <p:nvSpPr>
              <p:cNvPr id="798" name="Google Shape;798;p11"/>
              <p:cNvSpPr/>
              <p:nvPr/>
            </p:nvSpPr>
            <p:spPr>
              <a:xfrm rot="-5400000">
                <a:off x="1218698" y="1793562"/>
                <a:ext cx="700811" cy="307993"/>
              </a:xfrm>
              <a:custGeom>
                <a:avLst/>
                <a:gdLst/>
                <a:ahLst/>
                <a:cxnLst/>
                <a:rect l="l" t="t" r="r" b="b"/>
                <a:pathLst>
                  <a:path w="16003" h="7033" extrusionOk="0">
                    <a:moveTo>
                      <a:pt x="5136" y="700"/>
                    </a:moveTo>
                    <a:cubicBezTo>
                      <a:pt x="5309" y="700"/>
                      <a:pt x="5483" y="708"/>
                      <a:pt x="5656" y="723"/>
                    </a:cubicBezTo>
                    <a:cubicBezTo>
                      <a:pt x="6763" y="806"/>
                      <a:pt x="7799" y="1235"/>
                      <a:pt x="8776" y="1711"/>
                    </a:cubicBezTo>
                    <a:cubicBezTo>
                      <a:pt x="9704" y="2223"/>
                      <a:pt x="10645" y="2806"/>
                      <a:pt x="11633" y="3247"/>
                    </a:cubicBezTo>
                    <a:cubicBezTo>
                      <a:pt x="12609" y="3711"/>
                      <a:pt x="13669" y="3973"/>
                      <a:pt x="14753" y="4128"/>
                    </a:cubicBezTo>
                    <a:cubicBezTo>
                      <a:pt x="14217" y="4080"/>
                      <a:pt x="13669" y="3997"/>
                      <a:pt x="13145" y="3878"/>
                    </a:cubicBezTo>
                    <a:cubicBezTo>
                      <a:pt x="12609" y="3735"/>
                      <a:pt x="12086" y="3580"/>
                      <a:pt x="11597" y="3354"/>
                    </a:cubicBezTo>
                    <a:cubicBezTo>
                      <a:pt x="10597" y="2925"/>
                      <a:pt x="9669" y="2342"/>
                      <a:pt x="8692" y="1866"/>
                    </a:cubicBezTo>
                    <a:cubicBezTo>
                      <a:pt x="7728" y="1378"/>
                      <a:pt x="6716" y="961"/>
                      <a:pt x="5644" y="842"/>
                    </a:cubicBezTo>
                    <a:cubicBezTo>
                      <a:pt x="5448" y="815"/>
                      <a:pt x="5245" y="802"/>
                      <a:pt x="5040" y="802"/>
                    </a:cubicBezTo>
                    <a:cubicBezTo>
                      <a:pt x="4972" y="802"/>
                      <a:pt x="4903" y="803"/>
                      <a:pt x="4835" y="806"/>
                    </a:cubicBezTo>
                    <a:cubicBezTo>
                      <a:pt x="4573" y="818"/>
                      <a:pt x="4311" y="854"/>
                      <a:pt x="4037" y="901"/>
                    </a:cubicBezTo>
                    <a:cubicBezTo>
                      <a:pt x="3763" y="961"/>
                      <a:pt x="3513" y="1032"/>
                      <a:pt x="3263" y="1139"/>
                    </a:cubicBezTo>
                    <a:cubicBezTo>
                      <a:pt x="3013" y="1235"/>
                      <a:pt x="2775" y="1378"/>
                      <a:pt x="2549" y="1520"/>
                    </a:cubicBezTo>
                    <a:cubicBezTo>
                      <a:pt x="2751" y="1354"/>
                      <a:pt x="2989" y="1211"/>
                      <a:pt x="3251" y="1092"/>
                    </a:cubicBezTo>
                    <a:cubicBezTo>
                      <a:pt x="3501" y="973"/>
                      <a:pt x="3751" y="877"/>
                      <a:pt x="4025" y="818"/>
                    </a:cubicBezTo>
                    <a:cubicBezTo>
                      <a:pt x="4391" y="737"/>
                      <a:pt x="4763" y="700"/>
                      <a:pt x="5136" y="700"/>
                    </a:cubicBezTo>
                    <a:close/>
                    <a:moveTo>
                      <a:pt x="5802" y="0"/>
                    </a:moveTo>
                    <a:cubicBezTo>
                      <a:pt x="4493" y="0"/>
                      <a:pt x="3266" y="370"/>
                      <a:pt x="2203" y="1175"/>
                    </a:cubicBezTo>
                    <a:cubicBezTo>
                      <a:pt x="1882" y="1437"/>
                      <a:pt x="1584" y="1711"/>
                      <a:pt x="1287" y="2056"/>
                    </a:cubicBezTo>
                    <a:cubicBezTo>
                      <a:pt x="763" y="2663"/>
                      <a:pt x="465" y="3390"/>
                      <a:pt x="1" y="4033"/>
                    </a:cubicBezTo>
                    <a:cubicBezTo>
                      <a:pt x="953" y="2723"/>
                      <a:pt x="2382" y="1651"/>
                      <a:pt x="4025" y="1389"/>
                    </a:cubicBezTo>
                    <a:cubicBezTo>
                      <a:pt x="4351" y="1341"/>
                      <a:pt x="4761" y="1289"/>
                      <a:pt x="5173" y="1289"/>
                    </a:cubicBezTo>
                    <a:cubicBezTo>
                      <a:pt x="5874" y="1289"/>
                      <a:pt x="6584" y="1439"/>
                      <a:pt x="6906" y="2009"/>
                    </a:cubicBezTo>
                    <a:cubicBezTo>
                      <a:pt x="7085" y="2330"/>
                      <a:pt x="7192" y="2711"/>
                      <a:pt x="7061" y="3056"/>
                    </a:cubicBezTo>
                    <a:cubicBezTo>
                      <a:pt x="6962" y="3300"/>
                      <a:pt x="6651" y="3488"/>
                      <a:pt x="6367" y="3488"/>
                    </a:cubicBezTo>
                    <a:cubicBezTo>
                      <a:pt x="6275" y="3488"/>
                      <a:pt x="6187" y="3469"/>
                      <a:pt x="6109" y="3425"/>
                    </a:cubicBezTo>
                    <a:lnTo>
                      <a:pt x="6109" y="3425"/>
                    </a:lnTo>
                    <a:cubicBezTo>
                      <a:pt x="6302" y="3691"/>
                      <a:pt x="6627" y="3837"/>
                      <a:pt x="6945" y="3837"/>
                    </a:cubicBezTo>
                    <a:cubicBezTo>
                      <a:pt x="7097" y="3837"/>
                      <a:pt x="7248" y="3804"/>
                      <a:pt x="7383" y="3735"/>
                    </a:cubicBezTo>
                    <a:cubicBezTo>
                      <a:pt x="7823" y="3533"/>
                      <a:pt x="7978" y="2949"/>
                      <a:pt x="7835" y="2509"/>
                    </a:cubicBezTo>
                    <a:lnTo>
                      <a:pt x="7835" y="2509"/>
                    </a:lnTo>
                    <a:cubicBezTo>
                      <a:pt x="9085" y="3413"/>
                      <a:pt x="9764" y="4687"/>
                      <a:pt x="10121" y="6200"/>
                    </a:cubicBezTo>
                    <a:cubicBezTo>
                      <a:pt x="10121" y="6200"/>
                      <a:pt x="10383" y="5807"/>
                      <a:pt x="10502" y="5485"/>
                    </a:cubicBezTo>
                    <a:cubicBezTo>
                      <a:pt x="10502" y="5485"/>
                      <a:pt x="10943" y="5938"/>
                      <a:pt x="11288" y="7033"/>
                    </a:cubicBezTo>
                    <a:cubicBezTo>
                      <a:pt x="11633" y="6164"/>
                      <a:pt x="11705" y="5914"/>
                      <a:pt x="11693" y="4985"/>
                    </a:cubicBezTo>
                    <a:lnTo>
                      <a:pt x="11693" y="4985"/>
                    </a:lnTo>
                    <a:cubicBezTo>
                      <a:pt x="12115" y="5357"/>
                      <a:pt x="12495" y="5495"/>
                      <a:pt x="12852" y="5495"/>
                    </a:cubicBezTo>
                    <a:cubicBezTo>
                      <a:pt x="13900" y="5495"/>
                      <a:pt x="14757" y="4306"/>
                      <a:pt x="15950" y="4306"/>
                    </a:cubicBezTo>
                    <a:cubicBezTo>
                      <a:pt x="15968" y="4306"/>
                      <a:pt x="15985" y="4306"/>
                      <a:pt x="16003" y="4306"/>
                    </a:cubicBezTo>
                    <a:cubicBezTo>
                      <a:pt x="14489" y="4260"/>
                      <a:pt x="14791" y="1519"/>
                      <a:pt x="13433" y="1519"/>
                    </a:cubicBezTo>
                    <a:cubicBezTo>
                      <a:pt x="13413" y="1519"/>
                      <a:pt x="13392" y="1519"/>
                      <a:pt x="13371" y="1520"/>
                    </a:cubicBezTo>
                    <a:cubicBezTo>
                      <a:pt x="14193" y="1199"/>
                      <a:pt x="14919" y="794"/>
                      <a:pt x="15407" y="80"/>
                    </a:cubicBezTo>
                    <a:lnTo>
                      <a:pt x="15407" y="80"/>
                    </a:lnTo>
                    <a:cubicBezTo>
                      <a:pt x="14354" y="628"/>
                      <a:pt x="13149" y="828"/>
                      <a:pt x="11922" y="828"/>
                    </a:cubicBezTo>
                    <a:cubicBezTo>
                      <a:pt x="10485" y="828"/>
                      <a:pt x="9018" y="555"/>
                      <a:pt x="7728" y="246"/>
                    </a:cubicBezTo>
                    <a:cubicBezTo>
                      <a:pt x="7073" y="85"/>
                      <a:pt x="6428" y="0"/>
                      <a:pt x="5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rot="-5400000">
                <a:off x="1217800" y="2557483"/>
                <a:ext cx="700768" cy="307817"/>
              </a:xfrm>
              <a:custGeom>
                <a:avLst/>
                <a:gdLst/>
                <a:ahLst/>
                <a:cxnLst/>
                <a:rect l="l" t="t" r="r" b="b"/>
                <a:pathLst>
                  <a:path w="16002" h="7029" extrusionOk="0">
                    <a:moveTo>
                      <a:pt x="10902" y="731"/>
                    </a:moveTo>
                    <a:cubicBezTo>
                      <a:pt x="11280" y="731"/>
                      <a:pt x="11655" y="770"/>
                      <a:pt x="12025" y="861"/>
                    </a:cubicBezTo>
                    <a:cubicBezTo>
                      <a:pt x="12299" y="920"/>
                      <a:pt x="12549" y="1004"/>
                      <a:pt x="12799" y="1123"/>
                    </a:cubicBezTo>
                    <a:cubicBezTo>
                      <a:pt x="13061" y="1242"/>
                      <a:pt x="13275" y="1385"/>
                      <a:pt x="13502" y="1551"/>
                    </a:cubicBezTo>
                    <a:cubicBezTo>
                      <a:pt x="13275" y="1408"/>
                      <a:pt x="13037" y="1277"/>
                      <a:pt x="12787" y="1170"/>
                    </a:cubicBezTo>
                    <a:cubicBezTo>
                      <a:pt x="12537" y="1063"/>
                      <a:pt x="12287" y="992"/>
                      <a:pt x="12013" y="932"/>
                    </a:cubicBezTo>
                    <a:cubicBezTo>
                      <a:pt x="11751" y="885"/>
                      <a:pt x="11478" y="837"/>
                      <a:pt x="11216" y="837"/>
                    </a:cubicBezTo>
                    <a:cubicBezTo>
                      <a:pt x="10942" y="837"/>
                      <a:pt x="10680" y="837"/>
                      <a:pt x="10406" y="873"/>
                    </a:cubicBezTo>
                    <a:cubicBezTo>
                      <a:pt x="9335" y="992"/>
                      <a:pt x="8311" y="1408"/>
                      <a:pt x="7358" y="1897"/>
                    </a:cubicBezTo>
                    <a:cubicBezTo>
                      <a:pt x="6382" y="2373"/>
                      <a:pt x="5453" y="2956"/>
                      <a:pt x="4453" y="3385"/>
                    </a:cubicBezTo>
                    <a:cubicBezTo>
                      <a:pt x="3941" y="3611"/>
                      <a:pt x="3429" y="3766"/>
                      <a:pt x="2905" y="3909"/>
                    </a:cubicBezTo>
                    <a:cubicBezTo>
                      <a:pt x="2369" y="4028"/>
                      <a:pt x="1834" y="4111"/>
                      <a:pt x="1298" y="4159"/>
                    </a:cubicBezTo>
                    <a:cubicBezTo>
                      <a:pt x="2369" y="3992"/>
                      <a:pt x="3441" y="3742"/>
                      <a:pt x="4417" y="3278"/>
                    </a:cubicBezTo>
                    <a:cubicBezTo>
                      <a:pt x="5382" y="2825"/>
                      <a:pt x="6298" y="2242"/>
                      <a:pt x="7275" y="1754"/>
                    </a:cubicBezTo>
                    <a:cubicBezTo>
                      <a:pt x="8251" y="1277"/>
                      <a:pt x="9287" y="837"/>
                      <a:pt x="10394" y="754"/>
                    </a:cubicBezTo>
                    <a:cubicBezTo>
                      <a:pt x="10564" y="739"/>
                      <a:pt x="10733" y="731"/>
                      <a:pt x="10902" y="731"/>
                    </a:cubicBezTo>
                    <a:close/>
                    <a:moveTo>
                      <a:pt x="7" y="4313"/>
                    </a:moveTo>
                    <a:lnTo>
                      <a:pt x="7" y="4313"/>
                    </a:lnTo>
                    <a:cubicBezTo>
                      <a:pt x="5" y="4313"/>
                      <a:pt x="2" y="4313"/>
                      <a:pt x="0" y="4314"/>
                    </a:cubicBezTo>
                    <a:cubicBezTo>
                      <a:pt x="2" y="4313"/>
                      <a:pt x="5" y="4313"/>
                      <a:pt x="7" y="4313"/>
                    </a:cubicBezTo>
                    <a:close/>
                    <a:moveTo>
                      <a:pt x="10198" y="1"/>
                    </a:moveTo>
                    <a:cubicBezTo>
                      <a:pt x="9572" y="1"/>
                      <a:pt x="8928" y="84"/>
                      <a:pt x="8275" y="242"/>
                    </a:cubicBezTo>
                    <a:cubicBezTo>
                      <a:pt x="6981" y="557"/>
                      <a:pt x="5510" y="834"/>
                      <a:pt x="4070" y="834"/>
                    </a:cubicBezTo>
                    <a:cubicBezTo>
                      <a:pt x="2847" y="834"/>
                      <a:pt x="1646" y="634"/>
                      <a:pt x="595" y="87"/>
                    </a:cubicBezTo>
                    <a:lnTo>
                      <a:pt x="595" y="87"/>
                    </a:lnTo>
                    <a:cubicBezTo>
                      <a:pt x="1095" y="813"/>
                      <a:pt x="1834" y="1218"/>
                      <a:pt x="2643" y="1527"/>
                    </a:cubicBezTo>
                    <a:cubicBezTo>
                      <a:pt x="2625" y="1527"/>
                      <a:pt x="2607" y="1526"/>
                      <a:pt x="2589" y="1526"/>
                    </a:cubicBezTo>
                    <a:cubicBezTo>
                      <a:pt x="1201" y="1526"/>
                      <a:pt x="1504" y="4258"/>
                      <a:pt x="7" y="4313"/>
                    </a:cubicBezTo>
                    <a:lnTo>
                      <a:pt x="7" y="4313"/>
                    </a:lnTo>
                    <a:cubicBezTo>
                      <a:pt x="27" y="4313"/>
                      <a:pt x="46" y="4312"/>
                      <a:pt x="65" y="4312"/>
                    </a:cubicBezTo>
                    <a:cubicBezTo>
                      <a:pt x="1262" y="4312"/>
                      <a:pt x="2120" y="5501"/>
                      <a:pt x="3166" y="5501"/>
                    </a:cubicBezTo>
                    <a:cubicBezTo>
                      <a:pt x="3522" y="5501"/>
                      <a:pt x="3901" y="5363"/>
                      <a:pt x="4322" y="4992"/>
                    </a:cubicBezTo>
                    <a:lnTo>
                      <a:pt x="4322" y="4992"/>
                    </a:lnTo>
                    <a:cubicBezTo>
                      <a:pt x="4310" y="5921"/>
                      <a:pt x="4393" y="6171"/>
                      <a:pt x="4727" y="7028"/>
                    </a:cubicBezTo>
                    <a:cubicBezTo>
                      <a:pt x="5060" y="5945"/>
                      <a:pt x="5513" y="5480"/>
                      <a:pt x="5513" y="5480"/>
                    </a:cubicBezTo>
                    <a:cubicBezTo>
                      <a:pt x="5632" y="5814"/>
                      <a:pt x="5882" y="6195"/>
                      <a:pt x="5882" y="6195"/>
                    </a:cubicBezTo>
                    <a:cubicBezTo>
                      <a:pt x="6239" y="4695"/>
                      <a:pt x="6941" y="3432"/>
                      <a:pt x="8180" y="2504"/>
                    </a:cubicBezTo>
                    <a:lnTo>
                      <a:pt x="8180" y="2504"/>
                    </a:lnTo>
                    <a:cubicBezTo>
                      <a:pt x="8037" y="2968"/>
                      <a:pt x="8192" y="3540"/>
                      <a:pt x="8620" y="3742"/>
                    </a:cubicBezTo>
                    <a:cubicBezTo>
                      <a:pt x="8756" y="3810"/>
                      <a:pt x="8906" y="3842"/>
                      <a:pt x="9057" y="3842"/>
                    </a:cubicBezTo>
                    <a:cubicBezTo>
                      <a:pt x="9382" y="3842"/>
                      <a:pt x="9711" y="3693"/>
                      <a:pt x="9906" y="3432"/>
                    </a:cubicBezTo>
                    <a:lnTo>
                      <a:pt x="9906" y="3432"/>
                    </a:lnTo>
                    <a:cubicBezTo>
                      <a:pt x="9828" y="3476"/>
                      <a:pt x="9739" y="3495"/>
                      <a:pt x="9648" y="3495"/>
                    </a:cubicBezTo>
                    <a:cubicBezTo>
                      <a:pt x="9363" y="3495"/>
                      <a:pt x="9053" y="3307"/>
                      <a:pt x="8954" y="3063"/>
                    </a:cubicBezTo>
                    <a:cubicBezTo>
                      <a:pt x="8811" y="2730"/>
                      <a:pt x="8918" y="2325"/>
                      <a:pt x="9096" y="2016"/>
                    </a:cubicBezTo>
                    <a:cubicBezTo>
                      <a:pt x="9427" y="1444"/>
                      <a:pt x="10143" y="1286"/>
                      <a:pt x="10848" y="1286"/>
                    </a:cubicBezTo>
                    <a:cubicBezTo>
                      <a:pt x="11258" y="1286"/>
                      <a:pt x="11665" y="1340"/>
                      <a:pt x="11990" y="1397"/>
                    </a:cubicBezTo>
                    <a:cubicBezTo>
                      <a:pt x="13609" y="1658"/>
                      <a:pt x="15050" y="2730"/>
                      <a:pt x="16002" y="4040"/>
                    </a:cubicBezTo>
                    <a:cubicBezTo>
                      <a:pt x="15538" y="3397"/>
                      <a:pt x="15240" y="2670"/>
                      <a:pt x="14728" y="2063"/>
                    </a:cubicBezTo>
                    <a:cubicBezTo>
                      <a:pt x="14442" y="1730"/>
                      <a:pt x="14133" y="1432"/>
                      <a:pt x="13799" y="1182"/>
                    </a:cubicBezTo>
                    <a:cubicBezTo>
                      <a:pt x="12743" y="368"/>
                      <a:pt x="11511" y="1"/>
                      <a:pt x="10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1"/>
            <p:cNvGrpSpPr/>
            <p:nvPr/>
          </p:nvGrpSpPr>
          <p:grpSpPr>
            <a:xfrm>
              <a:off x="7394450" y="1839440"/>
              <a:ext cx="308825" cy="1464623"/>
              <a:chOff x="7394450" y="1597152"/>
              <a:chExt cx="308825" cy="1464623"/>
            </a:xfrm>
          </p:grpSpPr>
          <p:sp>
            <p:nvSpPr>
              <p:cNvPr id="801" name="Google Shape;801;p11"/>
              <p:cNvSpPr/>
              <p:nvPr/>
            </p:nvSpPr>
            <p:spPr>
              <a:xfrm rot="5400000">
                <a:off x="7198041" y="2557373"/>
                <a:ext cx="700811" cy="307993"/>
              </a:xfrm>
              <a:custGeom>
                <a:avLst/>
                <a:gdLst/>
                <a:ahLst/>
                <a:cxnLst/>
                <a:rect l="l" t="t" r="r" b="b"/>
                <a:pathLst>
                  <a:path w="16003" h="7033" extrusionOk="0">
                    <a:moveTo>
                      <a:pt x="5136" y="700"/>
                    </a:moveTo>
                    <a:cubicBezTo>
                      <a:pt x="5309" y="700"/>
                      <a:pt x="5483" y="708"/>
                      <a:pt x="5656" y="723"/>
                    </a:cubicBezTo>
                    <a:cubicBezTo>
                      <a:pt x="6763" y="806"/>
                      <a:pt x="7799" y="1235"/>
                      <a:pt x="8776" y="1711"/>
                    </a:cubicBezTo>
                    <a:cubicBezTo>
                      <a:pt x="9704" y="2223"/>
                      <a:pt x="10645" y="2806"/>
                      <a:pt x="11633" y="3247"/>
                    </a:cubicBezTo>
                    <a:cubicBezTo>
                      <a:pt x="12609" y="3711"/>
                      <a:pt x="13669" y="3973"/>
                      <a:pt x="14753" y="4128"/>
                    </a:cubicBezTo>
                    <a:cubicBezTo>
                      <a:pt x="14217" y="4080"/>
                      <a:pt x="13669" y="3997"/>
                      <a:pt x="13145" y="3878"/>
                    </a:cubicBezTo>
                    <a:cubicBezTo>
                      <a:pt x="12609" y="3735"/>
                      <a:pt x="12086" y="3580"/>
                      <a:pt x="11597" y="3354"/>
                    </a:cubicBezTo>
                    <a:cubicBezTo>
                      <a:pt x="10597" y="2925"/>
                      <a:pt x="9669" y="2342"/>
                      <a:pt x="8692" y="1866"/>
                    </a:cubicBezTo>
                    <a:cubicBezTo>
                      <a:pt x="7728" y="1378"/>
                      <a:pt x="6716" y="961"/>
                      <a:pt x="5644" y="842"/>
                    </a:cubicBezTo>
                    <a:cubicBezTo>
                      <a:pt x="5448" y="815"/>
                      <a:pt x="5245" y="802"/>
                      <a:pt x="5040" y="802"/>
                    </a:cubicBezTo>
                    <a:cubicBezTo>
                      <a:pt x="4972" y="802"/>
                      <a:pt x="4903" y="803"/>
                      <a:pt x="4835" y="806"/>
                    </a:cubicBezTo>
                    <a:cubicBezTo>
                      <a:pt x="4573" y="818"/>
                      <a:pt x="4311" y="854"/>
                      <a:pt x="4037" y="901"/>
                    </a:cubicBezTo>
                    <a:cubicBezTo>
                      <a:pt x="3763" y="961"/>
                      <a:pt x="3513" y="1032"/>
                      <a:pt x="3263" y="1139"/>
                    </a:cubicBezTo>
                    <a:cubicBezTo>
                      <a:pt x="3013" y="1235"/>
                      <a:pt x="2775" y="1378"/>
                      <a:pt x="2549" y="1520"/>
                    </a:cubicBezTo>
                    <a:cubicBezTo>
                      <a:pt x="2751" y="1354"/>
                      <a:pt x="2989" y="1211"/>
                      <a:pt x="3251" y="1092"/>
                    </a:cubicBezTo>
                    <a:cubicBezTo>
                      <a:pt x="3501" y="973"/>
                      <a:pt x="3751" y="877"/>
                      <a:pt x="4025" y="818"/>
                    </a:cubicBezTo>
                    <a:cubicBezTo>
                      <a:pt x="4391" y="737"/>
                      <a:pt x="4763" y="700"/>
                      <a:pt x="5136" y="700"/>
                    </a:cubicBezTo>
                    <a:close/>
                    <a:moveTo>
                      <a:pt x="5802" y="0"/>
                    </a:moveTo>
                    <a:cubicBezTo>
                      <a:pt x="4493" y="0"/>
                      <a:pt x="3266" y="370"/>
                      <a:pt x="2203" y="1175"/>
                    </a:cubicBezTo>
                    <a:cubicBezTo>
                      <a:pt x="1882" y="1437"/>
                      <a:pt x="1584" y="1711"/>
                      <a:pt x="1287" y="2056"/>
                    </a:cubicBezTo>
                    <a:cubicBezTo>
                      <a:pt x="763" y="2663"/>
                      <a:pt x="465" y="3390"/>
                      <a:pt x="1" y="4033"/>
                    </a:cubicBezTo>
                    <a:cubicBezTo>
                      <a:pt x="953" y="2723"/>
                      <a:pt x="2382" y="1651"/>
                      <a:pt x="4025" y="1389"/>
                    </a:cubicBezTo>
                    <a:cubicBezTo>
                      <a:pt x="4351" y="1341"/>
                      <a:pt x="4761" y="1289"/>
                      <a:pt x="5173" y="1289"/>
                    </a:cubicBezTo>
                    <a:cubicBezTo>
                      <a:pt x="5874" y="1289"/>
                      <a:pt x="6584" y="1439"/>
                      <a:pt x="6906" y="2009"/>
                    </a:cubicBezTo>
                    <a:cubicBezTo>
                      <a:pt x="7085" y="2330"/>
                      <a:pt x="7192" y="2711"/>
                      <a:pt x="7061" y="3056"/>
                    </a:cubicBezTo>
                    <a:cubicBezTo>
                      <a:pt x="6962" y="3300"/>
                      <a:pt x="6651" y="3488"/>
                      <a:pt x="6367" y="3488"/>
                    </a:cubicBezTo>
                    <a:cubicBezTo>
                      <a:pt x="6275" y="3488"/>
                      <a:pt x="6187" y="3469"/>
                      <a:pt x="6109" y="3425"/>
                    </a:cubicBezTo>
                    <a:lnTo>
                      <a:pt x="6109" y="3425"/>
                    </a:lnTo>
                    <a:cubicBezTo>
                      <a:pt x="6302" y="3691"/>
                      <a:pt x="6627" y="3837"/>
                      <a:pt x="6945" y="3837"/>
                    </a:cubicBezTo>
                    <a:cubicBezTo>
                      <a:pt x="7097" y="3837"/>
                      <a:pt x="7248" y="3804"/>
                      <a:pt x="7383" y="3735"/>
                    </a:cubicBezTo>
                    <a:cubicBezTo>
                      <a:pt x="7823" y="3533"/>
                      <a:pt x="7978" y="2949"/>
                      <a:pt x="7835" y="2509"/>
                    </a:cubicBezTo>
                    <a:lnTo>
                      <a:pt x="7835" y="2509"/>
                    </a:lnTo>
                    <a:cubicBezTo>
                      <a:pt x="9085" y="3413"/>
                      <a:pt x="9764" y="4687"/>
                      <a:pt x="10121" y="6200"/>
                    </a:cubicBezTo>
                    <a:cubicBezTo>
                      <a:pt x="10121" y="6200"/>
                      <a:pt x="10383" y="5807"/>
                      <a:pt x="10502" y="5485"/>
                    </a:cubicBezTo>
                    <a:cubicBezTo>
                      <a:pt x="10502" y="5485"/>
                      <a:pt x="10943" y="5938"/>
                      <a:pt x="11288" y="7033"/>
                    </a:cubicBezTo>
                    <a:cubicBezTo>
                      <a:pt x="11633" y="6164"/>
                      <a:pt x="11705" y="5914"/>
                      <a:pt x="11693" y="4985"/>
                    </a:cubicBezTo>
                    <a:lnTo>
                      <a:pt x="11693" y="4985"/>
                    </a:lnTo>
                    <a:cubicBezTo>
                      <a:pt x="12115" y="5357"/>
                      <a:pt x="12495" y="5495"/>
                      <a:pt x="12852" y="5495"/>
                    </a:cubicBezTo>
                    <a:cubicBezTo>
                      <a:pt x="13900" y="5495"/>
                      <a:pt x="14757" y="4306"/>
                      <a:pt x="15950" y="4306"/>
                    </a:cubicBezTo>
                    <a:cubicBezTo>
                      <a:pt x="15968" y="4306"/>
                      <a:pt x="15985" y="4306"/>
                      <a:pt x="16003" y="4306"/>
                    </a:cubicBezTo>
                    <a:cubicBezTo>
                      <a:pt x="14489" y="4260"/>
                      <a:pt x="14791" y="1519"/>
                      <a:pt x="13433" y="1519"/>
                    </a:cubicBezTo>
                    <a:cubicBezTo>
                      <a:pt x="13413" y="1519"/>
                      <a:pt x="13392" y="1519"/>
                      <a:pt x="13371" y="1520"/>
                    </a:cubicBezTo>
                    <a:cubicBezTo>
                      <a:pt x="14193" y="1199"/>
                      <a:pt x="14919" y="794"/>
                      <a:pt x="15407" y="80"/>
                    </a:cubicBezTo>
                    <a:lnTo>
                      <a:pt x="15407" y="80"/>
                    </a:lnTo>
                    <a:cubicBezTo>
                      <a:pt x="14354" y="628"/>
                      <a:pt x="13149" y="828"/>
                      <a:pt x="11922" y="828"/>
                    </a:cubicBezTo>
                    <a:cubicBezTo>
                      <a:pt x="10485" y="828"/>
                      <a:pt x="9018" y="555"/>
                      <a:pt x="7728" y="246"/>
                    </a:cubicBezTo>
                    <a:cubicBezTo>
                      <a:pt x="7073" y="85"/>
                      <a:pt x="6428" y="0"/>
                      <a:pt x="5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rot="5400000">
                <a:off x="7198982" y="1793628"/>
                <a:ext cx="700768" cy="307817"/>
              </a:xfrm>
              <a:custGeom>
                <a:avLst/>
                <a:gdLst/>
                <a:ahLst/>
                <a:cxnLst/>
                <a:rect l="l" t="t" r="r" b="b"/>
                <a:pathLst>
                  <a:path w="16002" h="7029" extrusionOk="0">
                    <a:moveTo>
                      <a:pt x="10902" y="731"/>
                    </a:moveTo>
                    <a:cubicBezTo>
                      <a:pt x="11280" y="731"/>
                      <a:pt x="11655" y="770"/>
                      <a:pt x="12025" y="861"/>
                    </a:cubicBezTo>
                    <a:cubicBezTo>
                      <a:pt x="12299" y="920"/>
                      <a:pt x="12549" y="1004"/>
                      <a:pt x="12799" y="1123"/>
                    </a:cubicBezTo>
                    <a:cubicBezTo>
                      <a:pt x="13061" y="1242"/>
                      <a:pt x="13275" y="1385"/>
                      <a:pt x="13502" y="1551"/>
                    </a:cubicBezTo>
                    <a:cubicBezTo>
                      <a:pt x="13275" y="1408"/>
                      <a:pt x="13037" y="1277"/>
                      <a:pt x="12787" y="1170"/>
                    </a:cubicBezTo>
                    <a:cubicBezTo>
                      <a:pt x="12537" y="1063"/>
                      <a:pt x="12287" y="992"/>
                      <a:pt x="12013" y="932"/>
                    </a:cubicBezTo>
                    <a:cubicBezTo>
                      <a:pt x="11751" y="885"/>
                      <a:pt x="11478" y="837"/>
                      <a:pt x="11216" y="837"/>
                    </a:cubicBezTo>
                    <a:cubicBezTo>
                      <a:pt x="10942" y="837"/>
                      <a:pt x="10680" y="837"/>
                      <a:pt x="10406" y="873"/>
                    </a:cubicBezTo>
                    <a:cubicBezTo>
                      <a:pt x="9335" y="992"/>
                      <a:pt x="8311" y="1408"/>
                      <a:pt x="7358" y="1897"/>
                    </a:cubicBezTo>
                    <a:cubicBezTo>
                      <a:pt x="6382" y="2373"/>
                      <a:pt x="5453" y="2956"/>
                      <a:pt x="4453" y="3385"/>
                    </a:cubicBezTo>
                    <a:cubicBezTo>
                      <a:pt x="3941" y="3611"/>
                      <a:pt x="3429" y="3766"/>
                      <a:pt x="2905" y="3909"/>
                    </a:cubicBezTo>
                    <a:cubicBezTo>
                      <a:pt x="2369" y="4028"/>
                      <a:pt x="1834" y="4111"/>
                      <a:pt x="1298" y="4159"/>
                    </a:cubicBezTo>
                    <a:cubicBezTo>
                      <a:pt x="2369" y="3992"/>
                      <a:pt x="3441" y="3742"/>
                      <a:pt x="4417" y="3278"/>
                    </a:cubicBezTo>
                    <a:cubicBezTo>
                      <a:pt x="5382" y="2825"/>
                      <a:pt x="6298" y="2242"/>
                      <a:pt x="7275" y="1754"/>
                    </a:cubicBezTo>
                    <a:cubicBezTo>
                      <a:pt x="8251" y="1277"/>
                      <a:pt x="9287" y="837"/>
                      <a:pt x="10394" y="754"/>
                    </a:cubicBezTo>
                    <a:cubicBezTo>
                      <a:pt x="10564" y="739"/>
                      <a:pt x="10733" y="731"/>
                      <a:pt x="10902" y="731"/>
                    </a:cubicBezTo>
                    <a:close/>
                    <a:moveTo>
                      <a:pt x="7" y="4313"/>
                    </a:moveTo>
                    <a:lnTo>
                      <a:pt x="7" y="4313"/>
                    </a:lnTo>
                    <a:cubicBezTo>
                      <a:pt x="5" y="4313"/>
                      <a:pt x="2" y="4313"/>
                      <a:pt x="0" y="4314"/>
                    </a:cubicBezTo>
                    <a:cubicBezTo>
                      <a:pt x="2" y="4313"/>
                      <a:pt x="5" y="4313"/>
                      <a:pt x="7" y="4313"/>
                    </a:cubicBezTo>
                    <a:close/>
                    <a:moveTo>
                      <a:pt x="10198" y="1"/>
                    </a:moveTo>
                    <a:cubicBezTo>
                      <a:pt x="9572" y="1"/>
                      <a:pt x="8928" y="84"/>
                      <a:pt x="8275" y="242"/>
                    </a:cubicBezTo>
                    <a:cubicBezTo>
                      <a:pt x="6981" y="557"/>
                      <a:pt x="5510" y="834"/>
                      <a:pt x="4070" y="834"/>
                    </a:cubicBezTo>
                    <a:cubicBezTo>
                      <a:pt x="2847" y="834"/>
                      <a:pt x="1646" y="634"/>
                      <a:pt x="595" y="87"/>
                    </a:cubicBezTo>
                    <a:lnTo>
                      <a:pt x="595" y="87"/>
                    </a:lnTo>
                    <a:cubicBezTo>
                      <a:pt x="1095" y="813"/>
                      <a:pt x="1834" y="1218"/>
                      <a:pt x="2643" y="1527"/>
                    </a:cubicBezTo>
                    <a:cubicBezTo>
                      <a:pt x="2625" y="1527"/>
                      <a:pt x="2607" y="1526"/>
                      <a:pt x="2589" y="1526"/>
                    </a:cubicBezTo>
                    <a:cubicBezTo>
                      <a:pt x="1201" y="1526"/>
                      <a:pt x="1504" y="4258"/>
                      <a:pt x="7" y="4313"/>
                    </a:cubicBezTo>
                    <a:lnTo>
                      <a:pt x="7" y="4313"/>
                    </a:lnTo>
                    <a:cubicBezTo>
                      <a:pt x="27" y="4313"/>
                      <a:pt x="46" y="4312"/>
                      <a:pt x="65" y="4312"/>
                    </a:cubicBezTo>
                    <a:cubicBezTo>
                      <a:pt x="1262" y="4312"/>
                      <a:pt x="2120" y="5501"/>
                      <a:pt x="3166" y="5501"/>
                    </a:cubicBezTo>
                    <a:cubicBezTo>
                      <a:pt x="3522" y="5501"/>
                      <a:pt x="3901" y="5363"/>
                      <a:pt x="4322" y="4992"/>
                    </a:cubicBezTo>
                    <a:lnTo>
                      <a:pt x="4322" y="4992"/>
                    </a:lnTo>
                    <a:cubicBezTo>
                      <a:pt x="4310" y="5921"/>
                      <a:pt x="4393" y="6171"/>
                      <a:pt x="4727" y="7028"/>
                    </a:cubicBezTo>
                    <a:cubicBezTo>
                      <a:pt x="5060" y="5945"/>
                      <a:pt x="5513" y="5480"/>
                      <a:pt x="5513" y="5480"/>
                    </a:cubicBezTo>
                    <a:cubicBezTo>
                      <a:pt x="5632" y="5814"/>
                      <a:pt x="5882" y="6195"/>
                      <a:pt x="5882" y="6195"/>
                    </a:cubicBezTo>
                    <a:cubicBezTo>
                      <a:pt x="6239" y="4695"/>
                      <a:pt x="6941" y="3432"/>
                      <a:pt x="8180" y="2504"/>
                    </a:cubicBezTo>
                    <a:lnTo>
                      <a:pt x="8180" y="2504"/>
                    </a:lnTo>
                    <a:cubicBezTo>
                      <a:pt x="8037" y="2968"/>
                      <a:pt x="8192" y="3540"/>
                      <a:pt x="8620" y="3742"/>
                    </a:cubicBezTo>
                    <a:cubicBezTo>
                      <a:pt x="8756" y="3810"/>
                      <a:pt x="8906" y="3842"/>
                      <a:pt x="9057" y="3842"/>
                    </a:cubicBezTo>
                    <a:cubicBezTo>
                      <a:pt x="9382" y="3842"/>
                      <a:pt x="9711" y="3693"/>
                      <a:pt x="9906" y="3432"/>
                    </a:cubicBezTo>
                    <a:lnTo>
                      <a:pt x="9906" y="3432"/>
                    </a:lnTo>
                    <a:cubicBezTo>
                      <a:pt x="9828" y="3476"/>
                      <a:pt x="9739" y="3495"/>
                      <a:pt x="9648" y="3495"/>
                    </a:cubicBezTo>
                    <a:cubicBezTo>
                      <a:pt x="9363" y="3495"/>
                      <a:pt x="9053" y="3307"/>
                      <a:pt x="8954" y="3063"/>
                    </a:cubicBezTo>
                    <a:cubicBezTo>
                      <a:pt x="8811" y="2730"/>
                      <a:pt x="8918" y="2325"/>
                      <a:pt x="9096" y="2016"/>
                    </a:cubicBezTo>
                    <a:cubicBezTo>
                      <a:pt x="9427" y="1444"/>
                      <a:pt x="10143" y="1286"/>
                      <a:pt x="10848" y="1286"/>
                    </a:cubicBezTo>
                    <a:cubicBezTo>
                      <a:pt x="11258" y="1286"/>
                      <a:pt x="11665" y="1340"/>
                      <a:pt x="11990" y="1397"/>
                    </a:cubicBezTo>
                    <a:cubicBezTo>
                      <a:pt x="13609" y="1658"/>
                      <a:pt x="15050" y="2730"/>
                      <a:pt x="16002" y="4040"/>
                    </a:cubicBezTo>
                    <a:cubicBezTo>
                      <a:pt x="15538" y="3397"/>
                      <a:pt x="15240" y="2670"/>
                      <a:pt x="14728" y="2063"/>
                    </a:cubicBezTo>
                    <a:cubicBezTo>
                      <a:pt x="14442" y="1730"/>
                      <a:pt x="14133" y="1432"/>
                      <a:pt x="13799" y="1182"/>
                    </a:cubicBezTo>
                    <a:cubicBezTo>
                      <a:pt x="12743" y="368"/>
                      <a:pt x="11511" y="1"/>
                      <a:pt x="10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1"/>
            <p:cNvGrpSpPr/>
            <p:nvPr/>
          </p:nvGrpSpPr>
          <p:grpSpPr>
            <a:xfrm>
              <a:off x="1549050" y="1034622"/>
              <a:ext cx="1881600" cy="721020"/>
              <a:chOff x="1549050" y="1034622"/>
              <a:chExt cx="1881600" cy="721020"/>
            </a:xfrm>
          </p:grpSpPr>
          <p:sp>
            <p:nvSpPr>
              <p:cNvPr id="804" name="Google Shape;804;p11"/>
              <p:cNvSpPr/>
              <p:nvPr/>
            </p:nvSpPr>
            <p:spPr>
              <a:xfrm flipH="1">
                <a:off x="1549088" y="1034625"/>
                <a:ext cx="1881562"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5400000" flipH="1">
                <a:off x="1207677" y="1375995"/>
                <a:ext cx="721020"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11"/>
            <p:cNvGrpSpPr/>
            <p:nvPr/>
          </p:nvGrpSpPr>
          <p:grpSpPr>
            <a:xfrm flipH="1">
              <a:off x="5713375" y="1034622"/>
              <a:ext cx="1881600" cy="721020"/>
              <a:chOff x="1549050" y="1034622"/>
              <a:chExt cx="1881600" cy="721020"/>
            </a:xfrm>
          </p:grpSpPr>
          <p:sp>
            <p:nvSpPr>
              <p:cNvPr id="807" name="Google Shape;807;p11"/>
              <p:cNvSpPr/>
              <p:nvPr/>
            </p:nvSpPr>
            <p:spPr>
              <a:xfrm flipH="1">
                <a:off x="1549088" y="1034625"/>
                <a:ext cx="1881562"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5400000" flipH="1">
                <a:off x="1207677" y="1375995"/>
                <a:ext cx="721020"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rot="10800000" flipH="1">
              <a:off x="1549050" y="3387872"/>
              <a:ext cx="1881600" cy="721020"/>
              <a:chOff x="1549050" y="1034622"/>
              <a:chExt cx="1881600" cy="721020"/>
            </a:xfrm>
          </p:grpSpPr>
          <p:sp>
            <p:nvSpPr>
              <p:cNvPr id="810" name="Google Shape;810;p11"/>
              <p:cNvSpPr/>
              <p:nvPr/>
            </p:nvSpPr>
            <p:spPr>
              <a:xfrm flipH="1">
                <a:off x="1549088" y="1034625"/>
                <a:ext cx="1881562"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5400000" flipH="1">
                <a:off x="1207677" y="1375995"/>
                <a:ext cx="721020"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11"/>
            <p:cNvGrpSpPr/>
            <p:nvPr/>
          </p:nvGrpSpPr>
          <p:grpSpPr>
            <a:xfrm rot="10800000">
              <a:off x="5713375" y="3387872"/>
              <a:ext cx="1881600" cy="721020"/>
              <a:chOff x="1549050" y="1034622"/>
              <a:chExt cx="1881600" cy="721020"/>
            </a:xfrm>
          </p:grpSpPr>
          <p:sp>
            <p:nvSpPr>
              <p:cNvPr id="813" name="Google Shape;813;p11"/>
              <p:cNvSpPr/>
              <p:nvPr/>
            </p:nvSpPr>
            <p:spPr>
              <a:xfrm flipH="1">
                <a:off x="1549088" y="1034625"/>
                <a:ext cx="1881562"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5400000" flipH="1">
                <a:off x="1207677" y="1375995"/>
                <a:ext cx="721020" cy="38275"/>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5" name="Google Shape;815;p11"/>
          <p:cNvSpPr txBox="1">
            <a:spLocks noGrp="1"/>
          </p:cNvSpPr>
          <p:nvPr>
            <p:ph type="title" hasCustomPrompt="1"/>
          </p:nvPr>
        </p:nvSpPr>
        <p:spPr>
          <a:xfrm>
            <a:off x="1791200" y="1454275"/>
            <a:ext cx="5561700" cy="1774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2000"/>
              <a:buNone/>
              <a:defRPr sz="12000">
                <a:solidFill>
                  <a:schemeClr val="accent5"/>
                </a:solidFill>
              </a:defRPr>
            </a:lvl1pPr>
            <a:lvl2pPr lvl="1" algn="ctr">
              <a:spcBef>
                <a:spcPts val="0"/>
              </a:spcBef>
              <a:spcAft>
                <a:spcPts val="0"/>
              </a:spcAft>
              <a:buClr>
                <a:schemeClr val="accent5"/>
              </a:buClr>
              <a:buSzPts val="12000"/>
              <a:buNone/>
              <a:defRPr sz="12000">
                <a:solidFill>
                  <a:schemeClr val="accent5"/>
                </a:solidFill>
              </a:defRPr>
            </a:lvl2pPr>
            <a:lvl3pPr lvl="2" algn="ctr">
              <a:spcBef>
                <a:spcPts val="0"/>
              </a:spcBef>
              <a:spcAft>
                <a:spcPts val="0"/>
              </a:spcAft>
              <a:buClr>
                <a:schemeClr val="accent5"/>
              </a:buClr>
              <a:buSzPts val="12000"/>
              <a:buNone/>
              <a:defRPr sz="12000">
                <a:solidFill>
                  <a:schemeClr val="accent5"/>
                </a:solidFill>
              </a:defRPr>
            </a:lvl3pPr>
            <a:lvl4pPr lvl="3" algn="ctr">
              <a:spcBef>
                <a:spcPts val="0"/>
              </a:spcBef>
              <a:spcAft>
                <a:spcPts val="0"/>
              </a:spcAft>
              <a:buClr>
                <a:schemeClr val="accent5"/>
              </a:buClr>
              <a:buSzPts val="12000"/>
              <a:buNone/>
              <a:defRPr sz="12000">
                <a:solidFill>
                  <a:schemeClr val="accent5"/>
                </a:solidFill>
              </a:defRPr>
            </a:lvl4pPr>
            <a:lvl5pPr lvl="4" algn="ctr">
              <a:spcBef>
                <a:spcPts val="0"/>
              </a:spcBef>
              <a:spcAft>
                <a:spcPts val="0"/>
              </a:spcAft>
              <a:buClr>
                <a:schemeClr val="accent5"/>
              </a:buClr>
              <a:buSzPts val="12000"/>
              <a:buNone/>
              <a:defRPr sz="12000">
                <a:solidFill>
                  <a:schemeClr val="accent5"/>
                </a:solidFill>
              </a:defRPr>
            </a:lvl5pPr>
            <a:lvl6pPr lvl="5" algn="ctr">
              <a:spcBef>
                <a:spcPts val="0"/>
              </a:spcBef>
              <a:spcAft>
                <a:spcPts val="0"/>
              </a:spcAft>
              <a:buClr>
                <a:schemeClr val="accent5"/>
              </a:buClr>
              <a:buSzPts val="12000"/>
              <a:buNone/>
              <a:defRPr sz="12000">
                <a:solidFill>
                  <a:schemeClr val="accent5"/>
                </a:solidFill>
              </a:defRPr>
            </a:lvl6pPr>
            <a:lvl7pPr lvl="6" algn="ctr">
              <a:spcBef>
                <a:spcPts val="0"/>
              </a:spcBef>
              <a:spcAft>
                <a:spcPts val="0"/>
              </a:spcAft>
              <a:buClr>
                <a:schemeClr val="accent5"/>
              </a:buClr>
              <a:buSzPts val="12000"/>
              <a:buNone/>
              <a:defRPr sz="12000">
                <a:solidFill>
                  <a:schemeClr val="accent5"/>
                </a:solidFill>
              </a:defRPr>
            </a:lvl7pPr>
            <a:lvl8pPr lvl="7" algn="ctr">
              <a:spcBef>
                <a:spcPts val="0"/>
              </a:spcBef>
              <a:spcAft>
                <a:spcPts val="0"/>
              </a:spcAft>
              <a:buClr>
                <a:schemeClr val="accent5"/>
              </a:buClr>
              <a:buSzPts val="12000"/>
              <a:buNone/>
              <a:defRPr sz="12000">
                <a:solidFill>
                  <a:schemeClr val="accent5"/>
                </a:solidFill>
              </a:defRPr>
            </a:lvl8pPr>
            <a:lvl9pPr lvl="8" algn="ctr">
              <a:spcBef>
                <a:spcPts val="0"/>
              </a:spcBef>
              <a:spcAft>
                <a:spcPts val="0"/>
              </a:spcAft>
              <a:buClr>
                <a:schemeClr val="accent5"/>
              </a:buClr>
              <a:buSzPts val="12000"/>
              <a:buNone/>
              <a:defRPr sz="12000">
                <a:solidFill>
                  <a:schemeClr val="accent5"/>
                </a:solidFill>
              </a:defRPr>
            </a:lvl9pPr>
          </a:lstStyle>
          <a:p>
            <a:r>
              <a:t>xx%</a:t>
            </a:r>
          </a:p>
        </p:txBody>
      </p:sp>
      <p:sp>
        <p:nvSpPr>
          <p:cNvPr id="816" name="Google Shape;816;p11"/>
          <p:cNvSpPr txBox="1">
            <a:spLocks noGrp="1"/>
          </p:cNvSpPr>
          <p:nvPr>
            <p:ph type="body" idx="1"/>
          </p:nvPr>
        </p:nvSpPr>
        <p:spPr>
          <a:xfrm>
            <a:off x="2432200" y="3069125"/>
            <a:ext cx="4279500" cy="77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45025"/>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1pPr>
            <a:lvl2pPr lvl="1"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2pPr>
            <a:lvl3pPr lvl="2"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3pPr>
            <a:lvl4pPr lvl="3"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4pPr>
            <a:lvl5pPr lvl="4"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5pPr>
            <a:lvl6pPr lvl="5"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6pPr>
            <a:lvl7pPr lvl="6"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7pPr>
            <a:lvl8pPr lvl="7"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8pPr>
            <a:lvl9pPr lvl="8" algn="ctr">
              <a:spcBef>
                <a:spcPts val="0"/>
              </a:spcBef>
              <a:spcAft>
                <a:spcPts val="0"/>
              </a:spcAft>
              <a:buClr>
                <a:schemeClr val="dk1"/>
              </a:buClr>
              <a:buSzPts val="2800"/>
              <a:buFont typeface="Milonga"/>
              <a:buNone/>
              <a:defRPr sz="2800" b="1">
                <a:solidFill>
                  <a:schemeClr val="dk1"/>
                </a:solidFill>
                <a:latin typeface="Milonga"/>
                <a:ea typeface="Milonga"/>
                <a:cs typeface="Milonga"/>
                <a:sym typeface="Milonga"/>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1pPr>
            <a:lvl2pPr marL="914400" lvl="1"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2pPr>
            <a:lvl3pPr marL="1371600" lvl="2"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3pPr>
            <a:lvl4pPr marL="1828800" lvl="3"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4pPr>
            <a:lvl5pPr marL="2286000" lvl="4"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5pPr>
            <a:lvl6pPr marL="2743200" lvl="5"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6pPr>
            <a:lvl7pPr marL="3200400" lvl="6"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7pPr>
            <a:lvl8pPr marL="3657600" lvl="7"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8pPr>
            <a:lvl9pPr marL="4114800" lvl="8" indent="-317500">
              <a:lnSpc>
                <a:spcPct val="100000"/>
              </a:lnSpc>
              <a:spcBef>
                <a:spcPts val="0"/>
              </a:spcBef>
              <a:spcAft>
                <a:spcPts val="0"/>
              </a:spcAft>
              <a:buClr>
                <a:schemeClr val="dk2"/>
              </a:buClr>
              <a:buSzPts val="1400"/>
              <a:buFont typeface="Adamina"/>
              <a:buChar char="■"/>
              <a:defRPr>
                <a:solidFill>
                  <a:schemeClr val="dk2"/>
                </a:solidFill>
                <a:latin typeface="Adamina"/>
                <a:ea typeface="Adamina"/>
                <a:cs typeface="Adamina"/>
                <a:sym typeface="Adami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5"/>
          <p:cNvSpPr txBox="1">
            <a:spLocks noGrp="1"/>
          </p:cNvSpPr>
          <p:nvPr>
            <p:ph type="ctrTitle"/>
          </p:nvPr>
        </p:nvSpPr>
        <p:spPr>
          <a:xfrm>
            <a:off x="2026250" y="1705575"/>
            <a:ext cx="5091600" cy="13551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JO" sz="4800" dirty="0">
                <a:cs typeface="+mj-cs"/>
              </a:rPr>
              <a:t>أيقونة عذراء فلاديمير</a:t>
            </a:r>
            <a:endParaRPr sz="4800" dirty="0">
              <a:cs typeface="+mj-cs"/>
            </a:endParaRPr>
          </a:p>
        </p:txBody>
      </p:sp>
      <p:sp>
        <p:nvSpPr>
          <p:cNvPr id="827" name="Google Shape;827;p15"/>
          <p:cNvSpPr txBox="1">
            <a:spLocks noGrp="1"/>
          </p:cNvSpPr>
          <p:nvPr>
            <p:ph type="subTitle" idx="1"/>
          </p:nvPr>
        </p:nvSpPr>
        <p:spPr>
          <a:xfrm>
            <a:off x="2508300" y="2917975"/>
            <a:ext cx="4127400" cy="522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ar-JO" sz="1800" dirty="0">
                <a:latin typeface="Prata"/>
                <a:ea typeface="Prata"/>
                <a:cs typeface="+mj-cs"/>
                <a:sym typeface="Prata"/>
              </a:rPr>
              <a:t>فرح الشرقاوي، ميرا حدادين</a:t>
            </a:r>
            <a:endParaRPr sz="1800" dirty="0">
              <a:solidFill>
                <a:schemeClr val="lt2"/>
              </a:solidFill>
              <a:latin typeface="Prata"/>
              <a:ea typeface="Prata"/>
              <a:cs typeface="+mj-cs"/>
              <a:sym typeface="Prat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1028" name="Picture 4" descr="أيقونات العذراء العجائبية وجميع القديسين - منتدى الفرح المسيحى">
            <a:extLst>
              <a:ext uri="{FF2B5EF4-FFF2-40B4-BE49-F238E27FC236}">
                <a16:creationId xmlns:a16="http://schemas.microsoft.com/office/drawing/2014/main" id="{4B55C603-BB6C-6F4A-9BF3-B968305CA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561" y="367396"/>
            <a:ext cx="3356877" cy="4408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446-16DF-DDD8-DDEA-DC045EC44E30}"/>
              </a:ext>
            </a:extLst>
          </p:cNvPr>
          <p:cNvSpPr>
            <a:spLocks noGrp="1"/>
          </p:cNvSpPr>
          <p:nvPr>
            <p:ph type="title"/>
          </p:nvPr>
        </p:nvSpPr>
        <p:spPr/>
        <p:txBody>
          <a:bodyPr/>
          <a:lstStyle/>
          <a:p>
            <a:r>
              <a:rPr lang="ar-JO" dirty="0">
                <a:cs typeface="+mj-cs"/>
              </a:rPr>
              <a:t>نماذج أيقونة عذراء فلاديمير</a:t>
            </a:r>
            <a:endParaRPr lang="en-US" dirty="0">
              <a:cs typeface="+mj-cs"/>
            </a:endParaRPr>
          </a:p>
        </p:txBody>
      </p:sp>
      <p:sp>
        <p:nvSpPr>
          <p:cNvPr id="3" name="Text Placeholder 2">
            <a:extLst>
              <a:ext uri="{FF2B5EF4-FFF2-40B4-BE49-F238E27FC236}">
                <a16:creationId xmlns:a16="http://schemas.microsoft.com/office/drawing/2014/main" id="{69D99E99-0419-7482-0BB1-8E52DA2537A9}"/>
              </a:ext>
            </a:extLst>
          </p:cNvPr>
          <p:cNvSpPr>
            <a:spLocks noGrp="1"/>
          </p:cNvSpPr>
          <p:nvPr>
            <p:ph type="body" idx="1"/>
          </p:nvPr>
        </p:nvSpPr>
        <p:spPr>
          <a:xfrm>
            <a:off x="758775" y="1216800"/>
            <a:ext cx="7626300" cy="3100200"/>
          </a:xfrm>
        </p:spPr>
        <p:txBody>
          <a:bodyPr/>
          <a:lstStyle/>
          <a:p>
            <a:pPr marL="152400" indent="0" algn="r" rtl="1">
              <a:buNone/>
            </a:pPr>
            <a:r>
              <a:rPr lang="ar-JO" sz="1800" b="1" i="0" dirty="0">
                <a:solidFill>
                  <a:srgbClr val="64635F"/>
                </a:solidFill>
                <a:effectLst/>
                <a:latin typeface="Conv_GE"/>
                <a:cs typeface="+mj-cs"/>
              </a:rPr>
              <a:t>تجمع </a:t>
            </a:r>
            <a:r>
              <a:rPr lang="ar-JO" sz="1800" b="1" dirty="0">
                <a:solidFill>
                  <a:srgbClr val="64635F"/>
                </a:solidFill>
                <a:latin typeface="Conv_GE"/>
                <a:cs typeface="+mj-cs"/>
              </a:rPr>
              <a:t>أ</a:t>
            </a:r>
            <a:r>
              <a:rPr lang="ar-JO" sz="1800" b="1" i="0" dirty="0">
                <a:solidFill>
                  <a:srgbClr val="64635F"/>
                </a:solidFill>
                <a:effectLst/>
                <a:latin typeface="Conv_GE"/>
                <a:cs typeface="+mj-cs"/>
              </a:rPr>
              <a:t>يقونة فلاديمير بين أيقونَتين نموذجَين مُهمَّين لأيقونات والدة الإله:</a:t>
            </a:r>
          </a:p>
          <a:p>
            <a:pPr algn="r" rtl="1">
              <a:buFont typeface="Courier New" panose="02070309020205020404" pitchFamily="49" charset="0"/>
              <a:buChar char="o"/>
            </a:pPr>
            <a:endParaRPr lang="ar-JO" sz="1800" b="1" i="0" dirty="0">
              <a:solidFill>
                <a:srgbClr val="64635F"/>
              </a:solidFill>
              <a:effectLst/>
              <a:latin typeface="Conv_GE"/>
              <a:cs typeface="+mj-cs"/>
            </a:endParaRPr>
          </a:p>
          <a:p>
            <a:pPr algn="r" rtl="1">
              <a:buFont typeface="Courier New" panose="02070309020205020404" pitchFamily="49" charset="0"/>
              <a:buChar char="o"/>
            </a:pPr>
            <a:r>
              <a:rPr lang="ar-JO" sz="1800" b="0" i="0" dirty="0">
                <a:solidFill>
                  <a:srgbClr val="64635F"/>
                </a:solidFill>
                <a:effectLst/>
                <a:latin typeface="Conv_GE"/>
                <a:cs typeface="+mj-cs"/>
              </a:rPr>
              <a:t>النموذج الأوّل يُسمّى "الهادية والمُرشِدة" أي التي تُشير إلى الطريق. والطريق طبعًا هو الرب يسوع المسيح كما قال عن نفسه:" "قَالَ لَهُ يَسُوعُ: «أَنَا هُوَ الطَّرِيقُ وَالْحَقُّ وَالْحَيَاةُ. لَيْسَ أَحَدٌ يَأْتِي إِلَى الآبِ إِلاَّ بِي." (٩:١٤).</a:t>
            </a:r>
          </a:p>
          <a:p>
            <a:pPr algn="r" rtl="1">
              <a:buFont typeface="Courier New" panose="02070309020205020404" pitchFamily="49" charset="0"/>
              <a:buChar char="o"/>
            </a:pPr>
            <a:endParaRPr lang="ar-JO" sz="1800" dirty="0">
              <a:solidFill>
                <a:srgbClr val="64635F"/>
              </a:solidFill>
              <a:latin typeface="Conv_GE"/>
              <a:cs typeface="+mj-cs"/>
            </a:endParaRPr>
          </a:p>
          <a:p>
            <a:pPr algn="r" rtl="1">
              <a:buFont typeface="Courier New" panose="02070309020205020404" pitchFamily="49" charset="0"/>
              <a:buChar char="o"/>
            </a:pPr>
            <a:r>
              <a:rPr lang="ar-JO" sz="1800" b="0" i="0" dirty="0">
                <a:solidFill>
                  <a:srgbClr val="64635F"/>
                </a:solidFill>
                <a:effectLst/>
                <a:latin typeface="Conv_GE"/>
                <a:cs typeface="+mj-cs"/>
              </a:rPr>
              <a:t>النموذج الثاني يُعرف بالعذراء الراحمة</a:t>
            </a:r>
            <a:r>
              <a:rPr lang="ar-JO" sz="1800" dirty="0">
                <a:solidFill>
                  <a:srgbClr val="64635F"/>
                </a:solidFill>
                <a:latin typeface="Conv_GE"/>
                <a:cs typeface="+mj-cs"/>
              </a:rPr>
              <a:t>.</a:t>
            </a:r>
            <a:r>
              <a:rPr lang="en-US" sz="1800" b="0" i="0" dirty="0">
                <a:solidFill>
                  <a:srgbClr val="64635F"/>
                </a:solidFill>
                <a:effectLst/>
                <a:latin typeface="Conv_GE"/>
                <a:cs typeface="+mj-cs"/>
              </a:rPr>
              <a:t> </a:t>
            </a:r>
            <a:r>
              <a:rPr lang="ar-JO" sz="1800" b="0" i="0" dirty="0">
                <a:solidFill>
                  <a:srgbClr val="64635F"/>
                </a:solidFill>
                <a:effectLst/>
                <a:latin typeface="Conv_GE"/>
                <a:cs typeface="+mj-cs"/>
              </a:rPr>
              <a:t>حيث نرى مريم العذراء تَحتضن الرّبّ يسوع، في تعبير واضح عن أمومة والدة الإله وشفاعتها.</a:t>
            </a:r>
          </a:p>
          <a:p>
            <a:pPr marL="152400" indent="0" algn="just" rtl="1">
              <a:buNone/>
            </a:pPr>
            <a:r>
              <a:rPr lang="ar-JO" sz="2800" b="0" i="0" dirty="0">
                <a:solidFill>
                  <a:srgbClr val="64635F"/>
                </a:solidFill>
                <a:effectLst/>
                <a:latin typeface="Conv_GE"/>
              </a:rPr>
              <a:t> </a:t>
            </a:r>
          </a:p>
          <a:p>
            <a:pPr algn="r" rtl="1">
              <a:buFont typeface="Courier New" panose="02070309020205020404" pitchFamily="49" charset="0"/>
              <a:buChar char="o"/>
            </a:pPr>
            <a:endParaRPr lang="ar-JO" sz="1800" b="0" i="0" dirty="0">
              <a:solidFill>
                <a:srgbClr val="64635F"/>
              </a:solidFill>
              <a:effectLst/>
              <a:latin typeface="Conv_GE"/>
              <a:cs typeface="+mj-cs"/>
            </a:endParaRPr>
          </a:p>
          <a:p>
            <a:pPr algn="r" rtl="1">
              <a:buFont typeface="Courier New" panose="02070309020205020404" pitchFamily="49" charset="0"/>
              <a:buChar char="o"/>
            </a:pPr>
            <a:endParaRPr lang="en-US" dirty="0">
              <a:cs typeface="+mj-cs"/>
            </a:endParaRPr>
          </a:p>
        </p:txBody>
      </p:sp>
    </p:spTree>
    <p:extLst>
      <p:ext uri="{BB962C8B-B14F-4D97-AF65-F5344CB8AC3E}">
        <p14:creationId xmlns:p14="http://schemas.microsoft.com/office/powerpoint/2010/main" val="2855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731A-D861-441A-66C1-4C51BC6CAF6F}"/>
              </a:ext>
            </a:extLst>
          </p:cNvPr>
          <p:cNvSpPr>
            <a:spLocks noGrp="1"/>
          </p:cNvSpPr>
          <p:nvPr>
            <p:ph type="title"/>
          </p:nvPr>
        </p:nvSpPr>
        <p:spPr/>
        <p:txBody>
          <a:bodyPr/>
          <a:lstStyle/>
          <a:p>
            <a:pPr rtl="1"/>
            <a:r>
              <a:rPr lang="ar-JO" dirty="0">
                <a:cs typeface="+mj-cs"/>
              </a:rPr>
              <a:t>عناصر أيقونة عذراء فلاديمير</a:t>
            </a:r>
            <a:endParaRPr lang="en-US" dirty="0">
              <a:cs typeface="+mj-cs"/>
            </a:endParaRPr>
          </a:p>
        </p:txBody>
      </p:sp>
      <p:sp>
        <p:nvSpPr>
          <p:cNvPr id="3" name="Text Placeholder 2">
            <a:extLst>
              <a:ext uri="{FF2B5EF4-FFF2-40B4-BE49-F238E27FC236}">
                <a16:creationId xmlns:a16="http://schemas.microsoft.com/office/drawing/2014/main" id="{D5788657-47BC-6B56-F659-2C5437720318}"/>
              </a:ext>
            </a:extLst>
          </p:cNvPr>
          <p:cNvSpPr>
            <a:spLocks noGrp="1"/>
          </p:cNvSpPr>
          <p:nvPr>
            <p:ph type="body" idx="1"/>
          </p:nvPr>
        </p:nvSpPr>
        <p:spPr/>
        <p:txBody>
          <a:bodyPr/>
          <a:lstStyle/>
          <a:p>
            <a:pPr algn="r" rtl="1">
              <a:buFont typeface="Courier New" panose="02070309020205020404" pitchFamily="49" charset="0"/>
              <a:buChar char="o"/>
            </a:pPr>
            <a:r>
              <a:rPr lang="ar-JO" sz="1800" b="1" u="sng" dirty="0">
                <a:cs typeface="+mj-cs"/>
              </a:rPr>
              <a:t>الرب يسوع المسيح:</a:t>
            </a:r>
          </a:p>
          <a:p>
            <a:pPr marL="152400" indent="0" algn="r" rtl="1">
              <a:buNone/>
            </a:pPr>
            <a:r>
              <a:rPr lang="ar-JO" sz="1800" b="0" i="0" dirty="0">
                <a:solidFill>
                  <a:srgbClr val="64635F"/>
                </a:solidFill>
                <a:effectLst/>
                <a:latin typeface="Conv_GE"/>
                <a:cs typeface="+mj-cs"/>
              </a:rPr>
              <a:t>هو الكلمة المُتجسّد الآتي بالخلاص لكلّ البشر، ويسمّى "عمّانوئيل" أي الله معنا. هو يلبس ثوب البالغين في أيّامه بالون الناريّ المُنقوش بالذهب الصافي فهو دَلالةً على أنّه الشمس التي لا تغيب.</a:t>
            </a:r>
          </a:p>
          <a:p>
            <a:pPr algn="r" rtl="1">
              <a:lnSpc>
                <a:spcPct val="150000"/>
              </a:lnSpc>
              <a:buFont typeface="Courier New" panose="02070309020205020404" pitchFamily="49" charset="0"/>
              <a:buChar char="o"/>
            </a:pPr>
            <a:r>
              <a:rPr lang="ar-JO" sz="1800" b="1" u="sng" dirty="0">
                <a:solidFill>
                  <a:srgbClr val="64635F"/>
                </a:solidFill>
                <a:latin typeface="Conv_GE"/>
                <a:cs typeface="+mj-cs"/>
              </a:rPr>
              <a:t>مريم العذراء والدة الإله:</a:t>
            </a:r>
          </a:p>
          <a:p>
            <a:pPr marL="152400" indent="0" algn="just" rtl="1">
              <a:buNone/>
            </a:pPr>
            <a:r>
              <a:rPr lang="ar-JO" sz="1800" b="0" i="0" dirty="0">
                <a:solidFill>
                  <a:srgbClr val="64635F"/>
                </a:solidFill>
                <a:effectLst/>
                <a:latin typeface="Conv_GE"/>
                <a:cs typeface="+mj-cs"/>
              </a:rPr>
              <a:t>ترتدي والدة الإله مِن الخارج منديلاً يغطّي الرأس والكتفَين معروف بالمافوريون (وهو المعطف الرهبانيّ). لون المافوريون أحمر موشّى بالذهب، ما يذكَّرنا بالمزمور القائل: "منسوجة بذهب ملابسها" (مزمور ١٣:٤٥).</a:t>
            </a:r>
          </a:p>
          <a:p>
            <a:pPr marL="152400" indent="0" algn="just" rtl="1">
              <a:buNone/>
            </a:pPr>
            <a:r>
              <a:rPr lang="ar-JO" sz="1800" b="0" i="0" dirty="0">
                <a:solidFill>
                  <a:srgbClr val="64635F"/>
                </a:solidFill>
                <a:effectLst/>
                <a:latin typeface="Conv_GE"/>
                <a:cs typeface="+mj-cs"/>
              </a:rPr>
              <a:t>أمّا النجوم الثلاث فهي تشير إلى بتوليّة مريم العذراء قَبل الولادة وأثناءها وبعدها. وللنجمة أيضًا دلالة أخرى في تاريخ الفن التصويريّ، فهي تَرمز عند الملوك والحكّام إلى السمو والعلى والقوّة والسيادة.</a:t>
            </a:r>
          </a:p>
          <a:p>
            <a:pPr marL="152400" indent="0" algn="r" rtl="1">
              <a:buNone/>
            </a:pPr>
            <a:endParaRPr lang="en-US" u="sng" dirty="0">
              <a:cs typeface="+mj-cs"/>
            </a:endParaRPr>
          </a:p>
        </p:txBody>
      </p:sp>
    </p:spTree>
    <p:extLst>
      <p:ext uri="{BB962C8B-B14F-4D97-AF65-F5344CB8AC3E}">
        <p14:creationId xmlns:p14="http://schemas.microsoft.com/office/powerpoint/2010/main" val="336693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E061B-27F4-4B09-5CD1-AD4966A6F1CE}"/>
              </a:ext>
            </a:extLst>
          </p:cNvPr>
          <p:cNvSpPr>
            <a:spLocks noGrp="1"/>
          </p:cNvSpPr>
          <p:nvPr>
            <p:ph type="body" idx="1"/>
          </p:nvPr>
        </p:nvSpPr>
        <p:spPr>
          <a:xfrm>
            <a:off x="4082401" y="1101960"/>
            <a:ext cx="4086224" cy="3215040"/>
          </a:xfrm>
        </p:spPr>
        <p:txBody>
          <a:bodyPr/>
          <a:lstStyle/>
          <a:p>
            <a:pPr marL="152400" indent="0" algn="r" rtl="1">
              <a:buNone/>
            </a:pPr>
            <a:r>
              <a:rPr lang="ar-JO" sz="1800" b="0" i="0" dirty="0">
                <a:solidFill>
                  <a:srgbClr val="64635F"/>
                </a:solidFill>
                <a:effectLst/>
                <a:latin typeface="Times New Roman" panose="02020603050405020304" pitchFamily="18" charset="0"/>
                <a:cs typeface="Times New Roman" panose="02020603050405020304" pitchFamily="18" charset="0"/>
              </a:rPr>
              <a:t>والدة الإله تتكئ على الرّبّ يسوع المسيح وليس العكس، لأنّها وَعت منذ اللحظة الأولى في البشارة أن من سيولد منها هو الخالق والمخلّص والفادي، وهو الله الذي صار إنسانًا لخلاصنا دون أن يفقد شيئًا من ألوهيّته.</a:t>
            </a:r>
            <a:endParaRPr lang="en-US" sz="1800" dirty="0">
              <a:latin typeface="Times New Roman" panose="02020603050405020304" pitchFamily="18" charset="0"/>
              <a:cs typeface="Times New Roman" panose="02020603050405020304" pitchFamily="18" charset="0"/>
            </a:endParaRPr>
          </a:p>
          <a:p>
            <a:pPr marL="152400" indent="0" algn="r" rtl="1">
              <a:buNone/>
            </a:pPr>
            <a:endParaRPr lang="en-US" dirty="0"/>
          </a:p>
        </p:txBody>
      </p:sp>
      <p:sp>
        <p:nvSpPr>
          <p:cNvPr id="5" name="TextBox 4">
            <a:extLst>
              <a:ext uri="{FF2B5EF4-FFF2-40B4-BE49-F238E27FC236}">
                <a16:creationId xmlns:a16="http://schemas.microsoft.com/office/drawing/2014/main" id="{31E7FF19-BACB-25CC-F377-294325909FE6}"/>
              </a:ext>
            </a:extLst>
          </p:cNvPr>
          <p:cNvSpPr txBox="1"/>
          <p:nvPr/>
        </p:nvSpPr>
        <p:spPr>
          <a:xfrm>
            <a:off x="3142800" y="640295"/>
            <a:ext cx="4572000" cy="461665"/>
          </a:xfrm>
          <a:prstGeom prst="rect">
            <a:avLst/>
          </a:prstGeom>
          <a:noFill/>
        </p:spPr>
        <p:txBody>
          <a:bodyPr wrap="square">
            <a:spAutoFit/>
          </a:bodyPr>
          <a:lstStyle/>
          <a:p>
            <a:pPr algn="r" rtl="1"/>
            <a:r>
              <a:rPr lang="ar-JO" sz="2400" b="1" dirty="0">
                <a:solidFill>
                  <a:schemeClr val="bg2"/>
                </a:solidFill>
                <a:cs typeface="+mj-cs"/>
              </a:rPr>
              <a:t>ملاحظة:</a:t>
            </a:r>
            <a:endParaRPr lang="en-US" sz="2400" b="1" dirty="0">
              <a:solidFill>
                <a:schemeClr val="bg2"/>
              </a:solidFill>
            </a:endParaRPr>
          </a:p>
        </p:txBody>
      </p:sp>
      <p:pic>
        <p:nvPicPr>
          <p:cNvPr id="6" name="Picture 2" descr="ز... - الرعية الأنطاكية الأرثوذكسية Antiochian Orthodox Parish | Facebook">
            <a:extLst>
              <a:ext uri="{FF2B5EF4-FFF2-40B4-BE49-F238E27FC236}">
                <a16:creationId xmlns:a16="http://schemas.microsoft.com/office/drawing/2014/main" id="{B3032749-52DC-8975-8CF6-AB5968DAD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76" y="640295"/>
            <a:ext cx="2882325" cy="386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4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4608-4FF0-A352-C584-854CEDF8F94E}"/>
              </a:ext>
            </a:extLst>
          </p:cNvPr>
          <p:cNvSpPr>
            <a:spLocks noGrp="1"/>
          </p:cNvSpPr>
          <p:nvPr>
            <p:ph type="title"/>
          </p:nvPr>
        </p:nvSpPr>
        <p:spPr/>
        <p:txBody>
          <a:bodyPr/>
          <a:lstStyle/>
          <a:p>
            <a:pPr rtl="1"/>
            <a:r>
              <a:rPr lang="ar-JO" dirty="0">
                <a:latin typeface="Times New Roman" panose="02020603050405020304" pitchFamily="18" charset="0"/>
                <a:cs typeface="Times New Roman" panose="02020603050405020304" pitchFamily="18" charset="0"/>
              </a:rPr>
              <a:t>تاريخ أيقونة عذراء فلاديمير</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BEEEDBF-C49D-18BD-D741-768184D32CEC}"/>
              </a:ext>
            </a:extLst>
          </p:cNvPr>
          <p:cNvSpPr>
            <a:spLocks noGrp="1"/>
          </p:cNvSpPr>
          <p:nvPr>
            <p:ph type="body" idx="1"/>
          </p:nvPr>
        </p:nvSpPr>
        <p:spPr/>
        <p:txBody>
          <a:bodyPr/>
          <a:lstStyle/>
          <a:p>
            <a:pPr algn="r" rtl="1">
              <a:buFont typeface="Courier New" panose="02070309020205020404" pitchFamily="49" charset="0"/>
              <a:buChar char="o"/>
            </a:pPr>
            <a:r>
              <a:rPr lang="ar-JO" sz="1800" b="0" i="0" dirty="0">
                <a:solidFill>
                  <a:srgbClr val="444444"/>
                </a:solidFill>
                <a:effectLst/>
                <a:latin typeface="Tajawal"/>
                <a:cs typeface="+mj-cs"/>
              </a:rPr>
              <a:t>أيقونة عذراء فلاديمير هي أيقونة روسيّة تعود إلى القرن الثاني عشر وتنتمي إلى الفنّ القسطنطيني، يعتقد أن كاتب الأيقونة هو لوقا الإنجيلي ولكن كاتبها لا يزال مجهول الهوية.</a:t>
            </a:r>
          </a:p>
          <a:p>
            <a:pPr algn="r" rtl="1">
              <a:buFont typeface="Courier New" panose="02070309020205020404" pitchFamily="49" charset="0"/>
              <a:buChar char="o"/>
            </a:pPr>
            <a:endParaRPr lang="ar-JO" sz="1800" b="0" i="0" dirty="0">
              <a:solidFill>
                <a:srgbClr val="444444"/>
              </a:solidFill>
              <a:effectLst/>
              <a:latin typeface="Tajawal"/>
              <a:cs typeface="+mj-cs"/>
            </a:endParaRPr>
          </a:p>
          <a:p>
            <a:pPr algn="r" rtl="1">
              <a:buFont typeface="Courier New" panose="02070309020205020404" pitchFamily="49" charset="0"/>
              <a:buChar char="o"/>
            </a:pPr>
            <a:r>
              <a:rPr lang="ar-JO" sz="1800" b="0" i="0" dirty="0">
                <a:solidFill>
                  <a:srgbClr val="444444"/>
                </a:solidFill>
                <a:effectLst/>
                <a:latin typeface="Tajawal"/>
                <a:cs typeface="+mj-cs"/>
              </a:rPr>
              <a:t>عُرفت كأيقونة عجائبيّة لأنّها أنقذت الشعب الروسيّ من عدّة غزوات وحروب عبر التاريخ. ولهذا السبب تكرّم الكنيسة الروسيّة هذه الأيقونة ب ثلاث أعياد سنويًّا:</a:t>
            </a:r>
          </a:p>
          <a:p>
            <a:pPr marL="952500" lvl="1" indent="-342900" algn="just" rtl="1">
              <a:buFont typeface="+mj-lt"/>
              <a:buAutoNum type="arabicParenR"/>
            </a:pPr>
            <a:r>
              <a:rPr lang="ar-JO" sz="1800" b="0" i="0" dirty="0">
                <a:solidFill>
                  <a:schemeClr val="tx1"/>
                </a:solidFill>
                <a:effectLst/>
                <a:latin typeface="Conv_GE"/>
                <a:cs typeface="+mj-cs"/>
              </a:rPr>
              <a:t>٢٦ آب  ذكرى انسحاب تيمورلنك.</a:t>
            </a:r>
          </a:p>
          <a:p>
            <a:pPr marL="952500" lvl="1" indent="-342900" algn="just" rtl="1">
              <a:buFont typeface="+mj-lt"/>
              <a:buAutoNum type="arabicParenR"/>
            </a:pPr>
            <a:r>
              <a:rPr lang="ar-JO" sz="1800" b="0" i="0" dirty="0">
                <a:solidFill>
                  <a:schemeClr val="tx1"/>
                </a:solidFill>
                <a:effectLst/>
                <a:latin typeface="Conv_GE"/>
                <a:cs typeface="+mj-cs"/>
              </a:rPr>
              <a:t>٢٣ حزيران ذكرى تراجع جيوش التتار.</a:t>
            </a:r>
          </a:p>
          <a:p>
            <a:pPr marL="952500" lvl="1" indent="-342900" algn="just" rtl="1">
              <a:buFont typeface="+mj-lt"/>
              <a:buAutoNum type="arabicParenR"/>
            </a:pPr>
            <a:r>
              <a:rPr lang="ar-JO" sz="1800" b="0" i="0" dirty="0">
                <a:solidFill>
                  <a:schemeClr val="tx1"/>
                </a:solidFill>
                <a:effectLst/>
                <a:latin typeface="Conv_GE"/>
                <a:cs typeface="+mj-cs"/>
              </a:rPr>
              <a:t>٢١ آيّار ذكرى تراجع جيوش الخان ونجاة موسكو من الإحراق.</a:t>
            </a:r>
            <a:endParaRPr lang="ar-JO" sz="1800" dirty="0">
              <a:solidFill>
                <a:schemeClr val="tx1"/>
              </a:solidFill>
              <a:latin typeface="Conv_GE"/>
              <a:cs typeface="+mj-cs"/>
            </a:endParaRPr>
          </a:p>
          <a:p>
            <a:pPr marL="152400" indent="0" algn="just" rtl="1">
              <a:buNone/>
            </a:pPr>
            <a:endParaRPr lang="ar-JO" sz="1800" b="0" i="0" dirty="0">
              <a:solidFill>
                <a:schemeClr val="tx1"/>
              </a:solidFill>
              <a:effectLst/>
              <a:latin typeface="Conv_GE"/>
              <a:cs typeface="+mj-cs"/>
            </a:endParaRPr>
          </a:p>
        </p:txBody>
      </p:sp>
    </p:spTree>
    <p:extLst>
      <p:ext uri="{BB962C8B-B14F-4D97-AF65-F5344CB8AC3E}">
        <p14:creationId xmlns:p14="http://schemas.microsoft.com/office/powerpoint/2010/main" val="131195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25"/>
          <p:cNvSpPr/>
          <p:nvPr/>
        </p:nvSpPr>
        <p:spPr>
          <a:xfrm>
            <a:off x="3226604" y="784800"/>
            <a:ext cx="5521395" cy="3511293"/>
          </a:xfrm>
          <a:custGeom>
            <a:avLst/>
            <a:gdLst/>
            <a:ahLst/>
            <a:cxnLst/>
            <a:rect l="l" t="t" r="r" b="b"/>
            <a:pathLst>
              <a:path w="261860" h="150580" extrusionOk="0">
                <a:moveTo>
                  <a:pt x="187815" y="19241"/>
                </a:moveTo>
                <a:cubicBezTo>
                  <a:pt x="187785" y="19210"/>
                  <a:pt x="187785" y="19210"/>
                  <a:pt x="187755" y="19210"/>
                </a:cubicBezTo>
                <a:lnTo>
                  <a:pt x="187755" y="19180"/>
                </a:lnTo>
                <a:lnTo>
                  <a:pt x="187785" y="19180"/>
                </a:lnTo>
                <a:cubicBezTo>
                  <a:pt x="187785" y="19210"/>
                  <a:pt x="187785" y="19210"/>
                  <a:pt x="187815" y="19241"/>
                </a:cubicBezTo>
                <a:cubicBezTo>
                  <a:pt x="187815" y="19241"/>
                  <a:pt x="187815" y="19241"/>
                  <a:pt x="187846" y="19241"/>
                </a:cubicBezTo>
                <a:cubicBezTo>
                  <a:pt x="187815" y="19271"/>
                  <a:pt x="187815" y="19271"/>
                  <a:pt x="187815" y="19241"/>
                </a:cubicBezTo>
                <a:close/>
                <a:moveTo>
                  <a:pt x="136690" y="45259"/>
                </a:moveTo>
                <a:cubicBezTo>
                  <a:pt x="136720" y="45259"/>
                  <a:pt x="136751" y="45259"/>
                  <a:pt x="136781" y="45229"/>
                </a:cubicBezTo>
                <a:cubicBezTo>
                  <a:pt x="136872" y="45168"/>
                  <a:pt x="136872" y="45046"/>
                  <a:pt x="136842" y="44986"/>
                </a:cubicBezTo>
                <a:cubicBezTo>
                  <a:pt x="136781" y="44894"/>
                  <a:pt x="136720" y="44864"/>
                  <a:pt x="136659" y="44803"/>
                </a:cubicBezTo>
                <a:cubicBezTo>
                  <a:pt x="136599" y="44834"/>
                  <a:pt x="136568" y="44834"/>
                  <a:pt x="136538" y="44834"/>
                </a:cubicBezTo>
                <a:cubicBezTo>
                  <a:pt x="136477" y="44894"/>
                  <a:pt x="136447" y="44986"/>
                  <a:pt x="136477" y="45077"/>
                </a:cubicBezTo>
                <a:cubicBezTo>
                  <a:pt x="136507" y="45198"/>
                  <a:pt x="136599" y="45229"/>
                  <a:pt x="136690" y="45259"/>
                </a:cubicBezTo>
                <a:close/>
                <a:moveTo>
                  <a:pt x="136903" y="12553"/>
                </a:moveTo>
                <a:cubicBezTo>
                  <a:pt x="136872" y="12553"/>
                  <a:pt x="136872" y="12553"/>
                  <a:pt x="136872" y="12553"/>
                </a:cubicBezTo>
                <a:cubicBezTo>
                  <a:pt x="136872" y="12584"/>
                  <a:pt x="136872" y="12584"/>
                  <a:pt x="136872" y="12584"/>
                </a:cubicBezTo>
                <a:cubicBezTo>
                  <a:pt x="136872" y="12584"/>
                  <a:pt x="136872" y="12584"/>
                  <a:pt x="136903" y="12584"/>
                </a:cubicBezTo>
                <a:cubicBezTo>
                  <a:pt x="136903" y="12584"/>
                  <a:pt x="136903" y="12553"/>
                  <a:pt x="136903" y="12553"/>
                </a:cubicBezTo>
                <a:lnTo>
                  <a:pt x="136903" y="12553"/>
                </a:lnTo>
                <a:cubicBezTo>
                  <a:pt x="136933" y="12523"/>
                  <a:pt x="136963" y="12493"/>
                  <a:pt x="136903" y="12523"/>
                </a:cubicBezTo>
                <a:cubicBezTo>
                  <a:pt x="136903" y="12523"/>
                  <a:pt x="136903" y="12523"/>
                  <a:pt x="136903" y="12553"/>
                </a:cubicBezTo>
                <a:close/>
                <a:moveTo>
                  <a:pt x="162709" y="110154"/>
                </a:moveTo>
                <a:lnTo>
                  <a:pt x="162739" y="110214"/>
                </a:lnTo>
                <a:cubicBezTo>
                  <a:pt x="162739" y="110184"/>
                  <a:pt x="162739" y="110184"/>
                  <a:pt x="162769" y="110184"/>
                </a:cubicBezTo>
                <a:cubicBezTo>
                  <a:pt x="162739" y="110245"/>
                  <a:pt x="162709" y="110306"/>
                  <a:pt x="162678" y="110336"/>
                </a:cubicBezTo>
                <a:cubicBezTo>
                  <a:pt x="162496" y="110458"/>
                  <a:pt x="162283" y="110518"/>
                  <a:pt x="162253" y="110792"/>
                </a:cubicBezTo>
                <a:cubicBezTo>
                  <a:pt x="162222" y="111096"/>
                  <a:pt x="162009" y="111309"/>
                  <a:pt x="161706" y="111430"/>
                </a:cubicBezTo>
                <a:cubicBezTo>
                  <a:pt x="161462" y="111582"/>
                  <a:pt x="161250" y="111825"/>
                  <a:pt x="161006" y="111947"/>
                </a:cubicBezTo>
                <a:cubicBezTo>
                  <a:pt x="160733" y="112069"/>
                  <a:pt x="160429" y="112129"/>
                  <a:pt x="160155" y="112190"/>
                </a:cubicBezTo>
                <a:cubicBezTo>
                  <a:pt x="160125" y="112221"/>
                  <a:pt x="160095" y="112221"/>
                  <a:pt x="160064" y="112221"/>
                </a:cubicBezTo>
                <a:cubicBezTo>
                  <a:pt x="159791" y="112342"/>
                  <a:pt x="159517" y="112433"/>
                  <a:pt x="159243" y="112555"/>
                </a:cubicBezTo>
                <a:cubicBezTo>
                  <a:pt x="159122" y="112768"/>
                  <a:pt x="159061" y="112950"/>
                  <a:pt x="158940" y="113132"/>
                </a:cubicBezTo>
                <a:cubicBezTo>
                  <a:pt x="158666" y="113528"/>
                  <a:pt x="158696" y="113923"/>
                  <a:pt x="158818" y="114318"/>
                </a:cubicBezTo>
                <a:cubicBezTo>
                  <a:pt x="158879" y="114439"/>
                  <a:pt x="158909" y="114561"/>
                  <a:pt x="158970" y="114683"/>
                </a:cubicBezTo>
                <a:cubicBezTo>
                  <a:pt x="159122" y="115047"/>
                  <a:pt x="159091" y="115382"/>
                  <a:pt x="158848" y="115686"/>
                </a:cubicBezTo>
                <a:cubicBezTo>
                  <a:pt x="158605" y="115990"/>
                  <a:pt x="158453" y="116324"/>
                  <a:pt x="158210" y="116628"/>
                </a:cubicBezTo>
                <a:cubicBezTo>
                  <a:pt x="157906" y="116993"/>
                  <a:pt x="157784" y="117418"/>
                  <a:pt x="157997" y="117874"/>
                </a:cubicBezTo>
                <a:cubicBezTo>
                  <a:pt x="158088" y="118087"/>
                  <a:pt x="158088" y="118300"/>
                  <a:pt x="158088" y="118512"/>
                </a:cubicBezTo>
                <a:cubicBezTo>
                  <a:pt x="158088" y="118725"/>
                  <a:pt x="158088" y="118908"/>
                  <a:pt x="158119" y="119090"/>
                </a:cubicBezTo>
                <a:cubicBezTo>
                  <a:pt x="158119" y="119212"/>
                  <a:pt x="158180" y="119333"/>
                  <a:pt x="158240" y="119455"/>
                </a:cubicBezTo>
                <a:cubicBezTo>
                  <a:pt x="158484" y="119819"/>
                  <a:pt x="158879" y="120002"/>
                  <a:pt x="159274" y="120154"/>
                </a:cubicBezTo>
                <a:cubicBezTo>
                  <a:pt x="159517" y="120245"/>
                  <a:pt x="159730" y="120063"/>
                  <a:pt x="159943" y="119971"/>
                </a:cubicBezTo>
                <a:cubicBezTo>
                  <a:pt x="160095" y="119911"/>
                  <a:pt x="160247" y="119911"/>
                  <a:pt x="160429" y="119911"/>
                </a:cubicBezTo>
                <a:cubicBezTo>
                  <a:pt x="160794" y="119880"/>
                  <a:pt x="161037" y="119668"/>
                  <a:pt x="161189" y="119364"/>
                </a:cubicBezTo>
                <a:cubicBezTo>
                  <a:pt x="161310" y="119151"/>
                  <a:pt x="161432" y="118908"/>
                  <a:pt x="161523" y="118695"/>
                </a:cubicBezTo>
                <a:cubicBezTo>
                  <a:pt x="161736" y="118117"/>
                  <a:pt x="161918" y="117540"/>
                  <a:pt x="162161" y="116993"/>
                </a:cubicBezTo>
                <a:cubicBezTo>
                  <a:pt x="162557" y="116202"/>
                  <a:pt x="162800" y="115321"/>
                  <a:pt x="163165" y="114531"/>
                </a:cubicBezTo>
                <a:cubicBezTo>
                  <a:pt x="163286" y="114287"/>
                  <a:pt x="163347" y="114044"/>
                  <a:pt x="163377" y="113801"/>
                </a:cubicBezTo>
                <a:cubicBezTo>
                  <a:pt x="163468" y="113497"/>
                  <a:pt x="163529" y="113193"/>
                  <a:pt x="163651" y="112889"/>
                </a:cubicBezTo>
                <a:cubicBezTo>
                  <a:pt x="163772" y="112646"/>
                  <a:pt x="163712" y="112312"/>
                  <a:pt x="164076" y="112190"/>
                </a:cubicBezTo>
                <a:cubicBezTo>
                  <a:pt x="164168" y="112069"/>
                  <a:pt x="164228" y="111917"/>
                  <a:pt x="164228" y="111765"/>
                </a:cubicBezTo>
                <a:cubicBezTo>
                  <a:pt x="164198" y="111461"/>
                  <a:pt x="164137" y="111187"/>
                  <a:pt x="164137" y="110914"/>
                </a:cubicBezTo>
                <a:cubicBezTo>
                  <a:pt x="164137" y="110275"/>
                  <a:pt x="163924" y="109728"/>
                  <a:pt x="163499" y="109242"/>
                </a:cubicBezTo>
                <a:cubicBezTo>
                  <a:pt x="163438" y="109181"/>
                  <a:pt x="163377" y="109211"/>
                  <a:pt x="163316" y="109272"/>
                </a:cubicBezTo>
                <a:cubicBezTo>
                  <a:pt x="163165" y="109394"/>
                  <a:pt x="163073" y="109546"/>
                  <a:pt x="163073" y="109759"/>
                </a:cubicBezTo>
                <a:cubicBezTo>
                  <a:pt x="163043" y="109941"/>
                  <a:pt x="162952" y="110093"/>
                  <a:pt x="162769" y="110184"/>
                </a:cubicBezTo>
                <a:cubicBezTo>
                  <a:pt x="162769" y="110184"/>
                  <a:pt x="162769" y="110184"/>
                  <a:pt x="162769" y="110184"/>
                </a:cubicBezTo>
                <a:close/>
                <a:moveTo>
                  <a:pt x="88513" y="7964"/>
                </a:moveTo>
                <a:cubicBezTo>
                  <a:pt x="88543" y="7994"/>
                  <a:pt x="88573" y="7994"/>
                  <a:pt x="88573" y="7994"/>
                </a:cubicBezTo>
                <a:lnTo>
                  <a:pt x="88573" y="7994"/>
                </a:lnTo>
                <a:cubicBezTo>
                  <a:pt x="88543" y="8055"/>
                  <a:pt x="88482" y="8146"/>
                  <a:pt x="88391" y="8177"/>
                </a:cubicBezTo>
                <a:cubicBezTo>
                  <a:pt x="88057" y="8389"/>
                  <a:pt x="87874" y="8693"/>
                  <a:pt x="87662" y="9028"/>
                </a:cubicBezTo>
                <a:cubicBezTo>
                  <a:pt x="87510" y="9240"/>
                  <a:pt x="87601" y="9453"/>
                  <a:pt x="87844" y="9544"/>
                </a:cubicBezTo>
                <a:cubicBezTo>
                  <a:pt x="88087" y="9605"/>
                  <a:pt x="88330" y="9666"/>
                  <a:pt x="88573" y="9757"/>
                </a:cubicBezTo>
                <a:cubicBezTo>
                  <a:pt x="88573" y="9727"/>
                  <a:pt x="88573" y="9727"/>
                  <a:pt x="88573" y="9727"/>
                </a:cubicBezTo>
                <a:lnTo>
                  <a:pt x="88604" y="9696"/>
                </a:lnTo>
                <a:lnTo>
                  <a:pt x="88573" y="9757"/>
                </a:lnTo>
                <a:cubicBezTo>
                  <a:pt x="88573" y="9757"/>
                  <a:pt x="88573" y="9757"/>
                  <a:pt x="88573" y="9757"/>
                </a:cubicBezTo>
                <a:cubicBezTo>
                  <a:pt x="88604" y="9788"/>
                  <a:pt x="88604" y="9848"/>
                  <a:pt x="88634" y="9909"/>
                </a:cubicBezTo>
                <a:cubicBezTo>
                  <a:pt x="88665" y="10000"/>
                  <a:pt x="88665" y="10091"/>
                  <a:pt x="88573" y="10152"/>
                </a:cubicBezTo>
                <a:cubicBezTo>
                  <a:pt x="88421" y="10243"/>
                  <a:pt x="88300" y="10335"/>
                  <a:pt x="88269" y="10517"/>
                </a:cubicBezTo>
                <a:cubicBezTo>
                  <a:pt x="88269" y="10608"/>
                  <a:pt x="88178" y="10730"/>
                  <a:pt x="88087" y="10821"/>
                </a:cubicBezTo>
                <a:cubicBezTo>
                  <a:pt x="87905" y="11064"/>
                  <a:pt x="87692" y="11246"/>
                  <a:pt x="87479" y="11459"/>
                </a:cubicBezTo>
                <a:cubicBezTo>
                  <a:pt x="87388" y="11550"/>
                  <a:pt x="87266" y="11611"/>
                  <a:pt x="87114" y="11550"/>
                </a:cubicBezTo>
                <a:cubicBezTo>
                  <a:pt x="86719" y="11338"/>
                  <a:pt x="86294" y="11398"/>
                  <a:pt x="85868" y="11398"/>
                </a:cubicBezTo>
                <a:cubicBezTo>
                  <a:pt x="85686" y="11398"/>
                  <a:pt x="85534" y="11429"/>
                  <a:pt x="85382" y="11550"/>
                </a:cubicBezTo>
                <a:cubicBezTo>
                  <a:pt x="85200" y="11672"/>
                  <a:pt x="84987" y="11733"/>
                  <a:pt x="84744" y="11794"/>
                </a:cubicBezTo>
                <a:cubicBezTo>
                  <a:pt x="84288" y="11854"/>
                  <a:pt x="83832" y="11946"/>
                  <a:pt x="83376" y="12006"/>
                </a:cubicBezTo>
                <a:cubicBezTo>
                  <a:pt x="83011" y="12067"/>
                  <a:pt x="82737" y="12310"/>
                  <a:pt x="82555" y="12614"/>
                </a:cubicBezTo>
                <a:cubicBezTo>
                  <a:pt x="82434" y="12827"/>
                  <a:pt x="82403" y="13040"/>
                  <a:pt x="82585" y="13222"/>
                </a:cubicBezTo>
                <a:cubicBezTo>
                  <a:pt x="82829" y="13465"/>
                  <a:pt x="82889" y="13830"/>
                  <a:pt x="83133" y="14073"/>
                </a:cubicBezTo>
                <a:cubicBezTo>
                  <a:pt x="83163" y="14043"/>
                  <a:pt x="83193" y="14043"/>
                  <a:pt x="83224" y="14043"/>
                </a:cubicBezTo>
                <a:cubicBezTo>
                  <a:pt x="83224" y="14043"/>
                  <a:pt x="83254" y="14012"/>
                  <a:pt x="83285" y="13982"/>
                </a:cubicBezTo>
                <a:cubicBezTo>
                  <a:pt x="83285" y="14043"/>
                  <a:pt x="83254" y="14043"/>
                  <a:pt x="83224" y="14043"/>
                </a:cubicBezTo>
                <a:cubicBezTo>
                  <a:pt x="83193" y="14073"/>
                  <a:pt x="83193" y="14073"/>
                  <a:pt x="83163" y="14104"/>
                </a:cubicBezTo>
                <a:cubicBezTo>
                  <a:pt x="83163" y="14073"/>
                  <a:pt x="83163" y="14073"/>
                  <a:pt x="83133" y="14073"/>
                </a:cubicBezTo>
                <a:lnTo>
                  <a:pt x="83133" y="14073"/>
                </a:lnTo>
                <a:cubicBezTo>
                  <a:pt x="83224" y="14225"/>
                  <a:pt x="83285" y="14408"/>
                  <a:pt x="83406" y="14590"/>
                </a:cubicBezTo>
                <a:cubicBezTo>
                  <a:pt x="83497" y="14742"/>
                  <a:pt x="83680" y="14864"/>
                  <a:pt x="83893" y="14833"/>
                </a:cubicBezTo>
                <a:cubicBezTo>
                  <a:pt x="84044" y="14803"/>
                  <a:pt x="84196" y="14712"/>
                  <a:pt x="84379" y="14772"/>
                </a:cubicBezTo>
                <a:cubicBezTo>
                  <a:pt x="84561" y="14833"/>
                  <a:pt x="84774" y="14803"/>
                  <a:pt x="84956" y="14772"/>
                </a:cubicBezTo>
                <a:cubicBezTo>
                  <a:pt x="85017" y="14772"/>
                  <a:pt x="85108" y="14803"/>
                  <a:pt x="85139" y="14833"/>
                </a:cubicBezTo>
                <a:cubicBezTo>
                  <a:pt x="85200" y="14864"/>
                  <a:pt x="85230" y="14924"/>
                  <a:pt x="85230" y="14985"/>
                </a:cubicBezTo>
                <a:cubicBezTo>
                  <a:pt x="85230" y="15046"/>
                  <a:pt x="85169" y="15107"/>
                  <a:pt x="85139" y="15137"/>
                </a:cubicBezTo>
                <a:cubicBezTo>
                  <a:pt x="85048" y="15168"/>
                  <a:pt x="84926" y="15168"/>
                  <a:pt x="84835" y="15137"/>
                </a:cubicBezTo>
                <a:cubicBezTo>
                  <a:pt x="84440" y="14985"/>
                  <a:pt x="84075" y="14955"/>
                  <a:pt x="83680" y="15137"/>
                </a:cubicBezTo>
                <a:cubicBezTo>
                  <a:pt x="83528" y="15228"/>
                  <a:pt x="83345" y="15198"/>
                  <a:pt x="83193" y="15168"/>
                </a:cubicBezTo>
                <a:cubicBezTo>
                  <a:pt x="82981" y="15137"/>
                  <a:pt x="82798" y="15198"/>
                  <a:pt x="82616" y="15289"/>
                </a:cubicBezTo>
                <a:cubicBezTo>
                  <a:pt x="82342" y="15411"/>
                  <a:pt x="82221" y="15806"/>
                  <a:pt x="82403" y="15988"/>
                </a:cubicBezTo>
                <a:cubicBezTo>
                  <a:pt x="82646" y="16201"/>
                  <a:pt x="82768" y="16475"/>
                  <a:pt x="83072" y="16596"/>
                </a:cubicBezTo>
                <a:cubicBezTo>
                  <a:pt x="83193" y="16627"/>
                  <a:pt x="83193" y="16657"/>
                  <a:pt x="83041" y="16748"/>
                </a:cubicBezTo>
                <a:cubicBezTo>
                  <a:pt x="82920" y="16809"/>
                  <a:pt x="82798" y="16870"/>
                  <a:pt x="82707" y="16930"/>
                </a:cubicBezTo>
                <a:cubicBezTo>
                  <a:pt x="82646" y="16991"/>
                  <a:pt x="82585" y="17113"/>
                  <a:pt x="82616" y="17204"/>
                </a:cubicBezTo>
                <a:cubicBezTo>
                  <a:pt x="82768" y="17599"/>
                  <a:pt x="83041" y="17903"/>
                  <a:pt x="83406" y="18146"/>
                </a:cubicBezTo>
                <a:cubicBezTo>
                  <a:pt x="83680" y="18298"/>
                  <a:pt x="83801" y="18268"/>
                  <a:pt x="83953" y="18025"/>
                </a:cubicBezTo>
                <a:cubicBezTo>
                  <a:pt x="84075" y="17842"/>
                  <a:pt x="84075" y="17842"/>
                  <a:pt x="84257" y="17903"/>
                </a:cubicBezTo>
                <a:cubicBezTo>
                  <a:pt x="84379" y="17964"/>
                  <a:pt x="84500" y="17994"/>
                  <a:pt x="84592" y="18116"/>
                </a:cubicBezTo>
                <a:cubicBezTo>
                  <a:pt x="84622" y="18146"/>
                  <a:pt x="84713" y="18207"/>
                  <a:pt x="84744" y="18177"/>
                </a:cubicBezTo>
                <a:cubicBezTo>
                  <a:pt x="85169" y="17994"/>
                  <a:pt x="85625" y="18329"/>
                  <a:pt x="85990" y="18055"/>
                </a:cubicBezTo>
                <a:cubicBezTo>
                  <a:pt x="86020" y="18025"/>
                  <a:pt x="86081" y="18025"/>
                  <a:pt x="86111" y="18025"/>
                </a:cubicBezTo>
                <a:cubicBezTo>
                  <a:pt x="86507" y="18207"/>
                  <a:pt x="86902" y="18359"/>
                  <a:pt x="87236" y="18602"/>
                </a:cubicBezTo>
                <a:cubicBezTo>
                  <a:pt x="87540" y="18815"/>
                  <a:pt x="87844" y="19028"/>
                  <a:pt x="88118" y="19241"/>
                </a:cubicBezTo>
                <a:cubicBezTo>
                  <a:pt x="88209" y="19332"/>
                  <a:pt x="88300" y="19423"/>
                  <a:pt x="88391" y="19514"/>
                </a:cubicBezTo>
                <a:cubicBezTo>
                  <a:pt x="88421" y="19605"/>
                  <a:pt x="88452" y="19696"/>
                  <a:pt x="88452" y="19788"/>
                </a:cubicBezTo>
                <a:cubicBezTo>
                  <a:pt x="88421" y="19940"/>
                  <a:pt x="88391" y="20092"/>
                  <a:pt x="88300" y="20244"/>
                </a:cubicBezTo>
                <a:cubicBezTo>
                  <a:pt x="88118" y="20487"/>
                  <a:pt x="88209" y="20700"/>
                  <a:pt x="88391" y="20912"/>
                </a:cubicBezTo>
                <a:cubicBezTo>
                  <a:pt x="88452" y="21034"/>
                  <a:pt x="88513" y="21155"/>
                  <a:pt x="88543" y="21277"/>
                </a:cubicBezTo>
                <a:cubicBezTo>
                  <a:pt x="88573" y="21429"/>
                  <a:pt x="88543" y="21581"/>
                  <a:pt x="88391" y="21703"/>
                </a:cubicBezTo>
                <a:cubicBezTo>
                  <a:pt x="88300" y="21733"/>
                  <a:pt x="88300" y="21794"/>
                  <a:pt x="88391" y="21824"/>
                </a:cubicBezTo>
                <a:cubicBezTo>
                  <a:pt x="88482" y="21885"/>
                  <a:pt x="88573" y="21885"/>
                  <a:pt x="88665" y="21915"/>
                </a:cubicBezTo>
                <a:cubicBezTo>
                  <a:pt x="88786" y="21976"/>
                  <a:pt x="88817" y="22067"/>
                  <a:pt x="88756" y="22158"/>
                </a:cubicBezTo>
                <a:cubicBezTo>
                  <a:pt x="88725" y="22189"/>
                  <a:pt x="88695" y="22250"/>
                  <a:pt x="88665" y="22310"/>
                </a:cubicBezTo>
                <a:cubicBezTo>
                  <a:pt x="88543" y="22432"/>
                  <a:pt x="88513" y="22554"/>
                  <a:pt x="88665" y="22706"/>
                </a:cubicBezTo>
                <a:cubicBezTo>
                  <a:pt x="88695" y="22736"/>
                  <a:pt x="88725" y="22827"/>
                  <a:pt x="88695" y="22888"/>
                </a:cubicBezTo>
                <a:cubicBezTo>
                  <a:pt x="88695" y="22949"/>
                  <a:pt x="88573" y="23040"/>
                  <a:pt x="88604" y="23131"/>
                </a:cubicBezTo>
                <a:cubicBezTo>
                  <a:pt x="88604" y="23253"/>
                  <a:pt x="88695" y="23344"/>
                  <a:pt x="88725" y="23466"/>
                </a:cubicBezTo>
                <a:cubicBezTo>
                  <a:pt x="88786" y="23648"/>
                  <a:pt x="88756" y="23861"/>
                  <a:pt x="88817" y="24013"/>
                </a:cubicBezTo>
                <a:cubicBezTo>
                  <a:pt x="88877" y="24225"/>
                  <a:pt x="88817" y="24377"/>
                  <a:pt x="88695" y="24560"/>
                </a:cubicBezTo>
                <a:cubicBezTo>
                  <a:pt x="88665" y="24590"/>
                  <a:pt x="88695" y="24681"/>
                  <a:pt x="88725" y="24742"/>
                </a:cubicBezTo>
                <a:cubicBezTo>
                  <a:pt x="88756" y="24773"/>
                  <a:pt x="88817" y="24803"/>
                  <a:pt x="88877" y="24864"/>
                </a:cubicBezTo>
                <a:cubicBezTo>
                  <a:pt x="88999" y="25016"/>
                  <a:pt x="88938" y="25137"/>
                  <a:pt x="88725" y="25168"/>
                </a:cubicBezTo>
                <a:cubicBezTo>
                  <a:pt x="88604" y="25168"/>
                  <a:pt x="88482" y="25198"/>
                  <a:pt x="88391" y="25320"/>
                </a:cubicBezTo>
                <a:cubicBezTo>
                  <a:pt x="88330" y="25350"/>
                  <a:pt x="88361" y="25411"/>
                  <a:pt x="88391" y="25472"/>
                </a:cubicBezTo>
                <a:cubicBezTo>
                  <a:pt x="88452" y="25532"/>
                  <a:pt x="88725" y="25532"/>
                  <a:pt x="88452" y="25654"/>
                </a:cubicBezTo>
                <a:cubicBezTo>
                  <a:pt x="88209" y="25776"/>
                  <a:pt x="88209" y="26019"/>
                  <a:pt x="88178" y="26232"/>
                </a:cubicBezTo>
                <a:cubicBezTo>
                  <a:pt x="88178" y="26232"/>
                  <a:pt x="88178" y="26232"/>
                  <a:pt x="88178" y="26232"/>
                </a:cubicBezTo>
                <a:cubicBezTo>
                  <a:pt x="88178" y="26232"/>
                  <a:pt x="88178" y="26232"/>
                  <a:pt x="88178" y="26262"/>
                </a:cubicBezTo>
                <a:cubicBezTo>
                  <a:pt x="88148" y="26262"/>
                  <a:pt x="88118" y="26292"/>
                  <a:pt x="88118" y="26292"/>
                </a:cubicBezTo>
                <a:cubicBezTo>
                  <a:pt x="88087" y="26353"/>
                  <a:pt x="88118" y="26383"/>
                  <a:pt x="88178" y="26414"/>
                </a:cubicBezTo>
                <a:cubicBezTo>
                  <a:pt x="88178" y="26414"/>
                  <a:pt x="88178" y="26444"/>
                  <a:pt x="88178" y="26444"/>
                </a:cubicBezTo>
                <a:lnTo>
                  <a:pt x="88178" y="26414"/>
                </a:lnTo>
                <a:cubicBezTo>
                  <a:pt x="88148" y="26657"/>
                  <a:pt x="88057" y="26900"/>
                  <a:pt x="87874" y="27083"/>
                </a:cubicBezTo>
                <a:cubicBezTo>
                  <a:pt x="87753" y="27174"/>
                  <a:pt x="87814" y="27387"/>
                  <a:pt x="87905" y="27508"/>
                </a:cubicBezTo>
                <a:cubicBezTo>
                  <a:pt x="88239" y="27873"/>
                  <a:pt x="88573" y="27873"/>
                  <a:pt x="88877" y="27539"/>
                </a:cubicBezTo>
                <a:cubicBezTo>
                  <a:pt x="88969" y="27478"/>
                  <a:pt x="88999" y="27417"/>
                  <a:pt x="89090" y="27326"/>
                </a:cubicBezTo>
                <a:cubicBezTo>
                  <a:pt x="89181" y="27235"/>
                  <a:pt x="89303" y="27235"/>
                  <a:pt x="89425" y="27295"/>
                </a:cubicBezTo>
                <a:cubicBezTo>
                  <a:pt x="89485" y="27295"/>
                  <a:pt x="89516" y="27326"/>
                  <a:pt x="89577" y="27356"/>
                </a:cubicBezTo>
                <a:lnTo>
                  <a:pt x="89577" y="27387"/>
                </a:lnTo>
                <a:cubicBezTo>
                  <a:pt x="89516" y="27387"/>
                  <a:pt x="89455" y="27387"/>
                  <a:pt x="89425" y="27387"/>
                </a:cubicBezTo>
                <a:cubicBezTo>
                  <a:pt x="89364" y="27417"/>
                  <a:pt x="89303" y="27447"/>
                  <a:pt x="89273" y="27478"/>
                </a:cubicBezTo>
                <a:cubicBezTo>
                  <a:pt x="89303" y="27508"/>
                  <a:pt x="89364" y="27539"/>
                  <a:pt x="89425" y="27569"/>
                </a:cubicBezTo>
                <a:cubicBezTo>
                  <a:pt x="89455" y="27569"/>
                  <a:pt x="89516" y="27569"/>
                  <a:pt x="89577" y="27569"/>
                </a:cubicBezTo>
                <a:lnTo>
                  <a:pt x="89577" y="27569"/>
                </a:lnTo>
                <a:cubicBezTo>
                  <a:pt x="89577" y="27569"/>
                  <a:pt x="89577" y="27569"/>
                  <a:pt x="89577" y="27569"/>
                </a:cubicBezTo>
                <a:cubicBezTo>
                  <a:pt x="89485" y="27721"/>
                  <a:pt x="89364" y="27873"/>
                  <a:pt x="89273" y="27994"/>
                </a:cubicBezTo>
                <a:cubicBezTo>
                  <a:pt x="89212" y="28086"/>
                  <a:pt x="89242" y="28207"/>
                  <a:pt x="89333" y="28238"/>
                </a:cubicBezTo>
                <a:cubicBezTo>
                  <a:pt x="89394" y="28298"/>
                  <a:pt x="89485" y="28329"/>
                  <a:pt x="89577" y="28359"/>
                </a:cubicBezTo>
                <a:cubicBezTo>
                  <a:pt x="89698" y="28420"/>
                  <a:pt x="89728" y="28542"/>
                  <a:pt x="89698" y="28663"/>
                </a:cubicBezTo>
                <a:cubicBezTo>
                  <a:pt x="89577" y="29028"/>
                  <a:pt x="89090" y="28754"/>
                  <a:pt x="88817" y="28724"/>
                </a:cubicBezTo>
                <a:cubicBezTo>
                  <a:pt x="88665" y="28663"/>
                  <a:pt x="88482" y="28633"/>
                  <a:pt x="88330" y="28633"/>
                </a:cubicBezTo>
                <a:cubicBezTo>
                  <a:pt x="88118" y="28572"/>
                  <a:pt x="87935" y="28754"/>
                  <a:pt x="87966" y="28967"/>
                </a:cubicBezTo>
                <a:cubicBezTo>
                  <a:pt x="87966" y="28998"/>
                  <a:pt x="87996" y="29028"/>
                  <a:pt x="87996" y="29058"/>
                </a:cubicBezTo>
                <a:cubicBezTo>
                  <a:pt x="88026" y="29149"/>
                  <a:pt x="88057" y="29241"/>
                  <a:pt x="88026" y="29301"/>
                </a:cubicBezTo>
                <a:cubicBezTo>
                  <a:pt x="87996" y="29393"/>
                  <a:pt x="87874" y="29423"/>
                  <a:pt x="87783" y="29453"/>
                </a:cubicBezTo>
                <a:cubicBezTo>
                  <a:pt x="87662" y="29514"/>
                  <a:pt x="87570" y="29605"/>
                  <a:pt x="87540" y="29727"/>
                </a:cubicBezTo>
                <a:cubicBezTo>
                  <a:pt x="87479" y="29909"/>
                  <a:pt x="87449" y="30092"/>
                  <a:pt x="87449" y="30274"/>
                </a:cubicBezTo>
                <a:cubicBezTo>
                  <a:pt x="87449" y="30639"/>
                  <a:pt x="87631" y="30912"/>
                  <a:pt x="87935" y="31156"/>
                </a:cubicBezTo>
                <a:cubicBezTo>
                  <a:pt x="87966" y="31156"/>
                  <a:pt x="87996" y="31186"/>
                  <a:pt x="88026" y="31186"/>
                </a:cubicBezTo>
                <a:cubicBezTo>
                  <a:pt x="88391" y="31247"/>
                  <a:pt x="88756" y="31216"/>
                  <a:pt x="89060" y="31034"/>
                </a:cubicBezTo>
                <a:cubicBezTo>
                  <a:pt x="89242" y="30973"/>
                  <a:pt x="89333" y="30700"/>
                  <a:pt x="89212" y="30548"/>
                </a:cubicBezTo>
                <a:cubicBezTo>
                  <a:pt x="89151" y="30487"/>
                  <a:pt x="89090" y="30396"/>
                  <a:pt x="89029" y="30365"/>
                </a:cubicBezTo>
                <a:cubicBezTo>
                  <a:pt x="88847" y="30244"/>
                  <a:pt x="88817" y="30061"/>
                  <a:pt x="88786" y="29879"/>
                </a:cubicBezTo>
                <a:cubicBezTo>
                  <a:pt x="88786" y="29879"/>
                  <a:pt x="88786" y="29879"/>
                  <a:pt x="88756" y="29879"/>
                </a:cubicBezTo>
                <a:lnTo>
                  <a:pt x="88756" y="29818"/>
                </a:lnTo>
                <a:lnTo>
                  <a:pt x="88786" y="29849"/>
                </a:lnTo>
                <a:cubicBezTo>
                  <a:pt x="88786" y="29879"/>
                  <a:pt x="88786" y="29879"/>
                  <a:pt x="88786" y="29879"/>
                </a:cubicBezTo>
                <a:cubicBezTo>
                  <a:pt x="89212" y="30092"/>
                  <a:pt x="89637" y="30335"/>
                  <a:pt x="90124" y="30335"/>
                </a:cubicBezTo>
                <a:cubicBezTo>
                  <a:pt x="90245" y="30335"/>
                  <a:pt x="90306" y="30456"/>
                  <a:pt x="90245" y="30548"/>
                </a:cubicBezTo>
                <a:cubicBezTo>
                  <a:pt x="90032" y="30791"/>
                  <a:pt x="90002" y="30760"/>
                  <a:pt x="89820" y="31125"/>
                </a:cubicBezTo>
                <a:cubicBezTo>
                  <a:pt x="89789" y="31216"/>
                  <a:pt x="89789" y="31308"/>
                  <a:pt x="89820" y="31399"/>
                </a:cubicBezTo>
                <a:cubicBezTo>
                  <a:pt x="89880" y="31581"/>
                  <a:pt x="89850" y="31581"/>
                  <a:pt x="89668" y="31612"/>
                </a:cubicBezTo>
                <a:cubicBezTo>
                  <a:pt x="89577" y="31642"/>
                  <a:pt x="89455" y="31642"/>
                  <a:pt x="89425" y="31733"/>
                </a:cubicBezTo>
                <a:cubicBezTo>
                  <a:pt x="89333" y="32159"/>
                  <a:pt x="89121" y="32341"/>
                  <a:pt x="88665" y="32250"/>
                </a:cubicBezTo>
                <a:cubicBezTo>
                  <a:pt x="88513" y="32250"/>
                  <a:pt x="88361" y="32311"/>
                  <a:pt x="88209" y="32341"/>
                </a:cubicBezTo>
                <a:cubicBezTo>
                  <a:pt x="88209" y="32311"/>
                  <a:pt x="88209" y="32311"/>
                  <a:pt x="88209" y="32311"/>
                </a:cubicBezTo>
                <a:lnTo>
                  <a:pt x="88178" y="32341"/>
                </a:lnTo>
                <a:cubicBezTo>
                  <a:pt x="88178" y="32341"/>
                  <a:pt x="88209" y="32341"/>
                  <a:pt x="88209" y="32341"/>
                </a:cubicBezTo>
                <a:cubicBezTo>
                  <a:pt x="88209" y="32523"/>
                  <a:pt x="88269" y="32706"/>
                  <a:pt x="88330" y="32858"/>
                </a:cubicBezTo>
                <a:cubicBezTo>
                  <a:pt x="88361" y="32858"/>
                  <a:pt x="88361" y="32858"/>
                  <a:pt x="88391" y="32858"/>
                </a:cubicBezTo>
                <a:lnTo>
                  <a:pt x="88391" y="32919"/>
                </a:lnTo>
                <a:lnTo>
                  <a:pt x="88361" y="32888"/>
                </a:lnTo>
                <a:cubicBezTo>
                  <a:pt x="88361" y="32888"/>
                  <a:pt x="88361" y="32858"/>
                  <a:pt x="88330" y="32858"/>
                </a:cubicBezTo>
                <a:cubicBezTo>
                  <a:pt x="88269" y="32858"/>
                  <a:pt x="88178" y="32827"/>
                  <a:pt x="88087" y="32827"/>
                </a:cubicBezTo>
                <a:cubicBezTo>
                  <a:pt x="87874" y="32797"/>
                  <a:pt x="87874" y="32797"/>
                  <a:pt x="87814" y="32979"/>
                </a:cubicBezTo>
                <a:cubicBezTo>
                  <a:pt x="87753" y="33040"/>
                  <a:pt x="87722" y="33131"/>
                  <a:pt x="87662" y="33222"/>
                </a:cubicBezTo>
                <a:cubicBezTo>
                  <a:pt x="87540" y="33344"/>
                  <a:pt x="87358" y="33466"/>
                  <a:pt x="87297" y="33618"/>
                </a:cubicBezTo>
                <a:cubicBezTo>
                  <a:pt x="87236" y="33800"/>
                  <a:pt x="87206" y="33982"/>
                  <a:pt x="87084" y="34134"/>
                </a:cubicBezTo>
                <a:cubicBezTo>
                  <a:pt x="87023" y="34226"/>
                  <a:pt x="87023" y="34378"/>
                  <a:pt x="86993" y="34499"/>
                </a:cubicBezTo>
                <a:cubicBezTo>
                  <a:pt x="86993" y="34621"/>
                  <a:pt x="87023" y="34742"/>
                  <a:pt x="87145" y="34803"/>
                </a:cubicBezTo>
                <a:cubicBezTo>
                  <a:pt x="87206" y="34864"/>
                  <a:pt x="87266" y="34925"/>
                  <a:pt x="87358" y="34955"/>
                </a:cubicBezTo>
                <a:cubicBezTo>
                  <a:pt x="87358" y="34955"/>
                  <a:pt x="87358" y="34955"/>
                  <a:pt x="87358" y="34955"/>
                </a:cubicBezTo>
                <a:cubicBezTo>
                  <a:pt x="87388" y="34955"/>
                  <a:pt x="87388" y="34955"/>
                  <a:pt x="87418" y="34925"/>
                </a:cubicBezTo>
                <a:cubicBezTo>
                  <a:pt x="87449" y="34925"/>
                  <a:pt x="87479" y="34894"/>
                  <a:pt x="87479" y="34864"/>
                </a:cubicBezTo>
                <a:cubicBezTo>
                  <a:pt x="87510" y="34864"/>
                  <a:pt x="87540" y="34894"/>
                  <a:pt x="87540" y="34894"/>
                </a:cubicBezTo>
                <a:cubicBezTo>
                  <a:pt x="87510" y="34894"/>
                  <a:pt x="87479" y="34925"/>
                  <a:pt x="87418" y="34925"/>
                </a:cubicBezTo>
                <a:cubicBezTo>
                  <a:pt x="87418" y="34955"/>
                  <a:pt x="87388" y="34955"/>
                  <a:pt x="87388" y="34985"/>
                </a:cubicBezTo>
                <a:cubicBezTo>
                  <a:pt x="87358" y="34985"/>
                  <a:pt x="87358" y="34985"/>
                  <a:pt x="87358" y="34955"/>
                </a:cubicBezTo>
                <a:cubicBezTo>
                  <a:pt x="87206" y="35107"/>
                  <a:pt x="87054" y="35229"/>
                  <a:pt x="86932" y="35350"/>
                </a:cubicBezTo>
                <a:cubicBezTo>
                  <a:pt x="86780" y="35533"/>
                  <a:pt x="86719" y="35745"/>
                  <a:pt x="86902" y="35958"/>
                </a:cubicBezTo>
                <a:cubicBezTo>
                  <a:pt x="86993" y="36080"/>
                  <a:pt x="87084" y="36201"/>
                  <a:pt x="87054" y="36384"/>
                </a:cubicBezTo>
                <a:cubicBezTo>
                  <a:pt x="87023" y="36505"/>
                  <a:pt x="87054" y="36627"/>
                  <a:pt x="87114" y="36748"/>
                </a:cubicBezTo>
                <a:cubicBezTo>
                  <a:pt x="87266" y="37174"/>
                  <a:pt x="87327" y="37599"/>
                  <a:pt x="87297" y="38055"/>
                </a:cubicBezTo>
                <a:cubicBezTo>
                  <a:pt x="87266" y="38116"/>
                  <a:pt x="87297" y="38177"/>
                  <a:pt x="87297" y="38238"/>
                </a:cubicBezTo>
                <a:cubicBezTo>
                  <a:pt x="87297" y="38329"/>
                  <a:pt x="87418" y="38420"/>
                  <a:pt x="87510" y="38390"/>
                </a:cubicBezTo>
                <a:cubicBezTo>
                  <a:pt x="87722" y="38359"/>
                  <a:pt x="87905" y="38299"/>
                  <a:pt x="88118" y="38238"/>
                </a:cubicBezTo>
                <a:cubicBezTo>
                  <a:pt x="88118" y="38207"/>
                  <a:pt x="88148" y="38207"/>
                  <a:pt x="88148" y="38177"/>
                </a:cubicBezTo>
                <a:cubicBezTo>
                  <a:pt x="88148" y="38177"/>
                  <a:pt x="88178" y="38177"/>
                  <a:pt x="88209" y="38177"/>
                </a:cubicBezTo>
                <a:cubicBezTo>
                  <a:pt x="88239" y="38147"/>
                  <a:pt x="88269" y="38147"/>
                  <a:pt x="88300" y="38116"/>
                </a:cubicBezTo>
                <a:cubicBezTo>
                  <a:pt x="88300" y="38177"/>
                  <a:pt x="88269" y="38177"/>
                  <a:pt x="88209" y="38177"/>
                </a:cubicBezTo>
                <a:cubicBezTo>
                  <a:pt x="88209" y="38177"/>
                  <a:pt x="88178" y="38207"/>
                  <a:pt x="88178" y="38207"/>
                </a:cubicBezTo>
                <a:cubicBezTo>
                  <a:pt x="88148" y="38207"/>
                  <a:pt x="88148" y="38207"/>
                  <a:pt x="88118" y="38238"/>
                </a:cubicBezTo>
                <a:cubicBezTo>
                  <a:pt x="88026" y="38420"/>
                  <a:pt x="87874" y="38542"/>
                  <a:pt x="87692" y="38633"/>
                </a:cubicBezTo>
                <a:cubicBezTo>
                  <a:pt x="87449" y="38785"/>
                  <a:pt x="87418" y="38998"/>
                  <a:pt x="87479" y="39210"/>
                </a:cubicBezTo>
                <a:cubicBezTo>
                  <a:pt x="87540" y="39514"/>
                  <a:pt x="87570" y="39849"/>
                  <a:pt x="87783" y="40122"/>
                </a:cubicBezTo>
                <a:lnTo>
                  <a:pt x="87814" y="40092"/>
                </a:lnTo>
                <a:lnTo>
                  <a:pt x="87814" y="40153"/>
                </a:lnTo>
                <a:cubicBezTo>
                  <a:pt x="87783" y="40122"/>
                  <a:pt x="87783" y="40122"/>
                  <a:pt x="87783" y="40122"/>
                </a:cubicBezTo>
                <a:lnTo>
                  <a:pt x="87783" y="40122"/>
                </a:lnTo>
                <a:cubicBezTo>
                  <a:pt x="87844" y="40183"/>
                  <a:pt x="87874" y="40274"/>
                  <a:pt x="87966" y="40335"/>
                </a:cubicBezTo>
                <a:cubicBezTo>
                  <a:pt x="88118" y="40457"/>
                  <a:pt x="88148" y="40578"/>
                  <a:pt x="88087" y="40730"/>
                </a:cubicBezTo>
                <a:cubicBezTo>
                  <a:pt x="88026" y="40821"/>
                  <a:pt x="87996" y="40943"/>
                  <a:pt x="88057" y="41004"/>
                </a:cubicBezTo>
                <a:cubicBezTo>
                  <a:pt x="88269" y="41217"/>
                  <a:pt x="88269" y="41460"/>
                  <a:pt x="88361" y="41703"/>
                </a:cubicBezTo>
                <a:cubicBezTo>
                  <a:pt x="88421" y="41855"/>
                  <a:pt x="88421" y="42007"/>
                  <a:pt x="88361" y="42159"/>
                </a:cubicBezTo>
                <a:cubicBezTo>
                  <a:pt x="88330" y="42189"/>
                  <a:pt x="88330" y="42280"/>
                  <a:pt x="88361" y="42311"/>
                </a:cubicBezTo>
                <a:cubicBezTo>
                  <a:pt x="88482" y="42463"/>
                  <a:pt x="88604" y="42615"/>
                  <a:pt x="88725" y="42736"/>
                </a:cubicBezTo>
                <a:cubicBezTo>
                  <a:pt x="89060" y="42767"/>
                  <a:pt x="89181" y="42949"/>
                  <a:pt x="89181" y="43253"/>
                </a:cubicBezTo>
                <a:cubicBezTo>
                  <a:pt x="89181" y="43283"/>
                  <a:pt x="89273" y="43314"/>
                  <a:pt x="89333" y="43314"/>
                </a:cubicBezTo>
                <a:cubicBezTo>
                  <a:pt x="89516" y="43283"/>
                  <a:pt x="89728" y="43253"/>
                  <a:pt x="89911" y="43192"/>
                </a:cubicBezTo>
                <a:cubicBezTo>
                  <a:pt x="90002" y="43192"/>
                  <a:pt x="90093" y="43131"/>
                  <a:pt x="90184" y="43101"/>
                </a:cubicBezTo>
                <a:cubicBezTo>
                  <a:pt x="90397" y="43071"/>
                  <a:pt x="90549" y="43131"/>
                  <a:pt x="90580" y="43283"/>
                </a:cubicBezTo>
                <a:cubicBezTo>
                  <a:pt x="90580" y="43557"/>
                  <a:pt x="90640" y="43770"/>
                  <a:pt x="90884" y="43952"/>
                </a:cubicBezTo>
                <a:cubicBezTo>
                  <a:pt x="90944" y="44013"/>
                  <a:pt x="90975" y="44135"/>
                  <a:pt x="91036" y="44195"/>
                </a:cubicBezTo>
                <a:cubicBezTo>
                  <a:pt x="91096" y="44256"/>
                  <a:pt x="91187" y="44347"/>
                  <a:pt x="91279" y="44347"/>
                </a:cubicBezTo>
                <a:cubicBezTo>
                  <a:pt x="91522" y="44286"/>
                  <a:pt x="91704" y="44438"/>
                  <a:pt x="91947" y="44469"/>
                </a:cubicBezTo>
                <a:cubicBezTo>
                  <a:pt x="92099" y="44469"/>
                  <a:pt x="92282" y="44347"/>
                  <a:pt x="92373" y="44226"/>
                </a:cubicBezTo>
                <a:cubicBezTo>
                  <a:pt x="92586" y="43891"/>
                  <a:pt x="92586" y="43466"/>
                  <a:pt x="92798" y="43131"/>
                </a:cubicBezTo>
                <a:cubicBezTo>
                  <a:pt x="92829" y="42827"/>
                  <a:pt x="92981" y="42584"/>
                  <a:pt x="93163" y="42372"/>
                </a:cubicBezTo>
                <a:cubicBezTo>
                  <a:pt x="93315" y="42189"/>
                  <a:pt x="93406" y="42007"/>
                  <a:pt x="93467" y="41794"/>
                </a:cubicBezTo>
                <a:cubicBezTo>
                  <a:pt x="93498" y="41612"/>
                  <a:pt x="93558" y="41429"/>
                  <a:pt x="93619" y="41247"/>
                </a:cubicBezTo>
                <a:cubicBezTo>
                  <a:pt x="93589" y="41247"/>
                  <a:pt x="93589" y="41247"/>
                  <a:pt x="93589" y="41247"/>
                </a:cubicBezTo>
                <a:cubicBezTo>
                  <a:pt x="93589" y="41247"/>
                  <a:pt x="93589" y="41247"/>
                  <a:pt x="93558" y="41217"/>
                </a:cubicBezTo>
                <a:cubicBezTo>
                  <a:pt x="93528" y="41217"/>
                  <a:pt x="93498" y="41186"/>
                  <a:pt x="93437" y="41186"/>
                </a:cubicBezTo>
                <a:cubicBezTo>
                  <a:pt x="93437" y="41156"/>
                  <a:pt x="93406" y="41125"/>
                  <a:pt x="93406" y="41125"/>
                </a:cubicBezTo>
                <a:cubicBezTo>
                  <a:pt x="93437" y="41065"/>
                  <a:pt x="93467" y="41034"/>
                  <a:pt x="93528" y="41095"/>
                </a:cubicBezTo>
                <a:cubicBezTo>
                  <a:pt x="93528" y="41156"/>
                  <a:pt x="93558" y="41186"/>
                  <a:pt x="93558" y="41217"/>
                </a:cubicBezTo>
                <a:cubicBezTo>
                  <a:pt x="93589" y="41217"/>
                  <a:pt x="93589" y="41217"/>
                  <a:pt x="93619" y="41247"/>
                </a:cubicBezTo>
                <a:cubicBezTo>
                  <a:pt x="93619" y="41247"/>
                  <a:pt x="93619" y="41247"/>
                  <a:pt x="93619" y="41247"/>
                </a:cubicBezTo>
                <a:cubicBezTo>
                  <a:pt x="93771" y="41156"/>
                  <a:pt x="93953" y="41065"/>
                  <a:pt x="94014" y="40882"/>
                </a:cubicBezTo>
                <a:cubicBezTo>
                  <a:pt x="94136" y="40548"/>
                  <a:pt x="94349" y="40305"/>
                  <a:pt x="94653" y="40061"/>
                </a:cubicBezTo>
                <a:cubicBezTo>
                  <a:pt x="94957" y="39849"/>
                  <a:pt x="95078" y="39484"/>
                  <a:pt x="94926" y="39119"/>
                </a:cubicBezTo>
                <a:cubicBezTo>
                  <a:pt x="94835" y="38967"/>
                  <a:pt x="94926" y="38906"/>
                  <a:pt x="95048" y="38815"/>
                </a:cubicBezTo>
                <a:cubicBezTo>
                  <a:pt x="95109" y="38785"/>
                  <a:pt x="95169" y="38754"/>
                  <a:pt x="95230" y="38724"/>
                </a:cubicBezTo>
                <a:cubicBezTo>
                  <a:pt x="95291" y="38663"/>
                  <a:pt x="95321" y="38572"/>
                  <a:pt x="95291" y="38481"/>
                </a:cubicBezTo>
                <a:cubicBezTo>
                  <a:pt x="95291" y="38420"/>
                  <a:pt x="95230" y="38359"/>
                  <a:pt x="95230" y="38299"/>
                </a:cubicBezTo>
                <a:cubicBezTo>
                  <a:pt x="95109" y="38086"/>
                  <a:pt x="95109" y="38055"/>
                  <a:pt x="95382" y="38025"/>
                </a:cubicBezTo>
                <a:cubicBezTo>
                  <a:pt x="95564" y="38025"/>
                  <a:pt x="95716" y="37964"/>
                  <a:pt x="95777" y="37812"/>
                </a:cubicBezTo>
                <a:cubicBezTo>
                  <a:pt x="95868" y="37569"/>
                  <a:pt x="96051" y="37417"/>
                  <a:pt x="96294" y="37478"/>
                </a:cubicBezTo>
                <a:cubicBezTo>
                  <a:pt x="96689" y="37539"/>
                  <a:pt x="97023" y="37295"/>
                  <a:pt x="97388" y="37417"/>
                </a:cubicBezTo>
                <a:cubicBezTo>
                  <a:pt x="97510" y="37447"/>
                  <a:pt x="97571" y="37356"/>
                  <a:pt x="97662" y="37295"/>
                </a:cubicBezTo>
                <a:cubicBezTo>
                  <a:pt x="97723" y="37235"/>
                  <a:pt x="97814" y="37144"/>
                  <a:pt x="97875" y="37144"/>
                </a:cubicBezTo>
                <a:cubicBezTo>
                  <a:pt x="98391" y="37113"/>
                  <a:pt x="98847" y="36931"/>
                  <a:pt x="99242" y="36596"/>
                </a:cubicBezTo>
                <a:cubicBezTo>
                  <a:pt x="99273" y="36566"/>
                  <a:pt x="99364" y="36566"/>
                  <a:pt x="99425" y="36536"/>
                </a:cubicBezTo>
                <a:cubicBezTo>
                  <a:pt x="99698" y="36444"/>
                  <a:pt x="100002" y="36292"/>
                  <a:pt x="100093" y="36019"/>
                </a:cubicBezTo>
                <a:cubicBezTo>
                  <a:pt x="100306" y="35624"/>
                  <a:pt x="100671" y="35411"/>
                  <a:pt x="100884" y="35046"/>
                </a:cubicBezTo>
                <a:cubicBezTo>
                  <a:pt x="101127" y="34681"/>
                  <a:pt x="101613" y="34590"/>
                  <a:pt x="101856" y="34256"/>
                </a:cubicBezTo>
                <a:cubicBezTo>
                  <a:pt x="102069" y="34134"/>
                  <a:pt x="102312" y="34256"/>
                  <a:pt x="102555" y="34195"/>
                </a:cubicBezTo>
                <a:cubicBezTo>
                  <a:pt x="102677" y="34195"/>
                  <a:pt x="102799" y="34134"/>
                  <a:pt x="102920" y="34104"/>
                </a:cubicBezTo>
                <a:cubicBezTo>
                  <a:pt x="103011" y="34074"/>
                  <a:pt x="103133" y="34013"/>
                  <a:pt x="103194" y="34043"/>
                </a:cubicBezTo>
                <a:cubicBezTo>
                  <a:pt x="103407" y="34074"/>
                  <a:pt x="103589" y="34043"/>
                  <a:pt x="103771" y="33952"/>
                </a:cubicBezTo>
                <a:cubicBezTo>
                  <a:pt x="104106" y="33800"/>
                  <a:pt x="104470" y="33709"/>
                  <a:pt x="104835" y="33648"/>
                </a:cubicBezTo>
                <a:cubicBezTo>
                  <a:pt x="105413" y="33557"/>
                  <a:pt x="105990" y="33374"/>
                  <a:pt x="106477" y="33010"/>
                </a:cubicBezTo>
                <a:cubicBezTo>
                  <a:pt x="107084" y="32554"/>
                  <a:pt x="107784" y="32128"/>
                  <a:pt x="108391" y="31672"/>
                </a:cubicBezTo>
                <a:cubicBezTo>
                  <a:pt x="108422" y="31642"/>
                  <a:pt x="108422" y="31551"/>
                  <a:pt x="108422" y="31490"/>
                </a:cubicBezTo>
                <a:cubicBezTo>
                  <a:pt x="108422" y="31490"/>
                  <a:pt x="108361" y="31460"/>
                  <a:pt x="108361" y="31429"/>
                </a:cubicBezTo>
                <a:cubicBezTo>
                  <a:pt x="107966" y="31308"/>
                  <a:pt x="107540" y="31399"/>
                  <a:pt x="107176" y="31186"/>
                </a:cubicBezTo>
                <a:cubicBezTo>
                  <a:pt x="106902" y="31004"/>
                  <a:pt x="106628" y="31034"/>
                  <a:pt x="106325" y="31125"/>
                </a:cubicBezTo>
                <a:cubicBezTo>
                  <a:pt x="106264" y="31156"/>
                  <a:pt x="106203" y="31125"/>
                  <a:pt x="106142" y="31125"/>
                </a:cubicBezTo>
                <a:cubicBezTo>
                  <a:pt x="106112" y="31095"/>
                  <a:pt x="106081" y="31064"/>
                  <a:pt x="106081" y="31034"/>
                </a:cubicBezTo>
                <a:cubicBezTo>
                  <a:pt x="106021" y="30973"/>
                  <a:pt x="106021" y="30912"/>
                  <a:pt x="106081" y="30882"/>
                </a:cubicBezTo>
                <a:cubicBezTo>
                  <a:pt x="106233" y="30821"/>
                  <a:pt x="106416" y="30791"/>
                  <a:pt x="106568" y="30730"/>
                </a:cubicBezTo>
                <a:cubicBezTo>
                  <a:pt x="106750" y="30669"/>
                  <a:pt x="106872" y="30487"/>
                  <a:pt x="106841" y="30274"/>
                </a:cubicBezTo>
                <a:cubicBezTo>
                  <a:pt x="106811" y="30092"/>
                  <a:pt x="106780" y="29909"/>
                  <a:pt x="106750" y="29727"/>
                </a:cubicBezTo>
                <a:cubicBezTo>
                  <a:pt x="106750" y="29666"/>
                  <a:pt x="106872" y="29545"/>
                  <a:pt x="106963" y="29545"/>
                </a:cubicBezTo>
                <a:cubicBezTo>
                  <a:pt x="107024" y="29575"/>
                  <a:pt x="107084" y="29605"/>
                  <a:pt x="107115" y="29636"/>
                </a:cubicBezTo>
                <a:cubicBezTo>
                  <a:pt x="107236" y="30001"/>
                  <a:pt x="107358" y="30365"/>
                  <a:pt x="107601" y="30669"/>
                </a:cubicBezTo>
                <a:cubicBezTo>
                  <a:pt x="107753" y="30912"/>
                  <a:pt x="107966" y="31064"/>
                  <a:pt x="108270" y="31004"/>
                </a:cubicBezTo>
                <a:cubicBezTo>
                  <a:pt x="108391" y="31004"/>
                  <a:pt x="108513" y="31004"/>
                  <a:pt x="108665" y="31004"/>
                </a:cubicBezTo>
                <a:cubicBezTo>
                  <a:pt x="109030" y="31004"/>
                  <a:pt x="109060" y="30973"/>
                  <a:pt x="109091" y="30669"/>
                </a:cubicBezTo>
                <a:cubicBezTo>
                  <a:pt x="109121" y="30396"/>
                  <a:pt x="109091" y="30092"/>
                  <a:pt x="109121" y="29818"/>
                </a:cubicBezTo>
                <a:cubicBezTo>
                  <a:pt x="109151" y="29514"/>
                  <a:pt x="108847" y="29301"/>
                  <a:pt x="108939" y="28998"/>
                </a:cubicBezTo>
                <a:cubicBezTo>
                  <a:pt x="108969" y="28937"/>
                  <a:pt x="108878" y="28846"/>
                  <a:pt x="108817" y="28754"/>
                </a:cubicBezTo>
                <a:cubicBezTo>
                  <a:pt x="108665" y="28420"/>
                  <a:pt x="108391" y="28146"/>
                  <a:pt x="108057" y="27934"/>
                </a:cubicBezTo>
                <a:cubicBezTo>
                  <a:pt x="107905" y="27842"/>
                  <a:pt x="107784" y="27721"/>
                  <a:pt x="107662" y="27630"/>
                </a:cubicBezTo>
                <a:cubicBezTo>
                  <a:pt x="107601" y="27569"/>
                  <a:pt x="107510" y="27478"/>
                  <a:pt x="107510" y="27387"/>
                </a:cubicBezTo>
                <a:cubicBezTo>
                  <a:pt x="107449" y="27174"/>
                  <a:pt x="107419" y="26961"/>
                  <a:pt x="107388" y="26748"/>
                </a:cubicBezTo>
                <a:cubicBezTo>
                  <a:pt x="107358" y="26687"/>
                  <a:pt x="107419" y="26627"/>
                  <a:pt x="107480" y="26596"/>
                </a:cubicBezTo>
                <a:cubicBezTo>
                  <a:pt x="107510" y="26566"/>
                  <a:pt x="107632" y="26596"/>
                  <a:pt x="107632" y="26627"/>
                </a:cubicBezTo>
                <a:cubicBezTo>
                  <a:pt x="107692" y="26687"/>
                  <a:pt x="107723" y="26779"/>
                  <a:pt x="107723" y="26870"/>
                </a:cubicBezTo>
                <a:cubicBezTo>
                  <a:pt x="107723" y="27235"/>
                  <a:pt x="107844" y="27478"/>
                  <a:pt x="108179" y="27660"/>
                </a:cubicBezTo>
                <a:cubicBezTo>
                  <a:pt x="108361" y="27782"/>
                  <a:pt x="108513" y="27964"/>
                  <a:pt x="108756" y="28025"/>
                </a:cubicBezTo>
                <a:cubicBezTo>
                  <a:pt x="108847" y="28055"/>
                  <a:pt x="108999" y="27994"/>
                  <a:pt x="108999" y="27903"/>
                </a:cubicBezTo>
                <a:cubicBezTo>
                  <a:pt x="108999" y="27751"/>
                  <a:pt x="109030" y="27599"/>
                  <a:pt x="109151" y="27478"/>
                </a:cubicBezTo>
                <a:cubicBezTo>
                  <a:pt x="109091" y="27326"/>
                  <a:pt x="109182" y="27204"/>
                  <a:pt x="109273" y="27052"/>
                </a:cubicBezTo>
                <a:cubicBezTo>
                  <a:pt x="109334" y="26961"/>
                  <a:pt x="109273" y="26779"/>
                  <a:pt x="109182" y="26718"/>
                </a:cubicBezTo>
                <a:cubicBezTo>
                  <a:pt x="108969" y="26566"/>
                  <a:pt x="108756" y="26444"/>
                  <a:pt x="108543" y="26292"/>
                </a:cubicBezTo>
                <a:cubicBezTo>
                  <a:pt x="108483" y="26232"/>
                  <a:pt x="108483" y="26140"/>
                  <a:pt x="108452" y="26080"/>
                </a:cubicBezTo>
                <a:cubicBezTo>
                  <a:pt x="108452" y="26080"/>
                  <a:pt x="108422" y="26049"/>
                  <a:pt x="108422" y="26049"/>
                </a:cubicBezTo>
                <a:cubicBezTo>
                  <a:pt x="108422" y="26049"/>
                  <a:pt x="108391" y="26049"/>
                  <a:pt x="108391" y="26019"/>
                </a:cubicBezTo>
                <a:cubicBezTo>
                  <a:pt x="108179" y="26019"/>
                  <a:pt x="107996" y="25897"/>
                  <a:pt x="107814" y="25776"/>
                </a:cubicBezTo>
                <a:cubicBezTo>
                  <a:pt x="107814" y="25776"/>
                  <a:pt x="107814" y="25745"/>
                  <a:pt x="107814" y="25715"/>
                </a:cubicBezTo>
                <a:cubicBezTo>
                  <a:pt x="107844" y="25715"/>
                  <a:pt x="107875" y="25684"/>
                  <a:pt x="107905" y="25684"/>
                </a:cubicBezTo>
                <a:cubicBezTo>
                  <a:pt x="107966" y="25684"/>
                  <a:pt x="108057" y="25684"/>
                  <a:pt x="108087" y="25715"/>
                </a:cubicBezTo>
                <a:cubicBezTo>
                  <a:pt x="108209" y="25806"/>
                  <a:pt x="108300" y="25928"/>
                  <a:pt x="108391" y="26019"/>
                </a:cubicBezTo>
                <a:cubicBezTo>
                  <a:pt x="108422" y="26019"/>
                  <a:pt x="108422" y="26019"/>
                  <a:pt x="108452" y="26019"/>
                </a:cubicBezTo>
                <a:cubicBezTo>
                  <a:pt x="108452" y="26049"/>
                  <a:pt x="108452" y="26049"/>
                  <a:pt x="108452" y="26080"/>
                </a:cubicBezTo>
                <a:cubicBezTo>
                  <a:pt x="108543" y="26110"/>
                  <a:pt x="108604" y="26140"/>
                  <a:pt x="108695" y="26171"/>
                </a:cubicBezTo>
                <a:cubicBezTo>
                  <a:pt x="108908" y="26292"/>
                  <a:pt x="109121" y="26353"/>
                  <a:pt x="109334" y="26201"/>
                </a:cubicBezTo>
                <a:cubicBezTo>
                  <a:pt x="109577" y="26019"/>
                  <a:pt x="109820" y="25988"/>
                  <a:pt x="110094" y="25958"/>
                </a:cubicBezTo>
                <a:cubicBezTo>
                  <a:pt x="110154" y="25928"/>
                  <a:pt x="110246" y="25836"/>
                  <a:pt x="110306" y="25776"/>
                </a:cubicBezTo>
                <a:cubicBezTo>
                  <a:pt x="110367" y="25654"/>
                  <a:pt x="110398" y="25532"/>
                  <a:pt x="110428" y="25411"/>
                </a:cubicBezTo>
                <a:cubicBezTo>
                  <a:pt x="110458" y="25259"/>
                  <a:pt x="110398" y="25137"/>
                  <a:pt x="110246" y="25107"/>
                </a:cubicBezTo>
                <a:cubicBezTo>
                  <a:pt x="110002" y="25046"/>
                  <a:pt x="109759" y="24924"/>
                  <a:pt x="109546" y="24803"/>
                </a:cubicBezTo>
                <a:cubicBezTo>
                  <a:pt x="109516" y="24803"/>
                  <a:pt x="109516" y="24742"/>
                  <a:pt x="109516" y="24712"/>
                </a:cubicBezTo>
                <a:cubicBezTo>
                  <a:pt x="109546" y="24651"/>
                  <a:pt x="109607" y="24621"/>
                  <a:pt x="109668" y="24651"/>
                </a:cubicBezTo>
                <a:cubicBezTo>
                  <a:pt x="109972" y="24803"/>
                  <a:pt x="110276" y="24924"/>
                  <a:pt x="110580" y="24651"/>
                </a:cubicBezTo>
                <a:cubicBezTo>
                  <a:pt x="110641" y="24590"/>
                  <a:pt x="110762" y="24621"/>
                  <a:pt x="110884" y="24590"/>
                </a:cubicBezTo>
                <a:cubicBezTo>
                  <a:pt x="111218" y="24590"/>
                  <a:pt x="111370" y="24073"/>
                  <a:pt x="111157" y="23861"/>
                </a:cubicBezTo>
                <a:cubicBezTo>
                  <a:pt x="110975" y="23739"/>
                  <a:pt x="110884" y="23617"/>
                  <a:pt x="110854" y="23405"/>
                </a:cubicBezTo>
                <a:cubicBezTo>
                  <a:pt x="110854" y="23314"/>
                  <a:pt x="110762" y="23253"/>
                  <a:pt x="110702" y="23192"/>
                </a:cubicBezTo>
                <a:cubicBezTo>
                  <a:pt x="110641" y="23131"/>
                  <a:pt x="110580" y="23101"/>
                  <a:pt x="110610" y="23040"/>
                </a:cubicBezTo>
                <a:cubicBezTo>
                  <a:pt x="110641" y="22979"/>
                  <a:pt x="110702" y="22949"/>
                  <a:pt x="110793" y="22979"/>
                </a:cubicBezTo>
                <a:cubicBezTo>
                  <a:pt x="110884" y="22979"/>
                  <a:pt x="110975" y="23010"/>
                  <a:pt x="111066" y="22979"/>
                </a:cubicBezTo>
                <a:cubicBezTo>
                  <a:pt x="111188" y="22918"/>
                  <a:pt x="111249" y="22797"/>
                  <a:pt x="111249" y="22645"/>
                </a:cubicBezTo>
                <a:cubicBezTo>
                  <a:pt x="111279" y="22432"/>
                  <a:pt x="111309" y="22219"/>
                  <a:pt x="111309" y="22007"/>
                </a:cubicBezTo>
                <a:cubicBezTo>
                  <a:pt x="111309" y="21824"/>
                  <a:pt x="111249" y="21672"/>
                  <a:pt x="111127" y="21581"/>
                </a:cubicBezTo>
                <a:cubicBezTo>
                  <a:pt x="110914" y="21429"/>
                  <a:pt x="111066" y="21338"/>
                  <a:pt x="111188" y="21216"/>
                </a:cubicBezTo>
                <a:cubicBezTo>
                  <a:pt x="111249" y="21155"/>
                  <a:pt x="111188" y="21034"/>
                  <a:pt x="111127" y="20973"/>
                </a:cubicBezTo>
                <a:cubicBezTo>
                  <a:pt x="110975" y="20851"/>
                  <a:pt x="110732" y="20912"/>
                  <a:pt x="110610" y="20730"/>
                </a:cubicBezTo>
                <a:cubicBezTo>
                  <a:pt x="110550" y="20730"/>
                  <a:pt x="110519" y="20730"/>
                  <a:pt x="110458" y="20700"/>
                </a:cubicBezTo>
                <a:cubicBezTo>
                  <a:pt x="110306" y="20669"/>
                  <a:pt x="110246" y="20578"/>
                  <a:pt x="110246" y="20456"/>
                </a:cubicBezTo>
                <a:cubicBezTo>
                  <a:pt x="110246" y="20335"/>
                  <a:pt x="110306" y="20244"/>
                  <a:pt x="110398" y="20152"/>
                </a:cubicBezTo>
                <a:cubicBezTo>
                  <a:pt x="110489" y="20244"/>
                  <a:pt x="110550" y="20304"/>
                  <a:pt x="110610" y="20365"/>
                </a:cubicBezTo>
                <a:cubicBezTo>
                  <a:pt x="110641" y="20365"/>
                  <a:pt x="110641" y="20396"/>
                  <a:pt x="110641" y="20396"/>
                </a:cubicBezTo>
                <a:lnTo>
                  <a:pt x="110641" y="20335"/>
                </a:lnTo>
                <a:cubicBezTo>
                  <a:pt x="110550" y="20274"/>
                  <a:pt x="110489" y="20213"/>
                  <a:pt x="110428" y="20152"/>
                </a:cubicBezTo>
                <a:lnTo>
                  <a:pt x="110398" y="20152"/>
                </a:lnTo>
                <a:cubicBezTo>
                  <a:pt x="110550" y="20000"/>
                  <a:pt x="110732" y="19848"/>
                  <a:pt x="110884" y="19696"/>
                </a:cubicBezTo>
                <a:cubicBezTo>
                  <a:pt x="110945" y="19636"/>
                  <a:pt x="111188" y="19605"/>
                  <a:pt x="111279" y="19666"/>
                </a:cubicBezTo>
                <a:cubicBezTo>
                  <a:pt x="111279" y="19696"/>
                  <a:pt x="111340" y="19696"/>
                  <a:pt x="111340" y="19727"/>
                </a:cubicBezTo>
                <a:cubicBezTo>
                  <a:pt x="111553" y="19940"/>
                  <a:pt x="111796" y="20092"/>
                  <a:pt x="111765" y="20426"/>
                </a:cubicBezTo>
                <a:cubicBezTo>
                  <a:pt x="111705" y="20700"/>
                  <a:pt x="111796" y="21003"/>
                  <a:pt x="111887" y="21247"/>
                </a:cubicBezTo>
                <a:cubicBezTo>
                  <a:pt x="111887" y="21277"/>
                  <a:pt x="111948" y="21277"/>
                  <a:pt x="111948" y="21277"/>
                </a:cubicBezTo>
                <a:cubicBezTo>
                  <a:pt x="111978" y="21186"/>
                  <a:pt x="112039" y="21095"/>
                  <a:pt x="112009" y="21003"/>
                </a:cubicBezTo>
                <a:cubicBezTo>
                  <a:pt x="111978" y="20639"/>
                  <a:pt x="112009" y="20304"/>
                  <a:pt x="112221" y="20000"/>
                </a:cubicBezTo>
                <a:cubicBezTo>
                  <a:pt x="112404" y="19757"/>
                  <a:pt x="112434" y="19453"/>
                  <a:pt x="112434" y="19180"/>
                </a:cubicBezTo>
                <a:cubicBezTo>
                  <a:pt x="112434" y="19058"/>
                  <a:pt x="112282" y="18845"/>
                  <a:pt x="112161" y="18815"/>
                </a:cubicBezTo>
                <a:cubicBezTo>
                  <a:pt x="112009" y="18785"/>
                  <a:pt x="111887" y="18785"/>
                  <a:pt x="111765" y="18754"/>
                </a:cubicBezTo>
                <a:cubicBezTo>
                  <a:pt x="111674" y="18724"/>
                  <a:pt x="111583" y="18663"/>
                  <a:pt x="111522" y="18602"/>
                </a:cubicBezTo>
                <a:cubicBezTo>
                  <a:pt x="111492" y="18572"/>
                  <a:pt x="111492" y="18511"/>
                  <a:pt x="111492" y="18511"/>
                </a:cubicBezTo>
                <a:cubicBezTo>
                  <a:pt x="111522" y="18450"/>
                  <a:pt x="111553" y="18389"/>
                  <a:pt x="111613" y="18389"/>
                </a:cubicBezTo>
                <a:cubicBezTo>
                  <a:pt x="111978" y="18329"/>
                  <a:pt x="112009" y="18268"/>
                  <a:pt x="111857" y="18025"/>
                </a:cubicBezTo>
                <a:cubicBezTo>
                  <a:pt x="111765" y="17873"/>
                  <a:pt x="111705" y="17751"/>
                  <a:pt x="111553" y="17660"/>
                </a:cubicBezTo>
                <a:cubicBezTo>
                  <a:pt x="111461" y="17569"/>
                  <a:pt x="111370" y="17478"/>
                  <a:pt x="111279" y="17386"/>
                </a:cubicBezTo>
                <a:cubicBezTo>
                  <a:pt x="111279" y="17356"/>
                  <a:pt x="111279" y="17326"/>
                  <a:pt x="111309" y="17295"/>
                </a:cubicBezTo>
                <a:cubicBezTo>
                  <a:pt x="111340" y="17295"/>
                  <a:pt x="111370" y="17265"/>
                  <a:pt x="111401" y="17265"/>
                </a:cubicBezTo>
                <a:cubicBezTo>
                  <a:pt x="111674" y="17386"/>
                  <a:pt x="111826" y="17265"/>
                  <a:pt x="111917" y="17022"/>
                </a:cubicBezTo>
                <a:cubicBezTo>
                  <a:pt x="112039" y="16627"/>
                  <a:pt x="114471" y="11885"/>
                  <a:pt x="114379" y="11854"/>
                </a:cubicBezTo>
                <a:cubicBezTo>
                  <a:pt x="114288" y="11824"/>
                  <a:pt x="114167" y="11794"/>
                  <a:pt x="114075" y="11763"/>
                </a:cubicBezTo>
                <a:cubicBezTo>
                  <a:pt x="113954" y="11733"/>
                  <a:pt x="113832" y="11733"/>
                  <a:pt x="113680" y="11733"/>
                </a:cubicBezTo>
                <a:cubicBezTo>
                  <a:pt x="113680" y="11702"/>
                  <a:pt x="113650" y="11672"/>
                  <a:pt x="113650" y="11672"/>
                </a:cubicBezTo>
                <a:cubicBezTo>
                  <a:pt x="113680" y="11611"/>
                  <a:pt x="113711" y="11550"/>
                  <a:pt x="113741" y="11520"/>
                </a:cubicBezTo>
                <a:cubicBezTo>
                  <a:pt x="113923" y="11459"/>
                  <a:pt x="114075" y="11520"/>
                  <a:pt x="114227" y="11550"/>
                </a:cubicBezTo>
                <a:cubicBezTo>
                  <a:pt x="114501" y="11672"/>
                  <a:pt x="114744" y="11642"/>
                  <a:pt x="114987" y="11490"/>
                </a:cubicBezTo>
                <a:cubicBezTo>
                  <a:pt x="115079" y="11459"/>
                  <a:pt x="115170" y="11429"/>
                  <a:pt x="115261" y="11368"/>
                </a:cubicBezTo>
                <a:cubicBezTo>
                  <a:pt x="115352" y="11307"/>
                  <a:pt x="115382" y="11216"/>
                  <a:pt x="115352" y="11125"/>
                </a:cubicBezTo>
                <a:cubicBezTo>
                  <a:pt x="115352" y="11064"/>
                  <a:pt x="115322" y="11003"/>
                  <a:pt x="115322" y="10943"/>
                </a:cubicBezTo>
                <a:cubicBezTo>
                  <a:pt x="115322" y="10821"/>
                  <a:pt x="115382" y="10730"/>
                  <a:pt x="115504" y="10730"/>
                </a:cubicBezTo>
                <a:cubicBezTo>
                  <a:pt x="115747" y="10760"/>
                  <a:pt x="115960" y="10760"/>
                  <a:pt x="116112" y="10547"/>
                </a:cubicBezTo>
                <a:cubicBezTo>
                  <a:pt x="116203" y="10456"/>
                  <a:pt x="116325" y="10365"/>
                  <a:pt x="116416" y="10304"/>
                </a:cubicBezTo>
                <a:cubicBezTo>
                  <a:pt x="116902" y="9970"/>
                  <a:pt x="116933" y="9757"/>
                  <a:pt x="116537" y="9301"/>
                </a:cubicBezTo>
                <a:cubicBezTo>
                  <a:pt x="116477" y="9240"/>
                  <a:pt x="116446" y="9210"/>
                  <a:pt x="116386" y="9149"/>
                </a:cubicBezTo>
                <a:cubicBezTo>
                  <a:pt x="115990" y="8693"/>
                  <a:pt x="115474" y="8541"/>
                  <a:pt x="114896" y="8511"/>
                </a:cubicBezTo>
                <a:cubicBezTo>
                  <a:pt x="114562" y="8511"/>
                  <a:pt x="114227" y="8632"/>
                  <a:pt x="113923" y="8724"/>
                </a:cubicBezTo>
                <a:cubicBezTo>
                  <a:pt x="113863" y="8724"/>
                  <a:pt x="113832" y="8784"/>
                  <a:pt x="113802" y="8845"/>
                </a:cubicBezTo>
                <a:cubicBezTo>
                  <a:pt x="113741" y="8936"/>
                  <a:pt x="113741" y="9028"/>
                  <a:pt x="113711" y="9119"/>
                </a:cubicBezTo>
                <a:cubicBezTo>
                  <a:pt x="113650" y="9240"/>
                  <a:pt x="113528" y="9271"/>
                  <a:pt x="113376" y="9240"/>
                </a:cubicBezTo>
                <a:cubicBezTo>
                  <a:pt x="113224" y="9240"/>
                  <a:pt x="113133" y="9180"/>
                  <a:pt x="113012" y="9088"/>
                </a:cubicBezTo>
                <a:cubicBezTo>
                  <a:pt x="112920" y="8997"/>
                  <a:pt x="112829" y="9028"/>
                  <a:pt x="112768" y="9119"/>
                </a:cubicBezTo>
                <a:cubicBezTo>
                  <a:pt x="112464" y="9666"/>
                  <a:pt x="111948" y="9909"/>
                  <a:pt x="111340" y="10091"/>
                </a:cubicBezTo>
                <a:cubicBezTo>
                  <a:pt x="111036" y="10183"/>
                  <a:pt x="110732" y="10243"/>
                  <a:pt x="110458" y="10456"/>
                </a:cubicBezTo>
                <a:cubicBezTo>
                  <a:pt x="110458" y="10456"/>
                  <a:pt x="110458" y="10487"/>
                  <a:pt x="110458" y="10487"/>
                </a:cubicBezTo>
                <a:cubicBezTo>
                  <a:pt x="110398" y="10547"/>
                  <a:pt x="110337" y="10608"/>
                  <a:pt x="110246" y="10669"/>
                </a:cubicBezTo>
                <a:cubicBezTo>
                  <a:pt x="110185" y="10730"/>
                  <a:pt x="110124" y="10791"/>
                  <a:pt x="110033" y="10851"/>
                </a:cubicBezTo>
                <a:lnTo>
                  <a:pt x="110002" y="10882"/>
                </a:lnTo>
                <a:lnTo>
                  <a:pt x="110033" y="10851"/>
                </a:lnTo>
                <a:cubicBezTo>
                  <a:pt x="110094" y="10760"/>
                  <a:pt x="110154" y="10699"/>
                  <a:pt x="110246" y="10639"/>
                </a:cubicBezTo>
                <a:cubicBezTo>
                  <a:pt x="110306" y="10578"/>
                  <a:pt x="110367" y="10517"/>
                  <a:pt x="110458" y="10456"/>
                </a:cubicBezTo>
                <a:cubicBezTo>
                  <a:pt x="110458" y="10456"/>
                  <a:pt x="110458" y="10456"/>
                  <a:pt x="110458" y="10456"/>
                </a:cubicBezTo>
                <a:cubicBezTo>
                  <a:pt x="110489" y="10365"/>
                  <a:pt x="110489" y="10274"/>
                  <a:pt x="110550" y="10213"/>
                </a:cubicBezTo>
                <a:cubicBezTo>
                  <a:pt x="110762" y="9970"/>
                  <a:pt x="110975" y="9757"/>
                  <a:pt x="111309" y="9636"/>
                </a:cubicBezTo>
                <a:cubicBezTo>
                  <a:pt x="111674" y="9514"/>
                  <a:pt x="111917" y="9271"/>
                  <a:pt x="112039" y="8906"/>
                </a:cubicBezTo>
                <a:cubicBezTo>
                  <a:pt x="112069" y="8815"/>
                  <a:pt x="112130" y="8724"/>
                  <a:pt x="112161" y="8663"/>
                </a:cubicBezTo>
                <a:cubicBezTo>
                  <a:pt x="112464" y="7903"/>
                  <a:pt x="112100" y="7751"/>
                  <a:pt x="111492" y="7812"/>
                </a:cubicBezTo>
                <a:cubicBezTo>
                  <a:pt x="111461" y="7812"/>
                  <a:pt x="111431" y="7812"/>
                  <a:pt x="111401" y="7842"/>
                </a:cubicBezTo>
                <a:cubicBezTo>
                  <a:pt x="111340" y="7873"/>
                  <a:pt x="111279" y="7903"/>
                  <a:pt x="111249" y="7964"/>
                </a:cubicBezTo>
                <a:cubicBezTo>
                  <a:pt x="111188" y="8085"/>
                  <a:pt x="111127" y="8237"/>
                  <a:pt x="111066" y="8389"/>
                </a:cubicBezTo>
                <a:cubicBezTo>
                  <a:pt x="111005" y="8572"/>
                  <a:pt x="110823" y="8693"/>
                  <a:pt x="110610" y="8693"/>
                </a:cubicBezTo>
                <a:cubicBezTo>
                  <a:pt x="110580" y="8693"/>
                  <a:pt x="110550" y="8693"/>
                  <a:pt x="110519" y="8693"/>
                </a:cubicBezTo>
                <a:cubicBezTo>
                  <a:pt x="110154" y="8541"/>
                  <a:pt x="109790" y="8632"/>
                  <a:pt x="109455" y="8663"/>
                </a:cubicBezTo>
                <a:cubicBezTo>
                  <a:pt x="109425" y="8663"/>
                  <a:pt x="109395" y="8632"/>
                  <a:pt x="109395" y="8602"/>
                </a:cubicBezTo>
                <a:cubicBezTo>
                  <a:pt x="109395" y="8572"/>
                  <a:pt x="109395" y="8511"/>
                  <a:pt x="109425" y="8511"/>
                </a:cubicBezTo>
                <a:cubicBezTo>
                  <a:pt x="109607" y="8450"/>
                  <a:pt x="109790" y="8389"/>
                  <a:pt x="109972" y="8329"/>
                </a:cubicBezTo>
                <a:cubicBezTo>
                  <a:pt x="110154" y="8268"/>
                  <a:pt x="110246" y="8146"/>
                  <a:pt x="110306" y="7994"/>
                </a:cubicBezTo>
                <a:cubicBezTo>
                  <a:pt x="110337" y="7873"/>
                  <a:pt x="110246" y="7690"/>
                  <a:pt x="110154" y="7660"/>
                </a:cubicBezTo>
                <a:cubicBezTo>
                  <a:pt x="109911" y="7629"/>
                  <a:pt x="109698" y="7569"/>
                  <a:pt x="109455" y="7538"/>
                </a:cubicBezTo>
                <a:cubicBezTo>
                  <a:pt x="108452" y="7325"/>
                  <a:pt x="108118" y="7356"/>
                  <a:pt x="107145" y="7721"/>
                </a:cubicBezTo>
                <a:cubicBezTo>
                  <a:pt x="107024" y="7781"/>
                  <a:pt x="106902" y="7842"/>
                  <a:pt x="106780" y="7873"/>
                </a:cubicBezTo>
                <a:cubicBezTo>
                  <a:pt x="106568" y="7964"/>
                  <a:pt x="106385" y="8025"/>
                  <a:pt x="106203" y="8055"/>
                </a:cubicBezTo>
                <a:cubicBezTo>
                  <a:pt x="106173" y="8055"/>
                  <a:pt x="106112" y="7994"/>
                  <a:pt x="106081" y="7964"/>
                </a:cubicBezTo>
                <a:cubicBezTo>
                  <a:pt x="106081" y="7933"/>
                  <a:pt x="106081" y="7873"/>
                  <a:pt x="106112" y="7873"/>
                </a:cubicBezTo>
                <a:cubicBezTo>
                  <a:pt x="106233" y="7812"/>
                  <a:pt x="106325" y="7721"/>
                  <a:pt x="106446" y="7690"/>
                </a:cubicBezTo>
                <a:cubicBezTo>
                  <a:pt x="106780" y="7569"/>
                  <a:pt x="107145" y="7477"/>
                  <a:pt x="107480" y="7325"/>
                </a:cubicBezTo>
                <a:cubicBezTo>
                  <a:pt x="108087" y="7052"/>
                  <a:pt x="108695" y="6991"/>
                  <a:pt x="109334" y="7173"/>
                </a:cubicBezTo>
                <a:cubicBezTo>
                  <a:pt x="109759" y="7295"/>
                  <a:pt x="110185" y="7295"/>
                  <a:pt x="110610" y="7265"/>
                </a:cubicBezTo>
                <a:cubicBezTo>
                  <a:pt x="111005" y="7234"/>
                  <a:pt x="111401" y="7143"/>
                  <a:pt x="111796" y="7113"/>
                </a:cubicBezTo>
                <a:cubicBezTo>
                  <a:pt x="112252" y="7082"/>
                  <a:pt x="112616" y="6839"/>
                  <a:pt x="112951" y="6596"/>
                </a:cubicBezTo>
                <a:cubicBezTo>
                  <a:pt x="113133" y="6474"/>
                  <a:pt x="113133" y="6110"/>
                  <a:pt x="112981" y="5988"/>
                </a:cubicBezTo>
                <a:cubicBezTo>
                  <a:pt x="112738" y="5806"/>
                  <a:pt x="112495" y="5654"/>
                  <a:pt x="112252" y="5471"/>
                </a:cubicBezTo>
                <a:cubicBezTo>
                  <a:pt x="111857" y="5228"/>
                  <a:pt x="111431" y="5076"/>
                  <a:pt x="110945" y="5319"/>
                </a:cubicBezTo>
                <a:cubicBezTo>
                  <a:pt x="110884" y="5350"/>
                  <a:pt x="110823" y="5319"/>
                  <a:pt x="110762" y="5319"/>
                </a:cubicBezTo>
                <a:cubicBezTo>
                  <a:pt x="110732" y="5319"/>
                  <a:pt x="110702" y="5289"/>
                  <a:pt x="110671" y="5259"/>
                </a:cubicBezTo>
                <a:cubicBezTo>
                  <a:pt x="110671" y="5259"/>
                  <a:pt x="110702" y="5228"/>
                  <a:pt x="110702" y="5198"/>
                </a:cubicBezTo>
                <a:cubicBezTo>
                  <a:pt x="110793" y="5167"/>
                  <a:pt x="110914" y="5137"/>
                  <a:pt x="110975" y="5107"/>
                </a:cubicBezTo>
                <a:cubicBezTo>
                  <a:pt x="111249" y="4955"/>
                  <a:pt x="111279" y="4681"/>
                  <a:pt x="111127" y="4438"/>
                </a:cubicBezTo>
                <a:cubicBezTo>
                  <a:pt x="111066" y="4347"/>
                  <a:pt x="110914" y="4225"/>
                  <a:pt x="110823" y="4256"/>
                </a:cubicBezTo>
                <a:cubicBezTo>
                  <a:pt x="110185" y="4468"/>
                  <a:pt x="109577" y="4468"/>
                  <a:pt x="108969" y="4225"/>
                </a:cubicBezTo>
                <a:cubicBezTo>
                  <a:pt x="108787" y="4134"/>
                  <a:pt x="108574" y="4134"/>
                  <a:pt x="108361" y="4164"/>
                </a:cubicBezTo>
                <a:cubicBezTo>
                  <a:pt x="108148" y="4164"/>
                  <a:pt x="107905" y="4225"/>
                  <a:pt x="107692" y="4286"/>
                </a:cubicBezTo>
                <a:cubicBezTo>
                  <a:pt x="107358" y="4347"/>
                  <a:pt x="107054" y="4407"/>
                  <a:pt x="106720" y="4347"/>
                </a:cubicBezTo>
                <a:cubicBezTo>
                  <a:pt x="106477" y="4316"/>
                  <a:pt x="106233" y="4377"/>
                  <a:pt x="106051" y="4499"/>
                </a:cubicBezTo>
                <a:cubicBezTo>
                  <a:pt x="105960" y="4529"/>
                  <a:pt x="105838" y="4529"/>
                  <a:pt x="105747" y="4529"/>
                </a:cubicBezTo>
                <a:cubicBezTo>
                  <a:pt x="105717" y="4559"/>
                  <a:pt x="105686" y="4529"/>
                  <a:pt x="105656" y="4499"/>
                </a:cubicBezTo>
                <a:cubicBezTo>
                  <a:pt x="105656" y="4468"/>
                  <a:pt x="105656" y="4438"/>
                  <a:pt x="105686" y="4438"/>
                </a:cubicBezTo>
                <a:cubicBezTo>
                  <a:pt x="105808" y="4377"/>
                  <a:pt x="105899" y="4286"/>
                  <a:pt x="106021" y="4256"/>
                </a:cubicBezTo>
                <a:cubicBezTo>
                  <a:pt x="106294" y="4225"/>
                  <a:pt x="106568" y="4286"/>
                  <a:pt x="106811" y="4195"/>
                </a:cubicBezTo>
                <a:cubicBezTo>
                  <a:pt x="107297" y="4043"/>
                  <a:pt x="107814" y="4073"/>
                  <a:pt x="108300" y="4012"/>
                </a:cubicBezTo>
                <a:cubicBezTo>
                  <a:pt x="108695" y="3982"/>
                  <a:pt x="109091" y="3982"/>
                  <a:pt x="109486" y="4104"/>
                </a:cubicBezTo>
                <a:cubicBezTo>
                  <a:pt x="109881" y="4225"/>
                  <a:pt x="110215" y="4104"/>
                  <a:pt x="110519" y="3921"/>
                </a:cubicBezTo>
                <a:cubicBezTo>
                  <a:pt x="110580" y="3891"/>
                  <a:pt x="110580" y="3800"/>
                  <a:pt x="110580" y="3739"/>
                </a:cubicBezTo>
                <a:cubicBezTo>
                  <a:pt x="110367" y="3404"/>
                  <a:pt x="110033" y="3192"/>
                  <a:pt x="109638" y="3100"/>
                </a:cubicBezTo>
                <a:cubicBezTo>
                  <a:pt x="108908" y="2918"/>
                  <a:pt x="108239" y="2675"/>
                  <a:pt x="107540" y="2462"/>
                </a:cubicBezTo>
                <a:cubicBezTo>
                  <a:pt x="107236" y="2371"/>
                  <a:pt x="106872" y="2341"/>
                  <a:pt x="106568" y="2280"/>
                </a:cubicBezTo>
                <a:cubicBezTo>
                  <a:pt x="106173" y="2219"/>
                  <a:pt x="105838" y="2432"/>
                  <a:pt x="105473" y="2401"/>
                </a:cubicBezTo>
                <a:cubicBezTo>
                  <a:pt x="105200" y="2523"/>
                  <a:pt x="105048" y="2797"/>
                  <a:pt x="104866" y="3009"/>
                </a:cubicBezTo>
                <a:cubicBezTo>
                  <a:pt x="104866" y="3040"/>
                  <a:pt x="104835" y="3040"/>
                  <a:pt x="104835" y="3070"/>
                </a:cubicBezTo>
                <a:cubicBezTo>
                  <a:pt x="104805" y="3070"/>
                  <a:pt x="104805" y="3040"/>
                  <a:pt x="104805" y="3040"/>
                </a:cubicBezTo>
                <a:cubicBezTo>
                  <a:pt x="104805" y="3070"/>
                  <a:pt x="104805" y="3070"/>
                  <a:pt x="104805" y="3070"/>
                </a:cubicBezTo>
                <a:lnTo>
                  <a:pt x="104835" y="3070"/>
                </a:lnTo>
                <a:cubicBezTo>
                  <a:pt x="104805" y="3131"/>
                  <a:pt x="104805" y="3161"/>
                  <a:pt x="104805" y="3222"/>
                </a:cubicBezTo>
                <a:cubicBezTo>
                  <a:pt x="104805" y="3222"/>
                  <a:pt x="104805" y="3222"/>
                  <a:pt x="104805" y="3222"/>
                </a:cubicBezTo>
                <a:lnTo>
                  <a:pt x="104866" y="3283"/>
                </a:lnTo>
                <a:lnTo>
                  <a:pt x="104805" y="3252"/>
                </a:lnTo>
                <a:cubicBezTo>
                  <a:pt x="104805" y="3252"/>
                  <a:pt x="104805" y="3252"/>
                  <a:pt x="104805" y="3222"/>
                </a:cubicBezTo>
                <a:cubicBezTo>
                  <a:pt x="104562" y="3252"/>
                  <a:pt x="104379" y="3131"/>
                  <a:pt x="104197" y="3009"/>
                </a:cubicBezTo>
                <a:cubicBezTo>
                  <a:pt x="104136" y="2948"/>
                  <a:pt x="104075" y="2948"/>
                  <a:pt x="104014" y="3040"/>
                </a:cubicBezTo>
                <a:cubicBezTo>
                  <a:pt x="104014" y="3070"/>
                  <a:pt x="103984" y="3100"/>
                  <a:pt x="104014" y="3131"/>
                </a:cubicBezTo>
                <a:cubicBezTo>
                  <a:pt x="104014" y="3222"/>
                  <a:pt x="104045" y="3313"/>
                  <a:pt x="104075" y="3404"/>
                </a:cubicBezTo>
                <a:cubicBezTo>
                  <a:pt x="104106" y="3465"/>
                  <a:pt x="104106" y="3526"/>
                  <a:pt x="104045" y="3556"/>
                </a:cubicBezTo>
                <a:cubicBezTo>
                  <a:pt x="103984" y="3587"/>
                  <a:pt x="103893" y="3587"/>
                  <a:pt x="103862" y="3587"/>
                </a:cubicBezTo>
                <a:cubicBezTo>
                  <a:pt x="103559" y="3496"/>
                  <a:pt x="103315" y="3374"/>
                  <a:pt x="103072" y="3192"/>
                </a:cubicBezTo>
                <a:cubicBezTo>
                  <a:pt x="102890" y="3040"/>
                  <a:pt x="102707" y="3070"/>
                  <a:pt x="102525" y="3192"/>
                </a:cubicBezTo>
                <a:cubicBezTo>
                  <a:pt x="102343" y="3283"/>
                  <a:pt x="102191" y="3404"/>
                  <a:pt x="101978" y="3404"/>
                </a:cubicBezTo>
                <a:cubicBezTo>
                  <a:pt x="101856" y="3374"/>
                  <a:pt x="101796" y="3465"/>
                  <a:pt x="101765" y="3556"/>
                </a:cubicBezTo>
                <a:cubicBezTo>
                  <a:pt x="101735" y="3800"/>
                  <a:pt x="101735" y="4012"/>
                  <a:pt x="101735" y="4225"/>
                </a:cubicBezTo>
                <a:cubicBezTo>
                  <a:pt x="101735" y="4347"/>
                  <a:pt x="101674" y="4468"/>
                  <a:pt x="101552" y="4529"/>
                </a:cubicBezTo>
                <a:cubicBezTo>
                  <a:pt x="101431" y="4590"/>
                  <a:pt x="101370" y="4711"/>
                  <a:pt x="101279" y="4803"/>
                </a:cubicBezTo>
                <a:cubicBezTo>
                  <a:pt x="101218" y="4833"/>
                  <a:pt x="101127" y="4863"/>
                  <a:pt x="101096" y="4833"/>
                </a:cubicBezTo>
                <a:cubicBezTo>
                  <a:pt x="100884" y="4742"/>
                  <a:pt x="100701" y="4620"/>
                  <a:pt x="100458" y="4620"/>
                </a:cubicBezTo>
                <a:cubicBezTo>
                  <a:pt x="100367" y="4620"/>
                  <a:pt x="100245" y="4711"/>
                  <a:pt x="100215" y="4772"/>
                </a:cubicBezTo>
                <a:cubicBezTo>
                  <a:pt x="100215" y="4863"/>
                  <a:pt x="100185" y="4985"/>
                  <a:pt x="100215" y="5076"/>
                </a:cubicBezTo>
                <a:cubicBezTo>
                  <a:pt x="100276" y="5411"/>
                  <a:pt x="100337" y="5745"/>
                  <a:pt x="100428" y="6079"/>
                </a:cubicBezTo>
                <a:cubicBezTo>
                  <a:pt x="100519" y="6505"/>
                  <a:pt x="100549" y="6961"/>
                  <a:pt x="100762" y="7356"/>
                </a:cubicBezTo>
                <a:cubicBezTo>
                  <a:pt x="100793" y="7447"/>
                  <a:pt x="100701" y="7538"/>
                  <a:pt x="100580" y="7538"/>
                </a:cubicBezTo>
                <a:cubicBezTo>
                  <a:pt x="100428" y="7508"/>
                  <a:pt x="100245" y="7569"/>
                  <a:pt x="100215" y="7325"/>
                </a:cubicBezTo>
                <a:cubicBezTo>
                  <a:pt x="100154" y="7173"/>
                  <a:pt x="100033" y="7052"/>
                  <a:pt x="99881" y="7022"/>
                </a:cubicBezTo>
                <a:cubicBezTo>
                  <a:pt x="99820" y="6991"/>
                  <a:pt x="99850" y="6961"/>
                  <a:pt x="99911" y="6900"/>
                </a:cubicBezTo>
                <a:cubicBezTo>
                  <a:pt x="100093" y="6778"/>
                  <a:pt x="100093" y="6626"/>
                  <a:pt x="99972" y="6535"/>
                </a:cubicBezTo>
                <a:cubicBezTo>
                  <a:pt x="99789" y="6414"/>
                  <a:pt x="99637" y="6322"/>
                  <a:pt x="99577" y="6110"/>
                </a:cubicBezTo>
                <a:cubicBezTo>
                  <a:pt x="99486" y="5836"/>
                  <a:pt x="99334" y="5532"/>
                  <a:pt x="99182" y="5259"/>
                </a:cubicBezTo>
                <a:cubicBezTo>
                  <a:pt x="99121" y="5076"/>
                  <a:pt x="98969" y="4955"/>
                  <a:pt x="98786" y="4863"/>
                </a:cubicBezTo>
                <a:cubicBezTo>
                  <a:pt x="98604" y="4803"/>
                  <a:pt x="98422" y="4833"/>
                  <a:pt x="98361" y="4985"/>
                </a:cubicBezTo>
                <a:cubicBezTo>
                  <a:pt x="98330" y="5046"/>
                  <a:pt x="98300" y="5107"/>
                  <a:pt x="98300" y="5167"/>
                </a:cubicBezTo>
                <a:cubicBezTo>
                  <a:pt x="98148" y="5532"/>
                  <a:pt x="98178" y="5897"/>
                  <a:pt x="98178" y="6262"/>
                </a:cubicBezTo>
                <a:cubicBezTo>
                  <a:pt x="98178" y="6444"/>
                  <a:pt x="98178" y="6596"/>
                  <a:pt x="98087" y="6718"/>
                </a:cubicBezTo>
                <a:cubicBezTo>
                  <a:pt x="97996" y="6870"/>
                  <a:pt x="97783" y="6809"/>
                  <a:pt x="97631" y="6778"/>
                </a:cubicBezTo>
                <a:cubicBezTo>
                  <a:pt x="97601" y="6778"/>
                  <a:pt x="97571" y="6778"/>
                  <a:pt x="97540" y="6778"/>
                </a:cubicBezTo>
                <a:cubicBezTo>
                  <a:pt x="97479" y="6809"/>
                  <a:pt x="97419" y="6870"/>
                  <a:pt x="97358" y="6900"/>
                </a:cubicBezTo>
                <a:cubicBezTo>
                  <a:pt x="97297" y="6930"/>
                  <a:pt x="97206" y="6839"/>
                  <a:pt x="97175" y="6748"/>
                </a:cubicBezTo>
                <a:cubicBezTo>
                  <a:pt x="97115" y="6566"/>
                  <a:pt x="97358" y="6474"/>
                  <a:pt x="97297" y="6322"/>
                </a:cubicBezTo>
                <a:cubicBezTo>
                  <a:pt x="97175" y="6018"/>
                  <a:pt x="97236" y="5714"/>
                  <a:pt x="97236" y="5380"/>
                </a:cubicBezTo>
                <a:cubicBezTo>
                  <a:pt x="97206" y="5289"/>
                  <a:pt x="97175" y="5198"/>
                  <a:pt x="97145" y="5137"/>
                </a:cubicBezTo>
                <a:cubicBezTo>
                  <a:pt x="97115" y="5107"/>
                  <a:pt x="97084" y="5076"/>
                  <a:pt x="97084" y="5076"/>
                </a:cubicBezTo>
                <a:cubicBezTo>
                  <a:pt x="97023" y="5076"/>
                  <a:pt x="96932" y="5107"/>
                  <a:pt x="96902" y="5137"/>
                </a:cubicBezTo>
                <a:cubicBezTo>
                  <a:pt x="96780" y="5259"/>
                  <a:pt x="96811" y="5411"/>
                  <a:pt x="96780" y="5593"/>
                </a:cubicBezTo>
                <a:cubicBezTo>
                  <a:pt x="96780" y="5745"/>
                  <a:pt x="96841" y="5897"/>
                  <a:pt x="96780" y="6049"/>
                </a:cubicBezTo>
                <a:cubicBezTo>
                  <a:pt x="96719" y="6170"/>
                  <a:pt x="96568" y="6292"/>
                  <a:pt x="96476" y="6414"/>
                </a:cubicBezTo>
                <a:cubicBezTo>
                  <a:pt x="96446" y="6444"/>
                  <a:pt x="96446" y="6444"/>
                  <a:pt x="96416" y="6474"/>
                </a:cubicBezTo>
                <a:cubicBezTo>
                  <a:pt x="96416" y="6474"/>
                  <a:pt x="96446" y="6505"/>
                  <a:pt x="96446" y="6505"/>
                </a:cubicBezTo>
                <a:cubicBezTo>
                  <a:pt x="96355" y="6566"/>
                  <a:pt x="96294" y="6596"/>
                  <a:pt x="96203" y="6657"/>
                </a:cubicBezTo>
                <a:cubicBezTo>
                  <a:pt x="96142" y="6748"/>
                  <a:pt x="96051" y="6809"/>
                  <a:pt x="95990" y="6870"/>
                </a:cubicBezTo>
                <a:cubicBezTo>
                  <a:pt x="95990" y="6900"/>
                  <a:pt x="95960" y="6900"/>
                  <a:pt x="95960" y="6930"/>
                </a:cubicBezTo>
                <a:cubicBezTo>
                  <a:pt x="95929" y="6961"/>
                  <a:pt x="95929" y="6961"/>
                  <a:pt x="95929" y="6991"/>
                </a:cubicBezTo>
                <a:cubicBezTo>
                  <a:pt x="95899" y="6961"/>
                  <a:pt x="95929" y="6930"/>
                  <a:pt x="95960" y="6930"/>
                </a:cubicBezTo>
                <a:cubicBezTo>
                  <a:pt x="95960" y="6900"/>
                  <a:pt x="95960" y="6870"/>
                  <a:pt x="95960" y="6839"/>
                </a:cubicBezTo>
                <a:cubicBezTo>
                  <a:pt x="96020" y="6778"/>
                  <a:pt x="96112" y="6718"/>
                  <a:pt x="96203" y="6657"/>
                </a:cubicBezTo>
                <a:cubicBezTo>
                  <a:pt x="96264" y="6596"/>
                  <a:pt x="96355" y="6535"/>
                  <a:pt x="96416" y="6474"/>
                </a:cubicBezTo>
                <a:cubicBezTo>
                  <a:pt x="96416" y="6474"/>
                  <a:pt x="96416" y="6474"/>
                  <a:pt x="96416" y="6474"/>
                </a:cubicBezTo>
                <a:cubicBezTo>
                  <a:pt x="96355" y="6383"/>
                  <a:pt x="96324" y="6262"/>
                  <a:pt x="96355" y="6140"/>
                </a:cubicBezTo>
                <a:cubicBezTo>
                  <a:pt x="96416" y="5927"/>
                  <a:pt x="96537" y="5745"/>
                  <a:pt x="96598" y="5532"/>
                </a:cubicBezTo>
                <a:cubicBezTo>
                  <a:pt x="96659" y="5319"/>
                  <a:pt x="96689" y="5076"/>
                  <a:pt x="96628" y="4863"/>
                </a:cubicBezTo>
                <a:cubicBezTo>
                  <a:pt x="96598" y="4772"/>
                  <a:pt x="96446" y="4651"/>
                  <a:pt x="96324" y="4651"/>
                </a:cubicBezTo>
                <a:cubicBezTo>
                  <a:pt x="96172" y="4681"/>
                  <a:pt x="95990" y="4711"/>
                  <a:pt x="95838" y="4772"/>
                </a:cubicBezTo>
                <a:cubicBezTo>
                  <a:pt x="95534" y="4924"/>
                  <a:pt x="95230" y="4955"/>
                  <a:pt x="94896" y="4985"/>
                </a:cubicBezTo>
                <a:cubicBezTo>
                  <a:pt x="94440" y="5076"/>
                  <a:pt x="93953" y="5076"/>
                  <a:pt x="93498" y="5107"/>
                </a:cubicBezTo>
                <a:cubicBezTo>
                  <a:pt x="93315" y="5137"/>
                  <a:pt x="93224" y="5259"/>
                  <a:pt x="93194" y="5441"/>
                </a:cubicBezTo>
                <a:cubicBezTo>
                  <a:pt x="93194" y="5532"/>
                  <a:pt x="93224" y="5623"/>
                  <a:pt x="93224" y="5714"/>
                </a:cubicBezTo>
                <a:cubicBezTo>
                  <a:pt x="93224" y="5745"/>
                  <a:pt x="93194" y="5775"/>
                  <a:pt x="93163" y="5775"/>
                </a:cubicBezTo>
                <a:cubicBezTo>
                  <a:pt x="93133" y="5775"/>
                  <a:pt x="93102" y="5775"/>
                  <a:pt x="93072" y="5745"/>
                </a:cubicBezTo>
                <a:cubicBezTo>
                  <a:pt x="92981" y="5654"/>
                  <a:pt x="92920" y="5532"/>
                  <a:pt x="92829" y="5471"/>
                </a:cubicBezTo>
                <a:cubicBezTo>
                  <a:pt x="92677" y="5380"/>
                  <a:pt x="92494" y="5471"/>
                  <a:pt x="92343" y="5532"/>
                </a:cubicBezTo>
                <a:cubicBezTo>
                  <a:pt x="92191" y="5593"/>
                  <a:pt x="92069" y="5714"/>
                  <a:pt x="92039" y="5866"/>
                </a:cubicBezTo>
                <a:cubicBezTo>
                  <a:pt x="92008" y="5958"/>
                  <a:pt x="91978" y="6049"/>
                  <a:pt x="91978" y="6140"/>
                </a:cubicBezTo>
                <a:cubicBezTo>
                  <a:pt x="91947" y="6322"/>
                  <a:pt x="91947" y="6535"/>
                  <a:pt x="91887" y="6718"/>
                </a:cubicBezTo>
                <a:cubicBezTo>
                  <a:pt x="91795" y="6870"/>
                  <a:pt x="91613" y="6991"/>
                  <a:pt x="91491" y="7113"/>
                </a:cubicBezTo>
                <a:cubicBezTo>
                  <a:pt x="91431" y="7173"/>
                  <a:pt x="91400" y="7234"/>
                  <a:pt x="91370" y="7265"/>
                </a:cubicBezTo>
                <a:cubicBezTo>
                  <a:pt x="91279" y="7386"/>
                  <a:pt x="91127" y="7417"/>
                  <a:pt x="91036" y="7325"/>
                </a:cubicBezTo>
                <a:cubicBezTo>
                  <a:pt x="90792" y="7113"/>
                  <a:pt x="90610" y="7082"/>
                  <a:pt x="90306" y="7143"/>
                </a:cubicBezTo>
                <a:cubicBezTo>
                  <a:pt x="89972" y="7234"/>
                  <a:pt x="89668" y="7325"/>
                  <a:pt x="89455" y="7599"/>
                </a:cubicBezTo>
                <a:cubicBezTo>
                  <a:pt x="89242" y="7842"/>
                  <a:pt x="88938" y="7964"/>
                  <a:pt x="88573" y="7994"/>
                </a:cubicBezTo>
                <a:cubicBezTo>
                  <a:pt x="88604" y="7994"/>
                  <a:pt x="88604" y="7994"/>
                  <a:pt x="88604" y="7994"/>
                </a:cubicBezTo>
                <a:cubicBezTo>
                  <a:pt x="88573" y="7994"/>
                  <a:pt x="88543" y="7964"/>
                  <a:pt x="88513" y="7964"/>
                </a:cubicBezTo>
                <a:close/>
                <a:moveTo>
                  <a:pt x="233166" y="50122"/>
                </a:moveTo>
                <a:cubicBezTo>
                  <a:pt x="232558" y="49119"/>
                  <a:pt x="232011" y="48116"/>
                  <a:pt x="231251" y="47235"/>
                </a:cubicBezTo>
                <a:cubicBezTo>
                  <a:pt x="231008" y="46931"/>
                  <a:pt x="230856" y="46657"/>
                  <a:pt x="230886" y="46262"/>
                </a:cubicBezTo>
                <a:cubicBezTo>
                  <a:pt x="230886" y="46110"/>
                  <a:pt x="230856" y="45958"/>
                  <a:pt x="230765" y="45806"/>
                </a:cubicBezTo>
                <a:cubicBezTo>
                  <a:pt x="230491" y="45381"/>
                  <a:pt x="230369" y="44864"/>
                  <a:pt x="229913" y="44560"/>
                </a:cubicBezTo>
                <a:cubicBezTo>
                  <a:pt x="229761" y="44438"/>
                  <a:pt x="229731" y="44226"/>
                  <a:pt x="229640" y="44074"/>
                </a:cubicBezTo>
                <a:cubicBezTo>
                  <a:pt x="229518" y="43891"/>
                  <a:pt x="229366" y="43800"/>
                  <a:pt x="229154" y="43770"/>
                </a:cubicBezTo>
                <a:cubicBezTo>
                  <a:pt x="229093" y="43770"/>
                  <a:pt x="229032" y="43831"/>
                  <a:pt x="229002" y="43891"/>
                </a:cubicBezTo>
                <a:cubicBezTo>
                  <a:pt x="228971" y="43891"/>
                  <a:pt x="228971" y="43952"/>
                  <a:pt x="228971" y="43952"/>
                </a:cubicBezTo>
                <a:cubicBezTo>
                  <a:pt x="229002" y="44013"/>
                  <a:pt x="229032" y="44074"/>
                  <a:pt x="229093" y="44135"/>
                </a:cubicBezTo>
                <a:cubicBezTo>
                  <a:pt x="229427" y="44499"/>
                  <a:pt x="229397" y="44499"/>
                  <a:pt x="229123" y="44986"/>
                </a:cubicBezTo>
                <a:cubicBezTo>
                  <a:pt x="229093" y="45016"/>
                  <a:pt x="229062" y="45107"/>
                  <a:pt x="229062" y="45168"/>
                </a:cubicBezTo>
                <a:cubicBezTo>
                  <a:pt x="229093" y="45290"/>
                  <a:pt x="229154" y="45411"/>
                  <a:pt x="229214" y="45502"/>
                </a:cubicBezTo>
                <a:cubicBezTo>
                  <a:pt x="229427" y="45806"/>
                  <a:pt x="229488" y="46141"/>
                  <a:pt x="229549" y="46475"/>
                </a:cubicBezTo>
                <a:cubicBezTo>
                  <a:pt x="229579" y="46536"/>
                  <a:pt x="229518" y="46597"/>
                  <a:pt x="229488" y="46657"/>
                </a:cubicBezTo>
                <a:cubicBezTo>
                  <a:pt x="229458" y="46718"/>
                  <a:pt x="229306" y="46627"/>
                  <a:pt x="229275" y="46505"/>
                </a:cubicBezTo>
                <a:cubicBezTo>
                  <a:pt x="229245" y="46323"/>
                  <a:pt x="229214" y="46141"/>
                  <a:pt x="229062" y="45989"/>
                </a:cubicBezTo>
                <a:cubicBezTo>
                  <a:pt x="228971" y="45897"/>
                  <a:pt x="228910" y="45776"/>
                  <a:pt x="228910" y="45654"/>
                </a:cubicBezTo>
                <a:cubicBezTo>
                  <a:pt x="228941" y="45350"/>
                  <a:pt x="228789" y="45168"/>
                  <a:pt x="228546" y="45016"/>
                </a:cubicBezTo>
                <a:cubicBezTo>
                  <a:pt x="228151" y="44803"/>
                  <a:pt x="227725" y="44621"/>
                  <a:pt x="227360" y="44317"/>
                </a:cubicBezTo>
                <a:cubicBezTo>
                  <a:pt x="227299" y="44286"/>
                  <a:pt x="227178" y="44256"/>
                  <a:pt x="227087" y="44256"/>
                </a:cubicBezTo>
                <a:cubicBezTo>
                  <a:pt x="226904" y="44256"/>
                  <a:pt x="226752" y="44286"/>
                  <a:pt x="226570" y="44286"/>
                </a:cubicBezTo>
                <a:cubicBezTo>
                  <a:pt x="226388" y="44317"/>
                  <a:pt x="226266" y="44347"/>
                  <a:pt x="226236" y="44560"/>
                </a:cubicBezTo>
                <a:cubicBezTo>
                  <a:pt x="226175" y="44773"/>
                  <a:pt x="226114" y="44986"/>
                  <a:pt x="225932" y="45138"/>
                </a:cubicBezTo>
                <a:cubicBezTo>
                  <a:pt x="225901" y="45138"/>
                  <a:pt x="225840" y="45138"/>
                  <a:pt x="225840" y="45107"/>
                </a:cubicBezTo>
                <a:cubicBezTo>
                  <a:pt x="225688" y="44864"/>
                  <a:pt x="225567" y="44621"/>
                  <a:pt x="225445" y="44378"/>
                </a:cubicBezTo>
                <a:cubicBezTo>
                  <a:pt x="225415" y="44347"/>
                  <a:pt x="225385" y="44286"/>
                  <a:pt x="225385" y="44317"/>
                </a:cubicBezTo>
                <a:cubicBezTo>
                  <a:pt x="225324" y="44347"/>
                  <a:pt x="225263" y="44378"/>
                  <a:pt x="225202" y="44408"/>
                </a:cubicBezTo>
                <a:cubicBezTo>
                  <a:pt x="225111" y="44499"/>
                  <a:pt x="225141" y="44621"/>
                  <a:pt x="225172" y="44773"/>
                </a:cubicBezTo>
                <a:cubicBezTo>
                  <a:pt x="225172" y="44803"/>
                  <a:pt x="225141" y="44894"/>
                  <a:pt x="225081" y="44925"/>
                </a:cubicBezTo>
                <a:cubicBezTo>
                  <a:pt x="225020" y="44955"/>
                  <a:pt x="224959" y="44925"/>
                  <a:pt x="224929" y="44864"/>
                </a:cubicBezTo>
                <a:cubicBezTo>
                  <a:pt x="224837" y="44621"/>
                  <a:pt x="224746" y="44378"/>
                  <a:pt x="224655" y="44135"/>
                </a:cubicBezTo>
                <a:cubicBezTo>
                  <a:pt x="224564" y="43922"/>
                  <a:pt x="224442" y="43891"/>
                  <a:pt x="224169" y="43952"/>
                </a:cubicBezTo>
                <a:cubicBezTo>
                  <a:pt x="224077" y="43983"/>
                  <a:pt x="223986" y="44043"/>
                  <a:pt x="223895" y="44043"/>
                </a:cubicBezTo>
                <a:cubicBezTo>
                  <a:pt x="223804" y="44074"/>
                  <a:pt x="223682" y="44043"/>
                  <a:pt x="223591" y="44043"/>
                </a:cubicBezTo>
                <a:cubicBezTo>
                  <a:pt x="223409" y="44043"/>
                  <a:pt x="223287" y="43861"/>
                  <a:pt x="223348" y="43709"/>
                </a:cubicBezTo>
                <a:cubicBezTo>
                  <a:pt x="223378" y="43618"/>
                  <a:pt x="223409" y="43527"/>
                  <a:pt x="223439" y="43435"/>
                </a:cubicBezTo>
                <a:cubicBezTo>
                  <a:pt x="223591" y="43162"/>
                  <a:pt x="223774" y="42888"/>
                  <a:pt x="223926" y="42615"/>
                </a:cubicBezTo>
                <a:cubicBezTo>
                  <a:pt x="224108" y="42311"/>
                  <a:pt x="224290" y="42007"/>
                  <a:pt x="224321" y="41642"/>
                </a:cubicBezTo>
                <a:cubicBezTo>
                  <a:pt x="224381" y="41004"/>
                  <a:pt x="224594" y="40426"/>
                  <a:pt x="224898" y="39849"/>
                </a:cubicBezTo>
                <a:cubicBezTo>
                  <a:pt x="225081" y="39454"/>
                  <a:pt x="225263" y="39028"/>
                  <a:pt x="225172" y="38572"/>
                </a:cubicBezTo>
                <a:cubicBezTo>
                  <a:pt x="225111" y="38359"/>
                  <a:pt x="225172" y="38177"/>
                  <a:pt x="225293" y="38025"/>
                </a:cubicBezTo>
                <a:cubicBezTo>
                  <a:pt x="225476" y="37782"/>
                  <a:pt x="225536" y="37508"/>
                  <a:pt x="225415" y="37235"/>
                </a:cubicBezTo>
                <a:cubicBezTo>
                  <a:pt x="225354" y="37083"/>
                  <a:pt x="225415" y="36961"/>
                  <a:pt x="225506" y="36870"/>
                </a:cubicBezTo>
                <a:cubicBezTo>
                  <a:pt x="225658" y="36627"/>
                  <a:pt x="225871" y="36444"/>
                  <a:pt x="226205" y="36384"/>
                </a:cubicBezTo>
                <a:cubicBezTo>
                  <a:pt x="226570" y="36323"/>
                  <a:pt x="226935" y="36140"/>
                  <a:pt x="227330" y="36019"/>
                </a:cubicBezTo>
                <a:cubicBezTo>
                  <a:pt x="227482" y="35958"/>
                  <a:pt x="227634" y="35958"/>
                  <a:pt x="227816" y="36049"/>
                </a:cubicBezTo>
                <a:cubicBezTo>
                  <a:pt x="227968" y="36140"/>
                  <a:pt x="228120" y="36110"/>
                  <a:pt x="228211" y="35958"/>
                </a:cubicBezTo>
                <a:cubicBezTo>
                  <a:pt x="228363" y="35715"/>
                  <a:pt x="228576" y="35624"/>
                  <a:pt x="228819" y="35654"/>
                </a:cubicBezTo>
                <a:cubicBezTo>
                  <a:pt x="229184" y="35715"/>
                  <a:pt x="229518" y="35533"/>
                  <a:pt x="229883" y="35502"/>
                </a:cubicBezTo>
                <a:cubicBezTo>
                  <a:pt x="229913" y="35502"/>
                  <a:pt x="230005" y="35441"/>
                  <a:pt x="230005" y="35381"/>
                </a:cubicBezTo>
                <a:cubicBezTo>
                  <a:pt x="230065" y="35229"/>
                  <a:pt x="230096" y="35077"/>
                  <a:pt x="230126" y="34925"/>
                </a:cubicBezTo>
                <a:cubicBezTo>
                  <a:pt x="230187" y="34773"/>
                  <a:pt x="230369" y="34651"/>
                  <a:pt x="230521" y="34681"/>
                </a:cubicBezTo>
                <a:cubicBezTo>
                  <a:pt x="230977" y="34712"/>
                  <a:pt x="231433" y="34773"/>
                  <a:pt x="231889" y="34803"/>
                </a:cubicBezTo>
                <a:cubicBezTo>
                  <a:pt x="231980" y="34833"/>
                  <a:pt x="232072" y="34894"/>
                  <a:pt x="232163" y="34955"/>
                </a:cubicBezTo>
                <a:cubicBezTo>
                  <a:pt x="232193" y="34985"/>
                  <a:pt x="232224" y="35046"/>
                  <a:pt x="232224" y="35107"/>
                </a:cubicBezTo>
                <a:cubicBezTo>
                  <a:pt x="232193" y="35168"/>
                  <a:pt x="232132" y="35198"/>
                  <a:pt x="232102" y="35259"/>
                </a:cubicBezTo>
                <a:cubicBezTo>
                  <a:pt x="232041" y="35381"/>
                  <a:pt x="232072" y="35502"/>
                  <a:pt x="232193" y="35593"/>
                </a:cubicBezTo>
                <a:cubicBezTo>
                  <a:pt x="232284" y="35685"/>
                  <a:pt x="232436" y="35776"/>
                  <a:pt x="232527" y="35685"/>
                </a:cubicBezTo>
                <a:cubicBezTo>
                  <a:pt x="232862" y="35502"/>
                  <a:pt x="233257" y="35381"/>
                  <a:pt x="233500" y="35046"/>
                </a:cubicBezTo>
                <a:cubicBezTo>
                  <a:pt x="233591" y="34925"/>
                  <a:pt x="233713" y="34925"/>
                  <a:pt x="233835" y="34955"/>
                </a:cubicBezTo>
                <a:cubicBezTo>
                  <a:pt x="233986" y="35016"/>
                  <a:pt x="234108" y="34955"/>
                  <a:pt x="234199" y="34864"/>
                </a:cubicBezTo>
                <a:cubicBezTo>
                  <a:pt x="234321" y="34712"/>
                  <a:pt x="234564" y="34651"/>
                  <a:pt x="234534" y="34408"/>
                </a:cubicBezTo>
                <a:cubicBezTo>
                  <a:pt x="234473" y="34165"/>
                  <a:pt x="234230" y="34195"/>
                  <a:pt x="234047" y="34165"/>
                </a:cubicBezTo>
                <a:cubicBezTo>
                  <a:pt x="234017" y="34165"/>
                  <a:pt x="233986" y="34165"/>
                  <a:pt x="233956" y="34134"/>
                </a:cubicBezTo>
                <a:cubicBezTo>
                  <a:pt x="233835" y="34134"/>
                  <a:pt x="233774" y="34074"/>
                  <a:pt x="233713" y="33982"/>
                </a:cubicBezTo>
                <a:cubicBezTo>
                  <a:pt x="233591" y="33648"/>
                  <a:pt x="233561" y="33314"/>
                  <a:pt x="233683" y="32949"/>
                </a:cubicBezTo>
                <a:cubicBezTo>
                  <a:pt x="233713" y="32919"/>
                  <a:pt x="233713" y="32827"/>
                  <a:pt x="233743" y="32797"/>
                </a:cubicBezTo>
                <a:cubicBezTo>
                  <a:pt x="233895" y="32523"/>
                  <a:pt x="233926" y="32250"/>
                  <a:pt x="233895" y="31946"/>
                </a:cubicBezTo>
                <a:cubicBezTo>
                  <a:pt x="233895" y="31581"/>
                  <a:pt x="233926" y="31186"/>
                  <a:pt x="233895" y="30821"/>
                </a:cubicBezTo>
                <a:cubicBezTo>
                  <a:pt x="233865" y="30548"/>
                  <a:pt x="234017" y="30335"/>
                  <a:pt x="234290" y="30213"/>
                </a:cubicBezTo>
                <a:cubicBezTo>
                  <a:pt x="234503" y="30153"/>
                  <a:pt x="234746" y="30092"/>
                  <a:pt x="234929" y="29970"/>
                </a:cubicBezTo>
                <a:cubicBezTo>
                  <a:pt x="235172" y="29849"/>
                  <a:pt x="235354" y="29849"/>
                  <a:pt x="235597" y="29909"/>
                </a:cubicBezTo>
                <a:cubicBezTo>
                  <a:pt x="235749" y="29940"/>
                  <a:pt x="235841" y="29849"/>
                  <a:pt x="235962" y="29788"/>
                </a:cubicBezTo>
                <a:cubicBezTo>
                  <a:pt x="236084" y="29727"/>
                  <a:pt x="236175" y="29757"/>
                  <a:pt x="236205" y="29849"/>
                </a:cubicBezTo>
                <a:cubicBezTo>
                  <a:pt x="236236" y="30061"/>
                  <a:pt x="236266" y="30305"/>
                  <a:pt x="236266" y="30517"/>
                </a:cubicBezTo>
                <a:cubicBezTo>
                  <a:pt x="236297" y="30730"/>
                  <a:pt x="236418" y="30882"/>
                  <a:pt x="236601" y="30973"/>
                </a:cubicBezTo>
                <a:cubicBezTo>
                  <a:pt x="236783" y="31095"/>
                  <a:pt x="236996" y="31156"/>
                  <a:pt x="237178" y="31277"/>
                </a:cubicBezTo>
                <a:cubicBezTo>
                  <a:pt x="237208" y="31308"/>
                  <a:pt x="237300" y="31277"/>
                  <a:pt x="237360" y="31247"/>
                </a:cubicBezTo>
                <a:cubicBezTo>
                  <a:pt x="237421" y="31156"/>
                  <a:pt x="237482" y="31095"/>
                  <a:pt x="237482" y="31004"/>
                </a:cubicBezTo>
                <a:cubicBezTo>
                  <a:pt x="237573" y="30639"/>
                  <a:pt x="237664" y="30244"/>
                  <a:pt x="237695" y="29879"/>
                </a:cubicBezTo>
                <a:cubicBezTo>
                  <a:pt x="237725" y="29605"/>
                  <a:pt x="237847" y="29484"/>
                  <a:pt x="238120" y="29393"/>
                </a:cubicBezTo>
                <a:cubicBezTo>
                  <a:pt x="238242" y="29362"/>
                  <a:pt x="238242" y="29210"/>
                  <a:pt x="238272" y="29089"/>
                </a:cubicBezTo>
                <a:cubicBezTo>
                  <a:pt x="238272" y="29089"/>
                  <a:pt x="238272" y="29089"/>
                  <a:pt x="238303" y="29119"/>
                </a:cubicBezTo>
                <a:cubicBezTo>
                  <a:pt x="238303" y="29089"/>
                  <a:pt x="238303" y="29089"/>
                  <a:pt x="238333" y="29058"/>
                </a:cubicBezTo>
                <a:cubicBezTo>
                  <a:pt x="238333" y="29058"/>
                  <a:pt x="238333" y="29058"/>
                  <a:pt x="238333" y="29058"/>
                </a:cubicBezTo>
                <a:cubicBezTo>
                  <a:pt x="238363" y="29058"/>
                  <a:pt x="238363" y="29028"/>
                  <a:pt x="238363" y="29028"/>
                </a:cubicBezTo>
                <a:cubicBezTo>
                  <a:pt x="238333" y="29028"/>
                  <a:pt x="238333" y="29058"/>
                  <a:pt x="238333" y="29058"/>
                </a:cubicBezTo>
                <a:cubicBezTo>
                  <a:pt x="238303" y="29058"/>
                  <a:pt x="238272" y="29089"/>
                  <a:pt x="238272" y="29089"/>
                </a:cubicBezTo>
                <a:cubicBezTo>
                  <a:pt x="238272" y="29089"/>
                  <a:pt x="238272" y="29089"/>
                  <a:pt x="238272" y="29089"/>
                </a:cubicBezTo>
                <a:cubicBezTo>
                  <a:pt x="238242" y="29089"/>
                  <a:pt x="238211" y="29089"/>
                  <a:pt x="238211" y="29058"/>
                </a:cubicBezTo>
                <a:cubicBezTo>
                  <a:pt x="237756" y="28724"/>
                  <a:pt x="237604" y="28238"/>
                  <a:pt x="237543" y="27751"/>
                </a:cubicBezTo>
                <a:cubicBezTo>
                  <a:pt x="237543" y="27721"/>
                  <a:pt x="237543" y="27690"/>
                  <a:pt x="237573" y="27660"/>
                </a:cubicBezTo>
                <a:cubicBezTo>
                  <a:pt x="237695" y="27447"/>
                  <a:pt x="238029" y="27356"/>
                  <a:pt x="238272" y="27447"/>
                </a:cubicBezTo>
                <a:cubicBezTo>
                  <a:pt x="238333" y="27478"/>
                  <a:pt x="238424" y="27630"/>
                  <a:pt x="238363" y="27690"/>
                </a:cubicBezTo>
                <a:cubicBezTo>
                  <a:pt x="238211" y="27964"/>
                  <a:pt x="238242" y="28238"/>
                  <a:pt x="238394" y="28511"/>
                </a:cubicBezTo>
                <a:cubicBezTo>
                  <a:pt x="238607" y="28815"/>
                  <a:pt x="238819" y="29149"/>
                  <a:pt x="238789" y="29545"/>
                </a:cubicBezTo>
                <a:cubicBezTo>
                  <a:pt x="238789" y="29605"/>
                  <a:pt x="238850" y="29666"/>
                  <a:pt x="238880" y="29727"/>
                </a:cubicBezTo>
                <a:cubicBezTo>
                  <a:pt x="239123" y="29970"/>
                  <a:pt x="239002" y="30335"/>
                  <a:pt x="239123" y="30608"/>
                </a:cubicBezTo>
                <a:cubicBezTo>
                  <a:pt x="239063" y="30852"/>
                  <a:pt x="238880" y="30973"/>
                  <a:pt x="238759" y="31156"/>
                </a:cubicBezTo>
                <a:cubicBezTo>
                  <a:pt x="238728" y="31186"/>
                  <a:pt x="238698" y="31216"/>
                  <a:pt x="238667" y="31216"/>
                </a:cubicBezTo>
                <a:cubicBezTo>
                  <a:pt x="238546" y="31368"/>
                  <a:pt x="238485" y="31551"/>
                  <a:pt x="238485" y="31764"/>
                </a:cubicBezTo>
                <a:cubicBezTo>
                  <a:pt x="238515" y="32250"/>
                  <a:pt x="238546" y="32767"/>
                  <a:pt x="238333" y="33222"/>
                </a:cubicBezTo>
                <a:cubicBezTo>
                  <a:pt x="238272" y="33344"/>
                  <a:pt x="238303" y="33496"/>
                  <a:pt x="238272" y="33618"/>
                </a:cubicBezTo>
                <a:cubicBezTo>
                  <a:pt x="238272" y="34074"/>
                  <a:pt x="238242" y="34560"/>
                  <a:pt x="238272" y="35016"/>
                </a:cubicBezTo>
                <a:cubicBezTo>
                  <a:pt x="238303" y="35441"/>
                  <a:pt x="238242" y="35776"/>
                  <a:pt x="237938" y="36080"/>
                </a:cubicBezTo>
                <a:cubicBezTo>
                  <a:pt x="237877" y="36140"/>
                  <a:pt x="237877" y="36262"/>
                  <a:pt x="237816" y="36323"/>
                </a:cubicBezTo>
                <a:cubicBezTo>
                  <a:pt x="237756" y="36414"/>
                  <a:pt x="237664" y="36475"/>
                  <a:pt x="237604" y="36536"/>
                </a:cubicBezTo>
                <a:cubicBezTo>
                  <a:pt x="237330" y="36718"/>
                  <a:pt x="237300" y="36748"/>
                  <a:pt x="237482" y="36931"/>
                </a:cubicBezTo>
                <a:cubicBezTo>
                  <a:pt x="237695" y="37174"/>
                  <a:pt x="237695" y="37447"/>
                  <a:pt x="237634" y="37721"/>
                </a:cubicBezTo>
                <a:cubicBezTo>
                  <a:pt x="237604" y="37903"/>
                  <a:pt x="237543" y="38025"/>
                  <a:pt x="237482" y="38177"/>
                </a:cubicBezTo>
                <a:cubicBezTo>
                  <a:pt x="237421" y="38390"/>
                  <a:pt x="237391" y="38603"/>
                  <a:pt x="237421" y="38846"/>
                </a:cubicBezTo>
                <a:cubicBezTo>
                  <a:pt x="237482" y="39210"/>
                  <a:pt x="237664" y="39545"/>
                  <a:pt x="237786" y="39910"/>
                </a:cubicBezTo>
                <a:cubicBezTo>
                  <a:pt x="238120" y="41125"/>
                  <a:pt x="238880" y="42159"/>
                  <a:pt x="239579" y="43192"/>
                </a:cubicBezTo>
                <a:cubicBezTo>
                  <a:pt x="239762" y="43466"/>
                  <a:pt x="239974" y="43739"/>
                  <a:pt x="240157" y="44043"/>
                </a:cubicBezTo>
                <a:cubicBezTo>
                  <a:pt x="240278" y="44256"/>
                  <a:pt x="240400" y="44469"/>
                  <a:pt x="240552" y="44590"/>
                </a:cubicBezTo>
                <a:cubicBezTo>
                  <a:pt x="240795" y="44773"/>
                  <a:pt x="240947" y="45016"/>
                  <a:pt x="241069" y="45290"/>
                </a:cubicBezTo>
                <a:cubicBezTo>
                  <a:pt x="241190" y="45533"/>
                  <a:pt x="241281" y="45806"/>
                  <a:pt x="241403" y="46080"/>
                </a:cubicBezTo>
                <a:cubicBezTo>
                  <a:pt x="241525" y="46353"/>
                  <a:pt x="241798" y="46475"/>
                  <a:pt x="242041" y="46627"/>
                </a:cubicBezTo>
                <a:cubicBezTo>
                  <a:pt x="242072" y="46627"/>
                  <a:pt x="242102" y="46597"/>
                  <a:pt x="242133" y="46597"/>
                </a:cubicBezTo>
                <a:cubicBezTo>
                  <a:pt x="242315" y="46445"/>
                  <a:pt x="242345" y="46201"/>
                  <a:pt x="242437" y="46019"/>
                </a:cubicBezTo>
                <a:cubicBezTo>
                  <a:pt x="242740" y="45502"/>
                  <a:pt x="242740" y="45016"/>
                  <a:pt x="242528" y="44469"/>
                </a:cubicBezTo>
                <a:cubicBezTo>
                  <a:pt x="242315" y="43891"/>
                  <a:pt x="242254" y="43709"/>
                  <a:pt x="242923" y="43405"/>
                </a:cubicBezTo>
                <a:cubicBezTo>
                  <a:pt x="242953" y="43375"/>
                  <a:pt x="242984" y="43375"/>
                  <a:pt x="243014" y="43344"/>
                </a:cubicBezTo>
                <a:cubicBezTo>
                  <a:pt x="243105" y="43283"/>
                  <a:pt x="243136" y="43223"/>
                  <a:pt x="243075" y="43131"/>
                </a:cubicBezTo>
                <a:cubicBezTo>
                  <a:pt x="242984" y="42979"/>
                  <a:pt x="242892" y="42858"/>
                  <a:pt x="242801" y="42706"/>
                </a:cubicBezTo>
                <a:cubicBezTo>
                  <a:pt x="242740" y="42615"/>
                  <a:pt x="242680" y="42493"/>
                  <a:pt x="242680" y="42372"/>
                </a:cubicBezTo>
                <a:cubicBezTo>
                  <a:pt x="242680" y="42068"/>
                  <a:pt x="242680" y="41794"/>
                  <a:pt x="242740" y="41520"/>
                </a:cubicBezTo>
                <a:cubicBezTo>
                  <a:pt x="242740" y="41308"/>
                  <a:pt x="242892" y="41186"/>
                  <a:pt x="243105" y="41095"/>
                </a:cubicBezTo>
                <a:cubicBezTo>
                  <a:pt x="243257" y="41034"/>
                  <a:pt x="243409" y="40973"/>
                  <a:pt x="243531" y="40913"/>
                </a:cubicBezTo>
                <a:cubicBezTo>
                  <a:pt x="243683" y="40821"/>
                  <a:pt x="243713" y="40578"/>
                  <a:pt x="243622" y="40487"/>
                </a:cubicBezTo>
                <a:cubicBezTo>
                  <a:pt x="243470" y="40305"/>
                  <a:pt x="243318" y="40122"/>
                  <a:pt x="243166" y="39970"/>
                </a:cubicBezTo>
                <a:cubicBezTo>
                  <a:pt x="242740" y="39545"/>
                  <a:pt x="242619" y="39058"/>
                  <a:pt x="242710" y="38481"/>
                </a:cubicBezTo>
                <a:cubicBezTo>
                  <a:pt x="242710" y="38390"/>
                  <a:pt x="242801" y="38329"/>
                  <a:pt x="242923" y="38329"/>
                </a:cubicBezTo>
                <a:cubicBezTo>
                  <a:pt x="242984" y="38329"/>
                  <a:pt x="243044" y="38359"/>
                  <a:pt x="243105" y="38359"/>
                </a:cubicBezTo>
                <a:cubicBezTo>
                  <a:pt x="243318" y="38359"/>
                  <a:pt x="243500" y="38116"/>
                  <a:pt x="243409" y="37964"/>
                </a:cubicBezTo>
                <a:cubicBezTo>
                  <a:pt x="243288" y="37751"/>
                  <a:pt x="243105" y="37569"/>
                  <a:pt x="242984" y="37326"/>
                </a:cubicBezTo>
                <a:cubicBezTo>
                  <a:pt x="242892" y="37113"/>
                  <a:pt x="242740" y="37052"/>
                  <a:pt x="242528" y="37083"/>
                </a:cubicBezTo>
                <a:cubicBezTo>
                  <a:pt x="242467" y="37113"/>
                  <a:pt x="242376" y="37052"/>
                  <a:pt x="242376" y="37022"/>
                </a:cubicBezTo>
                <a:cubicBezTo>
                  <a:pt x="242254" y="36748"/>
                  <a:pt x="242072" y="36505"/>
                  <a:pt x="242224" y="36201"/>
                </a:cubicBezTo>
                <a:cubicBezTo>
                  <a:pt x="242254" y="36110"/>
                  <a:pt x="242254" y="36019"/>
                  <a:pt x="242254" y="35928"/>
                </a:cubicBezTo>
                <a:cubicBezTo>
                  <a:pt x="242224" y="35837"/>
                  <a:pt x="242193" y="35745"/>
                  <a:pt x="242133" y="35685"/>
                </a:cubicBezTo>
                <a:cubicBezTo>
                  <a:pt x="241981" y="35533"/>
                  <a:pt x="241798" y="35472"/>
                  <a:pt x="241585" y="35441"/>
                </a:cubicBezTo>
                <a:cubicBezTo>
                  <a:pt x="241555" y="35441"/>
                  <a:pt x="241464" y="35472"/>
                  <a:pt x="241433" y="35502"/>
                </a:cubicBezTo>
                <a:cubicBezTo>
                  <a:pt x="241373" y="35563"/>
                  <a:pt x="241342" y="35654"/>
                  <a:pt x="241281" y="35715"/>
                </a:cubicBezTo>
                <a:cubicBezTo>
                  <a:pt x="241281" y="35715"/>
                  <a:pt x="241281" y="35715"/>
                  <a:pt x="241281" y="35715"/>
                </a:cubicBezTo>
                <a:cubicBezTo>
                  <a:pt x="241281" y="35745"/>
                  <a:pt x="241312" y="35745"/>
                  <a:pt x="241312" y="35745"/>
                </a:cubicBezTo>
                <a:cubicBezTo>
                  <a:pt x="241312" y="35745"/>
                  <a:pt x="241342" y="35776"/>
                  <a:pt x="241342" y="35776"/>
                </a:cubicBezTo>
                <a:cubicBezTo>
                  <a:pt x="241342" y="35806"/>
                  <a:pt x="241312" y="35806"/>
                  <a:pt x="241312" y="35745"/>
                </a:cubicBezTo>
                <a:cubicBezTo>
                  <a:pt x="241281" y="35745"/>
                  <a:pt x="241281" y="35745"/>
                  <a:pt x="241251" y="35745"/>
                </a:cubicBezTo>
                <a:cubicBezTo>
                  <a:pt x="241281" y="35745"/>
                  <a:pt x="241281" y="35715"/>
                  <a:pt x="241281" y="35715"/>
                </a:cubicBezTo>
                <a:cubicBezTo>
                  <a:pt x="241099" y="35624"/>
                  <a:pt x="240978" y="35502"/>
                  <a:pt x="240886" y="35320"/>
                </a:cubicBezTo>
                <a:cubicBezTo>
                  <a:pt x="240734" y="34985"/>
                  <a:pt x="240704" y="34651"/>
                  <a:pt x="240734" y="34286"/>
                </a:cubicBezTo>
                <a:cubicBezTo>
                  <a:pt x="240765" y="33739"/>
                  <a:pt x="240734" y="33222"/>
                  <a:pt x="240400" y="32736"/>
                </a:cubicBezTo>
                <a:cubicBezTo>
                  <a:pt x="240370" y="32706"/>
                  <a:pt x="240370" y="32615"/>
                  <a:pt x="240339" y="32554"/>
                </a:cubicBezTo>
                <a:cubicBezTo>
                  <a:pt x="240248" y="32219"/>
                  <a:pt x="240400" y="31946"/>
                  <a:pt x="240795" y="31855"/>
                </a:cubicBezTo>
                <a:cubicBezTo>
                  <a:pt x="240856" y="31855"/>
                  <a:pt x="240917" y="31885"/>
                  <a:pt x="240978" y="31855"/>
                </a:cubicBezTo>
                <a:cubicBezTo>
                  <a:pt x="241190" y="31855"/>
                  <a:pt x="241221" y="31824"/>
                  <a:pt x="241251" y="31642"/>
                </a:cubicBezTo>
                <a:cubicBezTo>
                  <a:pt x="241281" y="31490"/>
                  <a:pt x="241312" y="31338"/>
                  <a:pt x="241433" y="31216"/>
                </a:cubicBezTo>
                <a:cubicBezTo>
                  <a:pt x="241494" y="31156"/>
                  <a:pt x="241616" y="31125"/>
                  <a:pt x="241677" y="31216"/>
                </a:cubicBezTo>
                <a:cubicBezTo>
                  <a:pt x="241768" y="31338"/>
                  <a:pt x="241829" y="31490"/>
                  <a:pt x="241920" y="31612"/>
                </a:cubicBezTo>
                <a:cubicBezTo>
                  <a:pt x="241950" y="31672"/>
                  <a:pt x="242041" y="31672"/>
                  <a:pt x="242102" y="31672"/>
                </a:cubicBezTo>
                <a:cubicBezTo>
                  <a:pt x="242163" y="31642"/>
                  <a:pt x="242224" y="31612"/>
                  <a:pt x="242224" y="31551"/>
                </a:cubicBezTo>
                <a:cubicBezTo>
                  <a:pt x="242285" y="31399"/>
                  <a:pt x="242315" y="31247"/>
                  <a:pt x="242345" y="31095"/>
                </a:cubicBezTo>
                <a:cubicBezTo>
                  <a:pt x="242376" y="30852"/>
                  <a:pt x="242497" y="30669"/>
                  <a:pt x="242649" y="30517"/>
                </a:cubicBezTo>
                <a:cubicBezTo>
                  <a:pt x="242862" y="30274"/>
                  <a:pt x="243166" y="30213"/>
                  <a:pt x="243470" y="30153"/>
                </a:cubicBezTo>
                <a:cubicBezTo>
                  <a:pt x="243683" y="30122"/>
                  <a:pt x="243835" y="30244"/>
                  <a:pt x="244017" y="30365"/>
                </a:cubicBezTo>
                <a:cubicBezTo>
                  <a:pt x="244169" y="30456"/>
                  <a:pt x="244321" y="30578"/>
                  <a:pt x="244503" y="30700"/>
                </a:cubicBezTo>
                <a:cubicBezTo>
                  <a:pt x="244534" y="30730"/>
                  <a:pt x="244595" y="30760"/>
                  <a:pt x="244655" y="30791"/>
                </a:cubicBezTo>
                <a:cubicBezTo>
                  <a:pt x="244747" y="30821"/>
                  <a:pt x="244838" y="30821"/>
                  <a:pt x="244959" y="30821"/>
                </a:cubicBezTo>
                <a:cubicBezTo>
                  <a:pt x="245051" y="30852"/>
                  <a:pt x="245142" y="30730"/>
                  <a:pt x="245142" y="30669"/>
                </a:cubicBezTo>
                <a:cubicBezTo>
                  <a:pt x="245142" y="30426"/>
                  <a:pt x="244959" y="30244"/>
                  <a:pt x="245020" y="30001"/>
                </a:cubicBezTo>
                <a:cubicBezTo>
                  <a:pt x="245051" y="29788"/>
                  <a:pt x="245111" y="29575"/>
                  <a:pt x="245172" y="29362"/>
                </a:cubicBezTo>
                <a:cubicBezTo>
                  <a:pt x="245263" y="29058"/>
                  <a:pt x="245294" y="28754"/>
                  <a:pt x="245324" y="28450"/>
                </a:cubicBezTo>
                <a:cubicBezTo>
                  <a:pt x="245354" y="27964"/>
                  <a:pt x="245506" y="27508"/>
                  <a:pt x="245780" y="27113"/>
                </a:cubicBezTo>
                <a:cubicBezTo>
                  <a:pt x="245932" y="26870"/>
                  <a:pt x="246054" y="26596"/>
                  <a:pt x="246175" y="26353"/>
                </a:cubicBezTo>
                <a:cubicBezTo>
                  <a:pt x="246358" y="25928"/>
                  <a:pt x="246631" y="25563"/>
                  <a:pt x="246965" y="25289"/>
                </a:cubicBezTo>
                <a:cubicBezTo>
                  <a:pt x="247087" y="25168"/>
                  <a:pt x="247269" y="25107"/>
                  <a:pt x="247421" y="25107"/>
                </a:cubicBezTo>
                <a:cubicBezTo>
                  <a:pt x="247665" y="25107"/>
                  <a:pt x="247877" y="25137"/>
                  <a:pt x="248121" y="25137"/>
                </a:cubicBezTo>
                <a:cubicBezTo>
                  <a:pt x="248212" y="25137"/>
                  <a:pt x="248333" y="25137"/>
                  <a:pt x="248424" y="25107"/>
                </a:cubicBezTo>
                <a:cubicBezTo>
                  <a:pt x="248485" y="25076"/>
                  <a:pt x="248546" y="25016"/>
                  <a:pt x="248546" y="24955"/>
                </a:cubicBezTo>
                <a:cubicBezTo>
                  <a:pt x="248576" y="24560"/>
                  <a:pt x="248576" y="24134"/>
                  <a:pt x="248181" y="23861"/>
                </a:cubicBezTo>
                <a:cubicBezTo>
                  <a:pt x="248060" y="23769"/>
                  <a:pt x="248029" y="23648"/>
                  <a:pt x="247969" y="23526"/>
                </a:cubicBezTo>
                <a:cubicBezTo>
                  <a:pt x="247908" y="23466"/>
                  <a:pt x="247847" y="23344"/>
                  <a:pt x="247756" y="23314"/>
                </a:cubicBezTo>
                <a:cubicBezTo>
                  <a:pt x="247391" y="23192"/>
                  <a:pt x="247117" y="22888"/>
                  <a:pt x="246722" y="22827"/>
                </a:cubicBezTo>
                <a:cubicBezTo>
                  <a:pt x="246722" y="22827"/>
                  <a:pt x="246722" y="22827"/>
                  <a:pt x="246722" y="22827"/>
                </a:cubicBezTo>
                <a:lnTo>
                  <a:pt x="246662" y="22858"/>
                </a:lnTo>
                <a:lnTo>
                  <a:pt x="246692" y="22827"/>
                </a:lnTo>
                <a:cubicBezTo>
                  <a:pt x="246722" y="22827"/>
                  <a:pt x="246722" y="22827"/>
                  <a:pt x="246722" y="22827"/>
                </a:cubicBezTo>
                <a:cubicBezTo>
                  <a:pt x="246692" y="22706"/>
                  <a:pt x="246662" y="22584"/>
                  <a:pt x="246631" y="22462"/>
                </a:cubicBezTo>
                <a:cubicBezTo>
                  <a:pt x="246540" y="22250"/>
                  <a:pt x="246388" y="22067"/>
                  <a:pt x="246114" y="22098"/>
                </a:cubicBezTo>
                <a:cubicBezTo>
                  <a:pt x="246023" y="22128"/>
                  <a:pt x="245993" y="22098"/>
                  <a:pt x="245962" y="22037"/>
                </a:cubicBezTo>
                <a:cubicBezTo>
                  <a:pt x="245932" y="21976"/>
                  <a:pt x="245902" y="21915"/>
                  <a:pt x="245871" y="21855"/>
                </a:cubicBezTo>
                <a:cubicBezTo>
                  <a:pt x="245750" y="21581"/>
                  <a:pt x="245628" y="21520"/>
                  <a:pt x="245354" y="21551"/>
                </a:cubicBezTo>
                <a:cubicBezTo>
                  <a:pt x="245020" y="21611"/>
                  <a:pt x="244838" y="21459"/>
                  <a:pt x="244655" y="21277"/>
                </a:cubicBezTo>
                <a:cubicBezTo>
                  <a:pt x="244595" y="21216"/>
                  <a:pt x="244625" y="21064"/>
                  <a:pt x="244716" y="21034"/>
                </a:cubicBezTo>
                <a:cubicBezTo>
                  <a:pt x="244838" y="21003"/>
                  <a:pt x="244959" y="20973"/>
                  <a:pt x="245111" y="20943"/>
                </a:cubicBezTo>
                <a:cubicBezTo>
                  <a:pt x="245476" y="20821"/>
                  <a:pt x="245658" y="20578"/>
                  <a:pt x="245689" y="20244"/>
                </a:cubicBezTo>
                <a:cubicBezTo>
                  <a:pt x="245719" y="19848"/>
                  <a:pt x="245719" y="19484"/>
                  <a:pt x="245719" y="19089"/>
                </a:cubicBezTo>
                <a:cubicBezTo>
                  <a:pt x="245719" y="18967"/>
                  <a:pt x="245658" y="18845"/>
                  <a:pt x="245628" y="18724"/>
                </a:cubicBezTo>
                <a:cubicBezTo>
                  <a:pt x="245537" y="18602"/>
                  <a:pt x="245446" y="18481"/>
                  <a:pt x="245385" y="18329"/>
                </a:cubicBezTo>
                <a:cubicBezTo>
                  <a:pt x="245294" y="18085"/>
                  <a:pt x="245142" y="17964"/>
                  <a:pt x="244868" y="17934"/>
                </a:cubicBezTo>
                <a:cubicBezTo>
                  <a:pt x="244625" y="17873"/>
                  <a:pt x="244443" y="17751"/>
                  <a:pt x="244321" y="17538"/>
                </a:cubicBezTo>
                <a:cubicBezTo>
                  <a:pt x="244260" y="17478"/>
                  <a:pt x="244230" y="17386"/>
                  <a:pt x="244291" y="17295"/>
                </a:cubicBezTo>
                <a:cubicBezTo>
                  <a:pt x="244321" y="17204"/>
                  <a:pt x="244351" y="17113"/>
                  <a:pt x="244412" y="17022"/>
                </a:cubicBezTo>
                <a:cubicBezTo>
                  <a:pt x="244473" y="16870"/>
                  <a:pt x="244625" y="16870"/>
                  <a:pt x="244686" y="16991"/>
                </a:cubicBezTo>
                <a:cubicBezTo>
                  <a:pt x="244777" y="17204"/>
                  <a:pt x="244929" y="17356"/>
                  <a:pt x="245142" y="17478"/>
                </a:cubicBezTo>
                <a:cubicBezTo>
                  <a:pt x="245750" y="17751"/>
                  <a:pt x="245780" y="17751"/>
                  <a:pt x="246084" y="17143"/>
                </a:cubicBezTo>
                <a:cubicBezTo>
                  <a:pt x="246114" y="17082"/>
                  <a:pt x="246145" y="17022"/>
                  <a:pt x="246175" y="16961"/>
                </a:cubicBezTo>
                <a:cubicBezTo>
                  <a:pt x="246297" y="16809"/>
                  <a:pt x="246449" y="16718"/>
                  <a:pt x="246662" y="16657"/>
                </a:cubicBezTo>
                <a:cubicBezTo>
                  <a:pt x="246813" y="16627"/>
                  <a:pt x="246905" y="16748"/>
                  <a:pt x="246996" y="16809"/>
                </a:cubicBezTo>
                <a:cubicBezTo>
                  <a:pt x="247117" y="16930"/>
                  <a:pt x="247239" y="17052"/>
                  <a:pt x="247361" y="17174"/>
                </a:cubicBezTo>
                <a:cubicBezTo>
                  <a:pt x="247543" y="17356"/>
                  <a:pt x="247786" y="17417"/>
                  <a:pt x="247969" y="17265"/>
                </a:cubicBezTo>
                <a:cubicBezTo>
                  <a:pt x="248181" y="17143"/>
                  <a:pt x="248394" y="17113"/>
                  <a:pt x="248637" y="17113"/>
                </a:cubicBezTo>
                <a:cubicBezTo>
                  <a:pt x="248789" y="17113"/>
                  <a:pt x="248972" y="17143"/>
                  <a:pt x="249124" y="17143"/>
                </a:cubicBezTo>
                <a:cubicBezTo>
                  <a:pt x="249276" y="17143"/>
                  <a:pt x="249397" y="17113"/>
                  <a:pt x="249519" y="17082"/>
                </a:cubicBezTo>
                <a:cubicBezTo>
                  <a:pt x="249579" y="17052"/>
                  <a:pt x="249640" y="17022"/>
                  <a:pt x="249701" y="16991"/>
                </a:cubicBezTo>
                <a:cubicBezTo>
                  <a:pt x="249731" y="16930"/>
                  <a:pt x="249792" y="16870"/>
                  <a:pt x="249792" y="16809"/>
                </a:cubicBezTo>
                <a:cubicBezTo>
                  <a:pt x="249731" y="16505"/>
                  <a:pt x="249762" y="16171"/>
                  <a:pt x="249276" y="16110"/>
                </a:cubicBezTo>
                <a:cubicBezTo>
                  <a:pt x="249154" y="16110"/>
                  <a:pt x="249093" y="15958"/>
                  <a:pt x="249032" y="15836"/>
                </a:cubicBezTo>
                <a:cubicBezTo>
                  <a:pt x="249032" y="15775"/>
                  <a:pt x="249032" y="15715"/>
                  <a:pt x="249032" y="15654"/>
                </a:cubicBezTo>
                <a:cubicBezTo>
                  <a:pt x="249063" y="15350"/>
                  <a:pt x="249002" y="15107"/>
                  <a:pt x="248668" y="14924"/>
                </a:cubicBezTo>
                <a:cubicBezTo>
                  <a:pt x="248546" y="14864"/>
                  <a:pt x="248455" y="14712"/>
                  <a:pt x="248364" y="14590"/>
                </a:cubicBezTo>
                <a:cubicBezTo>
                  <a:pt x="248242" y="14438"/>
                  <a:pt x="248212" y="14377"/>
                  <a:pt x="248364" y="14286"/>
                </a:cubicBezTo>
                <a:cubicBezTo>
                  <a:pt x="248637" y="14073"/>
                  <a:pt x="248728" y="13830"/>
                  <a:pt x="248820" y="13557"/>
                </a:cubicBezTo>
                <a:cubicBezTo>
                  <a:pt x="248850" y="13465"/>
                  <a:pt x="248820" y="13374"/>
                  <a:pt x="248759" y="13283"/>
                </a:cubicBezTo>
                <a:cubicBezTo>
                  <a:pt x="248485" y="12979"/>
                  <a:pt x="248364" y="12645"/>
                  <a:pt x="248364" y="12250"/>
                </a:cubicBezTo>
                <a:cubicBezTo>
                  <a:pt x="248364" y="12128"/>
                  <a:pt x="248303" y="12067"/>
                  <a:pt x="248181" y="12067"/>
                </a:cubicBezTo>
                <a:cubicBezTo>
                  <a:pt x="248121" y="12067"/>
                  <a:pt x="248060" y="12098"/>
                  <a:pt x="247999" y="12098"/>
                </a:cubicBezTo>
                <a:cubicBezTo>
                  <a:pt x="247634" y="12006"/>
                  <a:pt x="247300" y="11885"/>
                  <a:pt x="246935" y="11854"/>
                </a:cubicBezTo>
                <a:cubicBezTo>
                  <a:pt x="246813" y="11854"/>
                  <a:pt x="246692" y="11733"/>
                  <a:pt x="246570" y="11672"/>
                </a:cubicBezTo>
                <a:cubicBezTo>
                  <a:pt x="246388" y="11581"/>
                  <a:pt x="246175" y="11611"/>
                  <a:pt x="246023" y="11763"/>
                </a:cubicBezTo>
                <a:cubicBezTo>
                  <a:pt x="245810" y="11976"/>
                  <a:pt x="245658" y="12189"/>
                  <a:pt x="245324" y="12250"/>
                </a:cubicBezTo>
                <a:cubicBezTo>
                  <a:pt x="245263" y="12280"/>
                  <a:pt x="245233" y="12341"/>
                  <a:pt x="245203" y="12402"/>
                </a:cubicBezTo>
                <a:cubicBezTo>
                  <a:pt x="245111" y="12493"/>
                  <a:pt x="245081" y="12675"/>
                  <a:pt x="245172" y="12736"/>
                </a:cubicBezTo>
                <a:cubicBezTo>
                  <a:pt x="245324" y="12918"/>
                  <a:pt x="245476" y="13070"/>
                  <a:pt x="245628" y="13253"/>
                </a:cubicBezTo>
                <a:cubicBezTo>
                  <a:pt x="245689" y="13344"/>
                  <a:pt x="245719" y="13496"/>
                  <a:pt x="245628" y="13617"/>
                </a:cubicBezTo>
                <a:cubicBezTo>
                  <a:pt x="245628" y="13648"/>
                  <a:pt x="245537" y="13678"/>
                  <a:pt x="245506" y="13709"/>
                </a:cubicBezTo>
                <a:cubicBezTo>
                  <a:pt x="245476" y="13739"/>
                  <a:pt x="245415" y="13709"/>
                  <a:pt x="245415" y="13709"/>
                </a:cubicBezTo>
                <a:cubicBezTo>
                  <a:pt x="245203" y="13222"/>
                  <a:pt x="244686" y="12979"/>
                  <a:pt x="244443" y="12523"/>
                </a:cubicBezTo>
                <a:cubicBezTo>
                  <a:pt x="244078" y="12250"/>
                  <a:pt x="243713" y="11946"/>
                  <a:pt x="243196" y="12067"/>
                </a:cubicBezTo>
                <a:cubicBezTo>
                  <a:pt x="243014" y="12098"/>
                  <a:pt x="242771" y="12098"/>
                  <a:pt x="242588" y="12037"/>
                </a:cubicBezTo>
                <a:cubicBezTo>
                  <a:pt x="242315" y="11946"/>
                  <a:pt x="242011" y="11946"/>
                  <a:pt x="241707" y="11946"/>
                </a:cubicBezTo>
                <a:cubicBezTo>
                  <a:pt x="241342" y="11946"/>
                  <a:pt x="241008" y="11915"/>
                  <a:pt x="240643" y="11794"/>
                </a:cubicBezTo>
                <a:cubicBezTo>
                  <a:pt x="240339" y="11702"/>
                  <a:pt x="239974" y="11672"/>
                  <a:pt x="239640" y="11794"/>
                </a:cubicBezTo>
                <a:cubicBezTo>
                  <a:pt x="239397" y="11885"/>
                  <a:pt x="239215" y="11824"/>
                  <a:pt x="239002" y="11672"/>
                </a:cubicBezTo>
                <a:cubicBezTo>
                  <a:pt x="238819" y="11520"/>
                  <a:pt x="238607" y="11459"/>
                  <a:pt x="238363" y="11429"/>
                </a:cubicBezTo>
                <a:cubicBezTo>
                  <a:pt x="237664" y="11338"/>
                  <a:pt x="236935" y="11125"/>
                  <a:pt x="236205" y="11186"/>
                </a:cubicBezTo>
                <a:cubicBezTo>
                  <a:pt x="236114" y="11186"/>
                  <a:pt x="235993" y="11186"/>
                  <a:pt x="235901" y="11155"/>
                </a:cubicBezTo>
                <a:cubicBezTo>
                  <a:pt x="235415" y="11034"/>
                  <a:pt x="234959" y="11186"/>
                  <a:pt x="234534" y="11338"/>
                </a:cubicBezTo>
                <a:cubicBezTo>
                  <a:pt x="234230" y="11459"/>
                  <a:pt x="233926" y="11642"/>
                  <a:pt x="233622" y="11672"/>
                </a:cubicBezTo>
                <a:cubicBezTo>
                  <a:pt x="233257" y="11672"/>
                  <a:pt x="232892" y="11794"/>
                  <a:pt x="232527" y="11794"/>
                </a:cubicBezTo>
                <a:cubicBezTo>
                  <a:pt x="232376" y="11794"/>
                  <a:pt x="232193" y="11824"/>
                  <a:pt x="232041" y="11854"/>
                </a:cubicBezTo>
                <a:cubicBezTo>
                  <a:pt x="231950" y="11854"/>
                  <a:pt x="231920" y="11915"/>
                  <a:pt x="231950" y="11976"/>
                </a:cubicBezTo>
                <a:cubicBezTo>
                  <a:pt x="231980" y="12310"/>
                  <a:pt x="232284" y="12523"/>
                  <a:pt x="232224" y="12888"/>
                </a:cubicBezTo>
                <a:cubicBezTo>
                  <a:pt x="232224" y="12918"/>
                  <a:pt x="232345" y="13040"/>
                  <a:pt x="232406" y="13070"/>
                </a:cubicBezTo>
                <a:cubicBezTo>
                  <a:pt x="232679" y="13131"/>
                  <a:pt x="232923" y="13222"/>
                  <a:pt x="233105" y="13405"/>
                </a:cubicBezTo>
                <a:cubicBezTo>
                  <a:pt x="233318" y="13617"/>
                  <a:pt x="233500" y="13830"/>
                  <a:pt x="233683" y="14073"/>
                </a:cubicBezTo>
                <a:cubicBezTo>
                  <a:pt x="233774" y="14164"/>
                  <a:pt x="233743" y="14347"/>
                  <a:pt x="233683" y="14408"/>
                </a:cubicBezTo>
                <a:cubicBezTo>
                  <a:pt x="233561" y="14499"/>
                  <a:pt x="233470" y="14590"/>
                  <a:pt x="233379" y="14651"/>
                </a:cubicBezTo>
                <a:cubicBezTo>
                  <a:pt x="233196" y="14772"/>
                  <a:pt x="233014" y="14772"/>
                  <a:pt x="232923" y="14620"/>
                </a:cubicBezTo>
                <a:cubicBezTo>
                  <a:pt x="232740" y="14256"/>
                  <a:pt x="232376" y="14104"/>
                  <a:pt x="231950" y="14073"/>
                </a:cubicBezTo>
                <a:cubicBezTo>
                  <a:pt x="231889" y="14073"/>
                  <a:pt x="231828" y="14073"/>
                  <a:pt x="231768" y="14043"/>
                </a:cubicBezTo>
                <a:cubicBezTo>
                  <a:pt x="231676" y="13982"/>
                  <a:pt x="231585" y="13952"/>
                  <a:pt x="231524" y="13861"/>
                </a:cubicBezTo>
                <a:cubicBezTo>
                  <a:pt x="231433" y="13769"/>
                  <a:pt x="231403" y="13648"/>
                  <a:pt x="231312" y="13557"/>
                </a:cubicBezTo>
                <a:cubicBezTo>
                  <a:pt x="231281" y="13465"/>
                  <a:pt x="231312" y="13435"/>
                  <a:pt x="231372" y="13374"/>
                </a:cubicBezTo>
                <a:cubicBezTo>
                  <a:pt x="231585" y="13192"/>
                  <a:pt x="231524" y="12979"/>
                  <a:pt x="231403" y="12797"/>
                </a:cubicBezTo>
                <a:cubicBezTo>
                  <a:pt x="231251" y="12553"/>
                  <a:pt x="231008" y="12553"/>
                  <a:pt x="230765" y="12553"/>
                </a:cubicBezTo>
                <a:cubicBezTo>
                  <a:pt x="230643" y="12584"/>
                  <a:pt x="230430" y="12766"/>
                  <a:pt x="230430" y="12888"/>
                </a:cubicBezTo>
                <a:cubicBezTo>
                  <a:pt x="230430" y="13131"/>
                  <a:pt x="230430" y="13374"/>
                  <a:pt x="230430" y="13648"/>
                </a:cubicBezTo>
                <a:cubicBezTo>
                  <a:pt x="230430" y="13800"/>
                  <a:pt x="230278" y="13952"/>
                  <a:pt x="230126" y="13982"/>
                </a:cubicBezTo>
                <a:cubicBezTo>
                  <a:pt x="229792" y="14012"/>
                  <a:pt x="229458" y="14043"/>
                  <a:pt x="229154" y="14134"/>
                </a:cubicBezTo>
                <a:cubicBezTo>
                  <a:pt x="228910" y="14195"/>
                  <a:pt x="228698" y="14256"/>
                  <a:pt x="228454" y="14195"/>
                </a:cubicBezTo>
                <a:cubicBezTo>
                  <a:pt x="228394" y="14164"/>
                  <a:pt x="228333" y="14164"/>
                  <a:pt x="228272" y="14195"/>
                </a:cubicBezTo>
                <a:cubicBezTo>
                  <a:pt x="227907" y="14377"/>
                  <a:pt x="227512" y="14590"/>
                  <a:pt x="227147" y="14772"/>
                </a:cubicBezTo>
                <a:cubicBezTo>
                  <a:pt x="226600" y="15076"/>
                  <a:pt x="226053" y="15228"/>
                  <a:pt x="225415" y="15168"/>
                </a:cubicBezTo>
                <a:cubicBezTo>
                  <a:pt x="225293" y="15168"/>
                  <a:pt x="225172" y="15076"/>
                  <a:pt x="225141" y="14955"/>
                </a:cubicBezTo>
                <a:cubicBezTo>
                  <a:pt x="225111" y="14924"/>
                  <a:pt x="225111" y="14894"/>
                  <a:pt x="225081" y="14864"/>
                </a:cubicBezTo>
                <a:cubicBezTo>
                  <a:pt x="224959" y="14286"/>
                  <a:pt x="224594" y="13830"/>
                  <a:pt x="224077" y="13526"/>
                </a:cubicBezTo>
                <a:cubicBezTo>
                  <a:pt x="224017" y="13496"/>
                  <a:pt x="223956" y="13435"/>
                  <a:pt x="223926" y="13405"/>
                </a:cubicBezTo>
                <a:cubicBezTo>
                  <a:pt x="223318" y="13040"/>
                  <a:pt x="222740" y="12827"/>
                  <a:pt x="222041" y="13192"/>
                </a:cubicBezTo>
                <a:cubicBezTo>
                  <a:pt x="221919" y="13253"/>
                  <a:pt x="221798" y="13283"/>
                  <a:pt x="221676" y="13313"/>
                </a:cubicBezTo>
                <a:cubicBezTo>
                  <a:pt x="221129" y="13526"/>
                  <a:pt x="220612" y="13739"/>
                  <a:pt x="220156" y="14073"/>
                </a:cubicBezTo>
                <a:cubicBezTo>
                  <a:pt x="219913" y="14256"/>
                  <a:pt x="219670" y="14408"/>
                  <a:pt x="219427" y="14529"/>
                </a:cubicBezTo>
                <a:cubicBezTo>
                  <a:pt x="219245" y="14651"/>
                  <a:pt x="219001" y="14590"/>
                  <a:pt x="218910" y="14408"/>
                </a:cubicBezTo>
                <a:cubicBezTo>
                  <a:pt x="218819" y="14195"/>
                  <a:pt x="218667" y="14043"/>
                  <a:pt x="218424" y="13952"/>
                </a:cubicBezTo>
                <a:cubicBezTo>
                  <a:pt x="218272" y="13891"/>
                  <a:pt x="218120" y="13830"/>
                  <a:pt x="217968" y="13769"/>
                </a:cubicBezTo>
                <a:cubicBezTo>
                  <a:pt x="217786" y="13678"/>
                  <a:pt x="217664" y="13739"/>
                  <a:pt x="217542" y="13830"/>
                </a:cubicBezTo>
                <a:cubicBezTo>
                  <a:pt x="217390" y="13952"/>
                  <a:pt x="217360" y="13952"/>
                  <a:pt x="217208" y="13861"/>
                </a:cubicBezTo>
                <a:cubicBezTo>
                  <a:pt x="217117" y="13769"/>
                  <a:pt x="216995" y="13709"/>
                  <a:pt x="216843" y="13739"/>
                </a:cubicBezTo>
                <a:cubicBezTo>
                  <a:pt x="216752" y="13769"/>
                  <a:pt x="216631" y="13769"/>
                  <a:pt x="216570" y="13709"/>
                </a:cubicBezTo>
                <a:cubicBezTo>
                  <a:pt x="216418" y="13557"/>
                  <a:pt x="216235" y="13526"/>
                  <a:pt x="216053" y="13465"/>
                </a:cubicBezTo>
                <a:cubicBezTo>
                  <a:pt x="215962" y="13465"/>
                  <a:pt x="215962" y="13405"/>
                  <a:pt x="216023" y="13313"/>
                </a:cubicBezTo>
                <a:cubicBezTo>
                  <a:pt x="216175" y="13040"/>
                  <a:pt x="216175" y="12918"/>
                  <a:pt x="216023" y="12766"/>
                </a:cubicBezTo>
                <a:cubicBezTo>
                  <a:pt x="215992" y="12736"/>
                  <a:pt x="215962" y="12705"/>
                  <a:pt x="215931" y="12705"/>
                </a:cubicBezTo>
                <a:cubicBezTo>
                  <a:pt x="215567" y="12462"/>
                  <a:pt x="215172" y="12310"/>
                  <a:pt x="214716" y="12432"/>
                </a:cubicBezTo>
                <a:cubicBezTo>
                  <a:pt x="214533" y="12462"/>
                  <a:pt x="214320" y="12493"/>
                  <a:pt x="214138" y="12553"/>
                </a:cubicBezTo>
                <a:cubicBezTo>
                  <a:pt x="214017" y="12614"/>
                  <a:pt x="213865" y="12645"/>
                  <a:pt x="213804" y="12766"/>
                </a:cubicBezTo>
                <a:cubicBezTo>
                  <a:pt x="213591" y="13009"/>
                  <a:pt x="213348" y="13040"/>
                  <a:pt x="213013" y="12949"/>
                </a:cubicBezTo>
                <a:cubicBezTo>
                  <a:pt x="212679" y="12857"/>
                  <a:pt x="212284" y="12888"/>
                  <a:pt x="211919" y="12888"/>
                </a:cubicBezTo>
                <a:cubicBezTo>
                  <a:pt x="211494" y="12918"/>
                  <a:pt x="211038" y="12949"/>
                  <a:pt x="210612" y="13009"/>
                </a:cubicBezTo>
                <a:cubicBezTo>
                  <a:pt x="210187" y="13040"/>
                  <a:pt x="209761" y="13101"/>
                  <a:pt x="209336" y="12979"/>
                </a:cubicBezTo>
                <a:cubicBezTo>
                  <a:pt x="209275" y="12949"/>
                  <a:pt x="209153" y="13009"/>
                  <a:pt x="209062" y="13070"/>
                </a:cubicBezTo>
                <a:cubicBezTo>
                  <a:pt x="209032" y="13101"/>
                  <a:pt x="209001" y="13161"/>
                  <a:pt x="208971" y="13222"/>
                </a:cubicBezTo>
                <a:cubicBezTo>
                  <a:pt x="208971" y="13253"/>
                  <a:pt x="209001" y="13283"/>
                  <a:pt x="209032" y="13283"/>
                </a:cubicBezTo>
                <a:cubicBezTo>
                  <a:pt x="209184" y="13344"/>
                  <a:pt x="209336" y="13405"/>
                  <a:pt x="209488" y="13465"/>
                </a:cubicBezTo>
                <a:cubicBezTo>
                  <a:pt x="209548" y="13496"/>
                  <a:pt x="209579" y="13557"/>
                  <a:pt x="209609" y="13587"/>
                </a:cubicBezTo>
                <a:cubicBezTo>
                  <a:pt x="209670" y="13648"/>
                  <a:pt x="209579" y="13769"/>
                  <a:pt x="209488" y="13830"/>
                </a:cubicBezTo>
                <a:cubicBezTo>
                  <a:pt x="209396" y="13861"/>
                  <a:pt x="209275" y="13861"/>
                  <a:pt x="209214" y="13921"/>
                </a:cubicBezTo>
                <a:cubicBezTo>
                  <a:pt x="209001" y="14012"/>
                  <a:pt x="208940" y="14195"/>
                  <a:pt x="208940" y="14408"/>
                </a:cubicBezTo>
                <a:cubicBezTo>
                  <a:pt x="208940" y="14560"/>
                  <a:pt x="209092" y="14712"/>
                  <a:pt x="209244" y="14712"/>
                </a:cubicBezTo>
                <a:cubicBezTo>
                  <a:pt x="209396" y="14712"/>
                  <a:pt x="209518" y="14712"/>
                  <a:pt x="209640" y="14712"/>
                </a:cubicBezTo>
                <a:cubicBezTo>
                  <a:pt x="209640" y="14712"/>
                  <a:pt x="209640" y="14681"/>
                  <a:pt x="209640" y="14681"/>
                </a:cubicBezTo>
                <a:lnTo>
                  <a:pt x="209670" y="14620"/>
                </a:lnTo>
                <a:lnTo>
                  <a:pt x="209640" y="14712"/>
                </a:lnTo>
                <a:cubicBezTo>
                  <a:pt x="209640" y="14712"/>
                  <a:pt x="209640" y="14712"/>
                  <a:pt x="209640" y="14712"/>
                </a:cubicBezTo>
                <a:cubicBezTo>
                  <a:pt x="209609" y="14864"/>
                  <a:pt x="209609" y="15016"/>
                  <a:pt x="209700" y="15137"/>
                </a:cubicBezTo>
                <a:cubicBezTo>
                  <a:pt x="209852" y="15350"/>
                  <a:pt x="210035" y="15532"/>
                  <a:pt x="210247" y="15684"/>
                </a:cubicBezTo>
                <a:cubicBezTo>
                  <a:pt x="210339" y="15745"/>
                  <a:pt x="210339" y="15836"/>
                  <a:pt x="210278" y="15927"/>
                </a:cubicBezTo>
                <a:cubicBezTo>
                  <a:pt x="210217" y="16019"/>
                  <a:pt x="210095" y="16079"/>
                  <a:pt x="210035" y="16019"/>
                </a:cubicBezTo>
                <a:cubicBezTo>
                  <a:pt x="209822" y="15897"/>
                  <a:pt x="209609" y="15836"/>
                  <a:pt x="209396" y="15988"/>
                </a:cubicBezTo>
                <a:cubicBezTo>
                  <a:pt x="209244" y="16079"/>
                  <a:pt x="209092" y="16140"/>
                  <a:pt x="208971" y="16262"/>
                </a:cubicBezTo>
                <a:cubicBezTo>
                  <a:pt x="208788" y="16383"/>
                  <a:pt x="208636" y="16414"/>
                  <a:pt x="208424" y="16383"/>
                </a:cubicBezTo>
                <a:cubicBezTo>
                  <a:pt x="208241" y="16353"/>
                  <a:pt x="208089" y="16353"/>
                  <a:pt x="207907" y="16353"/>
                </a:cubicBezTo>
                <a:cubicBezTo>
                  <a:pt x="207694" y="16383"/>
                  <a:pt x="207451" y="16475"/>
                  <a:pt x="207390" y="16718"/>
                </a:cubicBezTo>
                <a:cubicBezTo>
                  <a:pt x="207299" y="16991"/>
                  <a:pt x="207147" y="17082"/>
                  <a:pt x="206874" y="17082"/>
                </a:cubicBezTo>
                <a:cubicBezTo>
                  <a:pt x="206387" y="17143"/>
                  <a:pt x="205962" y="17022"/>
                  <a:pt x="205597" y="16718"/>
                </a:cubicBezTo>
                <a:cubicBezTo>
                  <a:pt x="205567" y="16687"/>
                  <a:pt x="205536" y="16657"/>
                  <a:pt x="205506" y="16657"/>
                </a:cubicBezTo>
                <a:cubicBezTo>
                  <a:pt x="205475" y="16657"/>
                  <a:pt x="205445" y="16657"/>
                  <a:pt x="205415" y="16687"/>
                </a:cubicBezTo>
                <a:cubicBezTo>
                  <a:pt x="205415" y="16687"/>
                  <a:pt x="205384" y="16718"/>
                  <a:pt x="205384" y="16748"/>
                </a:cubicBezTo>
                <a:cubicBezTo>
                  <a:pt x="205384" y="17052"/>
                  <a:pt x="205475" y="17326"/>
                  <a:pt x="205597" y="17569"/>
                </a:cubicBezTo>
                <a:cubicBezTo>
                  <a:pt x="205749" y="17934"/>
                  <a:pt x="205901" y="18268"/>
                  <a:pt x="205962" y="18663"/>
                </a:cubicBezTo>
                <a:cubicBezTo>
                  <a:pt x="205962" y="18754"/>
                  <a:pt x="205901" y="18815"/>
                  <a:pt x="205779" y="18815"/>
                </a:cubicBezTo>
                <a:cubicBezTo>
                  <a:pt x="205567" y="18785"/>
                  <a:pt x="205384" y="18785"/>
                  <a:pt x="205202" y="18724"/>
                </a:cubicBezTo>
                <a:cubicBezTo>
                  <a:pt x="204594" y="18541"/>
                  <a:pt x="204199" y="18085"/>
                  <a:pt x="203712" y="17751"/>
                </a:cubicBezTo>
                <a:cubicBezTo>
                  <a:pt x="203712" y="17751"/>
                  <a:pt x="203743" y="17690"/>
                  <a:pt x="203712" y="17660"/>
                </a:cubicBezTo>
                <a:cubicBezTo>
                  <a:pt x="203621" y="17417"/>
                  <a:pt x="203621" y="17417"/>
                  <a:pt x="203408" y="17538"/>
                </a:cubicBezTo>
                <a:cubicBezTo>
                  <a:pt x="203196" y="17660"/>
                  <a:pt x="203104" y="17660"/>
                  <a:pt x="202983" y="17538"/>
                </a:cubicBezTo>
                <a:cubicBezTo>
                  <a:pt x="202922" y="17478"/>
                  <a:pt x="202892" y="17386"/>
                  <a:pt x="202831" y="17295"/>
                </a:cubicBezTo>
                <a:cubicBezTo>
                  <a:pt x="202831" y="17295"/>
                  <a:pt x="202831" y="17295"/>
                  <a:pt x="202831" y="17326"/>
                </a:cubicBezTo>
                <a:cubicBezTo>
                  <a:pt x="202801" y="17295"/>
                  <a:pt x="202801" y="17295"/>
                  <a:pt x="202801" y="17295"/>
                </a:cubicBezTo>
                <a:cubicBezTo>
                  <a:pt x="202709" y="17295"/>
                  <a:pt x="202649" y="17295"/>
                  <a:pt x="202588" y="17234"/>
                </a:cubicBezTo>
                <a:cubicBezTo>
                  <a:pt x="202618" y="17204"/>
                  <a:pt x="202649" y="17174"/>
                  <a:pt x="202679" y="17204"/>
                </a:cubicBezTo>
                <a:cubicBezTo>
                  <a:pt x="202709" y="17234"/>
                  <a:pt x="202740" y="17265"/>
                  <a:pt x="202801" y="17295"/>
                </a:cubicBezTo>
                <a:cubicBezTo>
                  <a:pt x="202801" y="17295"/>
                  <a:pt x="202831" y="17295"/>
                  <a:pt x="202831" y="17295"/>
                </a:cubicBezTo>
                <a:cubicBezTo>
                  <a:pt x="202831" y="17295"/>
                  <a:pt x="202831" y="17295"/>
                  <a:pt x="202831" y="17295"/>
                </a:cubicBezTo>
                <a:cubicBezTo>
                  <a:pt x="202952" y="17265"/>
                  <a:pt x="203074" y="17204"/>
                  <a:pt x="203165" y="17143"/>
                </a:cubicBezTo>
                <a:cubicBezTo>
                  <a:pt x="203196" y="17113"/>
                  <a:pt x="203226" y="17022"/>
                  <a:pt x="203226" y="16961"/>
                </a:cubicBezTo>
                <a:cubicBezTo>
                  <a:pt x="203196" y="16748"/>
                  <a:pt x="203044" y="16566"/>
                  <a:pt x="202892" y="16414"/>
                </a:cubicBezTo>
                <a:cubicBezTo>
                  <a:pt x="202770" y="16292"/>
                  <a:pt x="202618" y="16262"/>
                  <a:pt x="202436" y="16262"/>
                </a:cubicBezTo>
                <a:cubicBezTo>
                  <a:pt x="202284" y="16262"/>
                  <a:pt x="202253" y="16231"/>
                  <a:pt x="202284" y="16079"/>
                </a:cubicBezTo>
                <a:cubicBezTo>
                  <a:pt x="202345" y="15958"/>
                  <a:pt x="202375" y="15867"/>
                  <a:pt x="202284" y="15745"/>
                </a:cubicBezTo>
                <a:cubicBezTo>
                  <a:pt x="202010" y="15502"/>
                  <a:pt x="201767" y="15259"/>
                  <a:pt x="201493" y="15016"/>
                </a:cubicBezTo>
                <a:cubicBezTo>
                  <a:pt x="201281" y="14833"/>
                  <a:pt x="200369" y="14590"/>
                  <a:pt x="200095" y="14620"/>
                </a:cubicBezTo>
                <a:cubicBezTo>
                  <a:pt x="200034" y="14620"/>
                  <a:pt x="199943" y="14620"/>
                  <a:pt x="199883" y="14651"/>
                </a:cubicBezTo>
                <a:cubicBezTo>
                  <a:pt x="199761" y="14742"/>
                  <a:pt x="199639" y="14772"/>
                  <a:pt x="199457" y="14742"/>
                </a:cubicBezTo>
                <a:cubicBezTo>
                  <a:pt x="199031" y="14620"/>
                  <a:pt x="198606" y="14590"/>
                  <a:pt x="198180" y="14681"/>
                </a:cubicBezTo>
                <a:cubicBezTo>
                  <a:pt x="198059" y="14712"/>
                  <a:pt x="197937" y="14772"/>
                  <a:pt x="197816" y="14864"/>
                </a:cubicBezTo>
                <a:cubicBezTo>
                  <a:pt x="197633" y="14985"/>
                  <a:pt x="197572" y="15137"/>
                  <a:pt x="197694" y="15350"/>
                </a:cubicBezTo>
                <a:cubicBezTo>
                  <a:pt x="197816" y="15563"/>
                  <a:pt x="197968" y="15775"/>
                  <a:pt x="198089" y="15988"/>
                </a:cubicBezTo>
                <a:cubicBezTo>
                  <a:pt x="198150" y="16049"/>
                  <a:pt x="198120" y="16201"/>
                  <a:pt x="198028" y="16231"/>
                </a:cubicBezTo>
                <a:cubicBezTo>
                  <a:pt x="197633" y="16383"/>
                  <a:pt x="197238" y="16566"/>
                  <a:pt x="196843" y="16687"/>
                </a:cubicBezTo>
                <a:cubicBezTo>
                  <a:pt x="196600" y="16778"/>
                  <a:pt x="196326" y="16748"/>
                  <a:pt x="196113" y="16535"/>
                </a:cubicBezTo>
                <a:cubicBezTo>
                  <a:pt x="195961" y="16414"/>
                  <a:pt x="195931" y="16444"/>
                  <a:pt x="195779" y="16535"/>
                </a:cubicBezTo>
                <a:cubicBezTo>
                  <a:pt x="195323" y="16839"/>
                  <a:pt x="194898" y="16718"/>
                  <a:pt x="194806" y="16231"/>
                </a:cubicBezTo>
                <a:cubicBezTo>
                  <a:pt x="194806" y="16171"/>
                  <a:pt x="194806" y="16110"/>
                  <a:pt x="194806" y="16049"/>
                </a:cubicBezTo>
                <a:cubicBezTo>
                  <a:pt x="194776" y="15897"/>
                  <a:pt x="194594" y="15806"/>
                  <a:pt x="194411" y="15836"/>
                </a:cubicBezTo>
                <a:cubicBezTo>
                  <a:pt x="193895" y="15927"/>
                  <a:pt x="193378" y="16019"/>
                  <a:pt x="192861" y="16140"/>
                </a:cubicBezTo>
                <a:cubicBezTo>
                  <a:pt x="192679" y="16171"/>
                  <a:pt x="192466" y="16231"/>
                  <a:pt x="192284" y="16323"/>
                </a:cubicBezTo>
                <a:cubicBezTo>
                  <a:pt x="192071" y="16414"/>
                  <a:pt x="191888" y="16535"/>
                  <a:pt x="191706" y="16657"/>
                </a:cubicBezTo>
                <a:cubicBezTo>
                  <a:pt x="191493" y="16566"/>
                  <a:pt x="191281" y="16475"/>
                  <a:pt x="191068" y="16383"/>
                </a:cubicBezTo>
                <a:cubicBezTo>
                  <a:pt x="191068" y="16353"/>
                  <a:pt x="191037" y="16383"/>
                  <a:pt x="191007" y="16383"/>
                </a:cubicBezTo>
                <a:cubicBezTo>
                  <a:pt x="190977" y="16414"/>
                  <a:pt x="190977" y="16475"/>
                  <a:pt x="190946" y="16535"/>
                </a:cubicBezTo>
                <a:cubicBezTo>
                  <a:pt x="190825" y="16870"/>
                  <a:pt x="190429" y="16991"/>
                  <a:pt x="190186" y="16748"/>
                </a:cubicBezTo>
                <a:cubicBezTo>
                  <a:pt x="190095" y="16657"/>
                  <a:pt x="190034" y="16566"/>
                  <a:pt x="189974" y="16444"/>
                </a:cubicBezTo>
                <a:cubicBezTo>
                  <a:pt x="189913" y="16353"/>
                  <a:pt x="189822" y="16292"/>
                  <a:pt x="189730" y="16353"/>
                </a:cubicBezTo>
                <a:cubicBezTo>
                  <a:pt x="189578" y="16414"/>
                  <a:pt x="189426" y="16444"/>
                  <a:pt x="189274" y="16414"/>
                </a:cubicBezTo>
                <a:cubicBezTo>
                  <a:pt x="189062" y="16383"/>
                  <a:pt x="188940" y="16505"/>
                  <a:pt x="188879" y="16657"/>
                </a:cubicBezTo>
                <a:cubicBezTo>
                  <a:pt x="188879" y="16748"/>
                  <a:pt x="188849" y="16839"/>
                  <a:pt x="188849" y="16930"/>
                </a:cubicBezTo>
                <a:cubicBezTo>
                  <a:pt x="188818" y="17082"/>
                  <a:pt x="188910" y="17204"/>
                  <a:pt x="189031" y="17234"/>
                </a:cubicBezTo>
                <a:cubicBezTo>
                  <a:pt x="189122" y="17295"/>
                  <a:pt x="189244" y="17295"/>
                  <a:pt x="189366" y="17326"/>
                </a:cubicBezTo>
                <a:cubicBezTo>
                  <a:pt x="189366" y="17326"/>
                  <a:pt x="189366" y="17326"/>
                  <a:pt x="189366" y="17326"/>
                </a:cubicBezTo>
                <a:cubicBezTo>
                  <a:pt x="189396" y="17295"/>
                  <a:pt x="189396" y="17295"/>
                  <a:pt x="189396" y="17295"/>
                </a:cubicBezTo>
                <a:cubicBezTo>
                  <a:pt x="189396" y="17265"/>
                  <a:pt x="189426" y="17204"/>
                  <a:pt x="189426" y="17174"/>
                </a:cubicBezTo>
                <a:cubicBezTo>
                  <a:pt x="189457" y="17143"/>
                  <a:pt x="189518" y="17113"/>
                  <a:pt x="189548" y="17082"/>
                </a:cubicBezTo>
                <a:cubicBezTo>
                  <a:pt x="189548" y="17082"/>
                  <a:pt x="189578" y="17113"/>
                  <a:pt x="189578" y="17143"/>
                </a:cubicBezTo>
                <a:cubicBezTo>
                  <a:pt x="189578" y="17174"/>
                  <a:pt x="189548" y="17204"/>
                  <a:pt x="189518" y="17204"/>
                </a:cubicBezTo>
                <a:cubicBezTo>
                  <a:pt x="189487" y="17234"/>
                  <a:pt x="189457" y="17265"/>
                  <a:pt x="189396" y="17295"/>
                </a:cubicBezTo>
                <a:cubicBezTo>
                  <a:pt x="189396" y="17326"/>
                  <a:pt x="189396" y="17326"/>
                  <a:pt x="189396" y="17326"/>
                </a:cubicBezTo>
                <a:cubicBezTo>
                  <a:pt x="189396" y="17326"/>
                  <a:pt x="189396" y="17326"/>
                  <a:pt x="189366" y="17326"/>
                </a:cubicBezTo>
                <a:cubicBezTo>
                  <a:pt x="189335" y="17417"/>
                  <a:pt x="189335" y="17538"/>
                  <a:pt x="189274" y="17569"/>
                </a:cubicBezTo>
                <a:cubicBezTo>
                  <a:pt x="189092" y="17721"/>
                  <a:pt x="188970" y="17903"/>
                  <a:pt x="188849" y="18085"/>
                </a:cubicBezTo>
                <a:cubicBezTo>
                  <a:pt x="188636" y="18481"/>
                  <a:pt x="188302" y="18602"/>
                  <a:pt x="187876" y="18633"/>
                </a:cubicBezTo>
                <a:cubicBezTo>
                  <a:pt x="187724" y="18663"/>
                  <a:pt x="187663" y="18602"/>
                  <a:pt x="187724" y="18481"/>
                </a:cubicBezTo>
                <a:cubicBezTo>
                  <a:pt x="187815" y="18329"/>
                  <a:pt x="187846" y="18146"/>
                  <a:pt x="187876" y="17964"/>
                </a:cubicBezTo>
                <a:cubicBezTo>
                  <a:pt x="187876" y="17721"/>
                  <a:pt x="188150" y="17721"/>
                  <a:pt x="188241" y="17538"/>
                </a:cubicBezTo>
                <a:cubicBezTo>
                  <a:pt x="188271" y="17447"/>
                  <a:pt x="188332" y="17356"/>
                  <a:pt x="188332" y="17265"/>
                </a:cubicBezTo>
                <a:cubicBezTo>
                  <a:pt x="188241" y="16961"/>
                  <a:pt x="188332" y="16718"/>
                  <a:pt x="188484" y="16444"/>
                </a:cubicBezTo>
                <a:cubicBezTo>
                  <a:pt x="188545" y="16323"/>
                  <a:pt x="188575" y="16201"/>
                  <a:pt x="188545" y="16079"/>
                </a:cubicBezTo>
                <a:cubicBezTo>
                  <a:pt x="188515" y="15958"/>
                  <a:pt x="188515" y="15836"/>
                  <a:pt x="188575" y="15715"/>
                </a:cubicBezTo>
                <a:cubicBezTo>
                  <a:pt x="188727" y="15441"/>
                  <a:pt x="188879" y="15137"/>
                  <a:pt x="188970" y="14833"/>
                </a:cubicBezTo>
                <a:cubicBezTo>
                  <a:pt x="189031" y="14529"/>
                  <a:pt x="189062" y="14225"/>
                  <a:pt x="189183" y="13921"/>
                </a:cubicBezTo>
                <a:cubicBezTo>
                  <a:pt x="189305" y="13648"/>
                  <a:pt x="189274" y="13374"/>
                  <a:pt x="189122" y="13101"/>
                </a:cubicBezTo>
                <a:cubicBezTo>
                  <a:pt x="189001" y="12797"/>
                  <a:pt x="188788" y="12553"/>
                  <a:pt x="188727" y="12250"/>
                </a:cubicBezTo>
                <a:cubicBezTo>
                  <a:pt x="188727" y="12189"/>
                  <a:pt x="188667" y="12098"/>
                  <a:pt x="188636" y="12067"/>
                </a:cubicBezTo>
                <a:cubicBezTo>
                  <a:pt x="188271" y="11946"/>
                  <a:pt x="188089" y="11611"/>
                  <a:pt x="187846" y="11368"/>
                </a:cubicBezTo>
                <a:cubicBezTo>
                  <a:pt x="187785" y="11307"/>
                  <a:pt x="187663" y="11307"/>
                  <a:pt x="187603" y="11368"/>
                </a:cubicBezTo>
                <a:cubicBezTo>
                  <a:pt x="187542" y="11429"/>
                  <a:pt x="187542" y="11672"/>
                  <a:pt x="187359" y="11490"/>
                </a:cubicBezTo>
                <a:cubicBezTo>
                  <a:pt x="187177" y="11246"/>
                  <a:pt x="186934" y="11095"/>
                  <a:pt x="186660" y="10973"/>
                </a:cubicBezTo>
                <a:cubicBezTo>
                  <a:pt x="186417" y="10851"/>
                  <a:pt x="186174" y="10760"/>
                  <a:pt x="185931" y="10639"/>
                </a:cubicBezTo>
                <a:cubicBezTo>
                  <a:pt x="185718" y="10487"/>
                  <a:pt x="185536" y="10456"/>
                  <a:pt x="185293" y="10608"/>
                </a:cubicBezTo>
                <a:cubicBezTo>
                  <a:pt x="184897" y="10851"/>
                  <a:pt x="184472" y="10973"/>
                  <a:pt x="184046" y="11125"/>
                </a:cubicBezTo>
                <a:cubicBezTo>
                  <a:pt x="183955" y="11155"/>
                  <a:pt x="183894" y="11277"/>
                  <a:pt x="183925" y="11368"/>
                </a:cubicBezTo>
                <a:cubicBezTo>
                  <a:pt x="183955" y="11459"/>
                  <a:pt x="184016" y="11520"/>
                  <a:pt x="184046" y="11611"/>
                </a:cubicBezTo>
                <a:cubicBezTo>
                  <a:pt x="184138" y="11794"/>
                  <a:pt x="184077" y="11915"/>
                  <a:pt x="183894" y="12006"/>
                </a:cubicBezTo>
                <a:cubicBezTo>
                  <a:pt x="183712" y="12128"/>
                  <a:pt x="183499" y="12037"/>
                  <a:pt x="183469" y="11824"/>
                </a:cubicBezTo>
                <a:cubicBezTo>
                  <a:pt x="183438" y="11672"/>
                  <a:pt x="183438" y="11520"/>
                  <a:pt x="183438" y="11368"/>
                </a:cubicBezTo>
                <a:cubicBezTo>
                  <a:pt x="183408" y="11216"/>
                  <a:pt x="183408" y="11034"/>
                  <a:pt x="183378" y="10882"/>
                </a:cubicBezTo>
                <a:cubicBezTo>
                  <a:pt x="183317" y="10760"/>
                  <a:pt x="183134" y="10639"/>
                  <a:pt x="182983" y="10669"/>
                </a:cubicBezTo>
                <a:cubicBezTo>
                  <a:pt x="182861" y="10669"/>
                  <a:pt x="182709" y="10730"/>
                  <a:pt x="182587" y="10760"/>
                </a:cubicBezTo>
                <a:cubicBezTo>
                  <a:pt x="182375" y="10821"/>
                  <a:pt x="182192" y="10760"/>
                  <a:pt x="182010" y="10669"/>
                </a:cubicBezTo>
                <a:cubicBezTo>
                  <a:pt x="181888" y="10608"/>
                  <a:pt x="181797" y="10517"/>
                  <a:pt x="181827" y="10395"/>
                </a:cubicBezTo>
                <a:cubicBezTo>
                  <a:pt x="181888" y="10091"/>
                  <a:pt x="181706" y="9909"/>
                  <a:pt x="181463" y="9757"/>
                </a:cubicBezTo>
                <a:cubicBezTo>
                  <a:pt x="181098" y="9818"/>
                  <a:pt x="180764" y="9605"/>
                  <a:pt x="180399" y="9605"/>
                </a:cubicBezTo>
                <a:cubicBezTo>
                  <a:pt x="180308" y="9605"/>
                  <a:pt x="180216" y="9666"/>
                  <a:pt x="180156" y="9696"/>
                </a:cubicBezTo>
                <a:cubicBezTo>
                  <a:pt x="180095" y="9757"/>
                  <a:pt x="180034" y="9788"/>
                  <a:pt x="180004" y="9848"/>
                </a:cubicBezTo>
                <a:cubicBezTo>
                  <a:pt x="179761" y="10365"/>
                  <a:pt x="179639" y="10943"/>
                  <a:pt x="179669" y="11520"/>
                </a:cubicBezTo>
                <a:cubicBezTo>
                  <a:pt x="179700" y="11854"/>
                  <a:pt x="179700" y="12280"/>
                  <a:pt x="180125" y="12493"/>
                </a:cubicBezTo>
                <a:cubicBezTo>
                  <a:pt x="180308" y="12614"/>
                  <a:pt x="180247" y="12857"/>
                  <a:pt x="180338" y="13009"/>
                </a:cubicBezTo>
                <a:cubicBezTo>
                  <a:pt x="180429" y="13222"/>
                  <a:pt x="180399" y="13253"/>
                  <a:pt x="180216" y="13283"/>
                </a:cubicBezTo>
                <a:cubicBezTo>
                  <a:pt x="179973" y="13283"/>
                  <a:pt x="179761" y="13283"/>
                  <a:pt x="179548" y="13405"/>
                </a:cubicBezTo>
                <a:cubicBezTo>
                  <a:pt x="179457" y="13465"/>
                  <a:pt x="179396" y="13526"/>
                  <a:pt x="179426" y="13648"/>
                </a:cubicBezTo>
                <a:cubicBezTo>
                  <a:pt x="179426" y="13739"/>
                  <a:pt x="179487" y="13830"/>
                  <a:pt x="179457" y="13891"/>
                </a:cubicBezTo>
                <a:cubicBezTo>
                  <a:pt x="179365" y="14104"/>
                  <a:pt x="179244" y="14286"/>
                  <a:pt x="179092" y="14468"/>
                </a:cubicBezTo>
                <a:cubicBezTo>
                  <a:pt x="179061" y="14529"/>
                  <a:pt x="179001" y="14560"/>
                  <a:pt x="178940" y="14590"/>
                </a:cubicBezTo>
                <a:cubicBezTo>
                  <a:pt x="178727" y="14651"/>
                  <a:pt x="178514" y="14742"/>
                  <a:pt x="178302" y="14803"/>
                </a:cubicBezTo>
                <a:cubicBezTo>
                  <a:pt x="178241" y="14833"/>
                  <a:pt x="178210" y="14772"/>
                  <a:pt x="178241" y="14681"/>
                </a:cubicBezTo>
                <a:cubicBezTo>
                  <a:pt x="178271" y="14560"/>
                  <a:pt x="178302" y="14438"/>
                  <a:pt x="178332" y="14316"/>
                </a:cubicBezTo>
                <a:cubicBezTo>
                  <a:pt x="178362" y="14195"/>
                  <a:pt x="178241" y="14073"/>
                  <a:pt x="178089" y="14104"/>
                </a:cubicBezTo>
                <a:cubicBezTo>
                  <a:pt x="177876" y="14104"/>
                  <a:pt x="177694" y="14164"/>
                  <a:pt x="177633" y="14377"/>
                </a:cubicBezTo>
                <a:cubicBezTo>
                  <a:pt x="177602" y="14529"/>
                  <a:pt x="177572" y="14620"/>
                  <a:pt x="177390" y="14620"/>
                </a:cubicBezTo>
                <a:cubicBezTo>
                  <a:pt x="177268" y="14620"/>
                  <a:pt x="177147" y="14681"/>
                  <a:pt x="176995" y="14681"/>
                </a:cubicBezTo>
                <a:cubicBezTo>
                  <a:pt x="176782" y="14681"/>
                  <a:pt x="176630" y="14833"/>
                  <a:pt x="176508" y="14955"/>
                </a:cubicBezTo>
                <a:cubicBezTo>
                  <a:pt x="176326" y="15137"/>
                  <a:pt x="176326" y="15228"/>
                  <a:pt x="176508" y="15441"/>
                </a:cubicBezTo>
                <a:cubicBezTo>
                  <a:pt x="176599" y="15532"/>
                  <a:pt x="176569" y="15654"/>
                  <a:pt x="176508" y="15684"/>
                </a:cubicBezTo>
                <a:cubicBezTo>
                  <a:pt x="176265" y="15836"/>
                  <a:pt x="175991" y="16019"/>
                  <a:pt x="175748" y="16140"/>
                </a:cubicBezTo>
                <a:cubicBezTo>
                  <a:pt x="175505" y="16231"/>
                  <a:pt x="175262" y="16323"/>
                  <a:pt x="175110" y="16535"/>
                </a:cubicBezTo>
                <a:cubicBezTo>
                  <a:pt x="174958" y="16748"/>
                  <a:pt x="174715" y="16870"/>
                  <a:pt x="174624" y="17143"/>
                </a:cubicBezTo>
                <a:cubicBezTo>
                  <a:pt x="174563" y="17326"/>
                  <a:pt x="174441" y="17478"/>
                  <a:pt x="174229" y="17538"/>
                </a:cubicBezTo>
                <a:cubicBezTo>
                  <a:pt x="173955" y="17630"/>
                  <a:pt x="174016" y="17934"/>
                  <a:pt x="173833" y="18055"/>
                </a:cubicBezTo>
                <a:cubicBezTo>
                  <a:pt x="173712" y="18116"/>
                  <a:pt x="173651" y="18237"/>
                  <a:pt x="173590" y="18359"/>
                </a:cubicBezTo>
                <a:cubicBezTo>
                  <a:pt x="173469" y="18572"/>
                  <a:pt x="173560" y="18785"/>
                  <a:pt x="173621" y="18997"/>
                </a:cubicBezTo>
                <a:cubicBezTo>
                  <a:pt x="173651" y="19119"/>
                  <a:pt x="173712" y="19180"/>
                  <a:pt x="173833" y="19271"/>
                </a:cubicBezTo>
                <a:cubicBezTo>
                  <a:pt x="174077" y="19453"/>
                  <a:pt x="174289" y="19605"/>
                  <a:pt x="174593" y="19727"/>
                </a:cubicBezTo>
                <a:cubicBezTo>
                  <a:pt x="174897" y="19818"/>
                  <a:pt x="175201" y="19940"/>
                  <a:pt x="175414" y="20183"/>
                </a:cubicBezTo>
                <a:cubicBezTo>
                  <a:pt x="175475" y="20244"/>
                  <a:pt x="175475" y="20304"/>
                  <a:pt x="175475" y="20365"/>
                </a:cubicBezTo>
                <a:cubicBezTo>
                  <a:pt x="175475" y="20426"/>
                  <a:pt x="175414" y="20487"/>
                  <a:pt x="175384" y="20517"/>
                </a:cubicBezTo>
                <a:cubicBezTo>
                  <a:pt x="175232" y="20608"/>
                  <a:pt x="175201" y="20487"/>
                  <a:pt x="175171" y="20396"/>
                </a:cubicBezTo>
                <a:cubicBezTo>
                  <a:pt x="175140" y="20304"/>
                  <a:pt x="175080" y="20213"/>
                  <a:pt x="174958" y="20244"/>
                </a:cubicBezTo>
                <a:cubicBezTo>
                  <a:pt x="174836" y="20244"/>
                  <a:pt x="174684" y="20244"/>
                  <a:pt x="174593" y="20304"/>
                </a:cubicBezTo>
                <a:cubicBezTo>
                  <a:pt x="174259" y="20548"/>
                  <a:pt x="173894" y="20669"/>
                  <a:pt x="173529" y="20821"/>
                </a:cubicBezTo>
                <a:cubicBezTo>
                  <a:pt x="173165" y="20973"/>
                  <a:pt x="172800" y="21095"/>
                  <a:pt x="172405" y="21216"/>
                </a:cubicBezTo>
                <a:cubicBezTo>
                  <a:pt x="172283" y="21247"/>
                  <a:pt x="172162" y="21277"/>
                  <a:pt x="172040" y="21338"/>
                </a:cubicBezTo>
                <a:cubicBezTo>
                  <a:pt x="171675" y="21459"/>
                  <a:pt x="171554" y="21733"/>
                  <a:pt x="171766" y="22098"/>
                </a:cubicBezTo>
                <a:cubicBezTo>
                  <a:pt x="171827" y="22219"/>
                  <a:pt x="171918" y="22371"/>
                  <a:pt x="172040" y="22493"/>
                </a:cubicBezTo>
                <a:cubicBezTo>
                  <a:pt x="172192" y="22645"/>
                  <a:pt x="172314" y="22827"/>
                  <a:pt x="172344" y="23070"/>
                </a:cubicBezTo>
                <a:cubicBezTo>
                  <a:pt x="172374" y="23192"/>
                  <a:pt x="172435" y="23314"/>
                  <a:pt x="172496" y="23405"/>
                </a:cubicBezTo>
                <a:cubicBezTo>
                  <a:pt x="172557" y="23496"/>
                  <a:pt x="172678" y="23587"/>
                  <a:pt x="172800" y="23648"/>
                </a:cubicBezTo>
                <a:cubicBezTo>
                  <a:pt x="173043" y="23769"/>
                  <a:pt x="173317" y="23709"/>
                  <a:pt x="173560" y="23739"/>
                </a:cubicBezTo>
                <a:cubicBezTo>
                  <a:pt x="173773" y="23921"/>
                  <a:pt x="173985" y="24134"/>
                  <a:pt x="174229" y="24317"/>
                </a:cubicBezTo>
                <a:cubicBezTo>
                  <a:pt x="174259" y="24347"/>
                  <a:pt x="174350" y="24347"/>
                  <a:pt x="174411" y="24377"/>
                </a:cubicBezTo>
                <a:cubicBezTo>
                  <a:pt x="174563" y="24438"/>
                  <a:pt x="174715" y="24499"/>
                  <a:pt x="174867" y="24560"/>
                </a:cubicBezTo>
                <a:cubicBezTo>
                  <a:pt x="174988" y="24621"/>
                  <a:pt x="175080" y="24712"/>
                  <a:pt x="175110" y="24833"/>
                </a:cubicBezTo>
                <a:cubicBezTo>
                  <a:pt x="175201" y="25259"/>
                  <a:pt x="175323" y="25624"/>
                  <a:pt x="175566" y="25988"/>
                </a:cubicBezTo>
                <a:cubicBezTo>
                  <a:pt x="175657" y="26049"/>
                  <a:pt x="175566" y="26140"/>
                  <a:pt x="175475" y="26201"/>
                </a:cubicBezTo>
                <a:cubicBezTo>
                  <a:pt x="175353" y="26262"/>
                  <a:pt x="175262" y="26323"/>
                  <a:pt x="175140" y="26383"/>
                </a:cubicBezTo>
                <a:cubicBezTo>
                  <a:pt x="175140" y="26414"/>
                  <a:pt x="175140" y="26414"/>
                  <a:pt x="175171" y="26414"/>
                </a:cubicBezTo>
                <a:cubicBezTo>
                  <a:pt x="175140" y="26444"/>
                  <a:pt x="175140" y="26475"/>
                  <a:pt x="175110" y="26475"/>
                </a:cubicBezTo>
                <a:cubicBezTo>
                  <a:pt x="175110" y="26505"/>
                  <a:pt x="175110" y="26535"/>
                  <a:pt x="175110" y="26566"/>
                </a:cubicBezTo>
                <a:cubicBezTo>
                  <a:pt x="175110" y="26505"/>
                  <a:pt x="175110" y="26444"/>
                  <a:pt x="175140" y="26383"/>
                </a:cubicBezTo>
                <a:cubicBezTo>
                  <a:pt x="175140" y="26383"/>
                  <a:pt x="175140" y="26383"/>
                  <a:pt x="175140" y="26383"/>
                </a:cubicBezTo>
                <a:cubicBezTo>
                  <a:pt x="175110" y="26353"/>
                  <a:pt x="175080" y="26292"/>
                  <a:pt x="175049" y="26262"/>
                </a:cubicBezTo>
                <a:cubicBezTo>
                  <a:pt x="174776" y="25928"/>
                  <a:pt x="174684" y="25593"/>
                  <a:pt x="174928" y="25198"/>
                </a:cubicBezTo>
                <a:cubicBezTo>
                  <a:pt x="174958" y="25168"/>
                  <a:pt x="174928" y="25076"/>
                  <a:pt x="174958" y="25016"/>
                </a:cubicBezTo>
                <a:cubicBezTo>
                  <a:pt x="174958" y="24833"/>
                  <a:pt x="174776" y="24621"/>
                  <a:pt x="174593" y="24651"/>
                </a:cubicBezTo>
                <a:cubicBezTo>
                  <a:pt x="174411" y="24651"/>
                  <a:pt x="174259" y="24681"/>
                  <a:pt x="174077" y="24712"/>
                </a:cubicBezTo>
                <a:cubicBezTo>
                  <a:pt x="173773" y="24773"/>
                  <a:pt x="173499" y="24742"/>
                  <a:pt x="173256" y="24529"/>
                </a:cubicBezTo>
                <a:cubicBezTo>
                  <a:pt x="173104" y="24408"/>
                  <a:pt x="172952" y="24286"/>
                  <a:pt x="172770" y="24195"/>
                </a:cubicBezTo>
                <a:cubicBezTo>
                  <a:pt x="172466" y="24073"/>
                  <a:pt x="172162" y="23921"/>
                  <a:pt x="171858" y="23861"/>
                </a:cubicBezTo>
                <a:cubicBezTo>
                  <a:pt x="171523" y="23769"/>
                  <a:pt x="171219" y="23678"/>
                  <a:pt x="170915" y="23587"/>
                </a:cubicBezTo>
                <a:cubicBezTo>
                  <a:pt x="170824" y="23557"/>
                  <a:pt x="170703" y="23617"/>
                  <a:pt x="170642" y="23648"/>
                </a:cubicBezTo>
                <a:cubicBezTo>
                  <a:pt x="170490" y="23800"/>
                  <a:pt x="170399" y="23952"/>
                  <a:pt x="170368" y="24165"/>
                </a:cubicBezTo>
                <a:cubicBezTo>
                  <a:pt x="170368" y="24195"/>
                  <a:pt x="170429" y="24286"/>
                  <a:pt x="170490" y="24317"/>
                </a:cubicBezTo>
                <a:cubicBezTo>
                  <a:pt x="170551" y="24347"/>
                  <a:pt x="170672" y="24347"/>
                  <a:pt x="170763" y="24377"/>
                </a:cubicBezTo>
                <a:cubicBezTo>
                  <a:pt x="170763" y="24377"/>
                  <a:pt x="170733" y="24347"/>
                  <a:pt x="170733" y="24347"/>
                </a:cubicBezTo>
                <a:lnTo>
                  <a:pt x="170794" y="24286"/>
                </a:lnTo>
                <a:lnTo>
                  <a:pt x="170763" y="24377"/>
                </a:lnTo>
                <a:cubicBezTo>
                  <a:pt x="170824" y="24438"/>
                  <a:pt x="170885" y="24499"/>
                  <a:pt x="170946" y="24529"/>
                </a:cubicBezTo>
                <a:cubicBezTo>
                  <a:pt x="171037" y="24560"/>
                  <a:pt x="171159" y="24560"/>
                  <a:pt x="171250" y="24621"/>
                </a:cubicBezTo>
                <a:cubicBezTo>
                  <a:pt x="171371" y="24651"/>
                  <a:pt x="171402" y="24833"/>
                  <a:pt x="171341" y="24924"/>
                </a:cubicBezTo>
                <a:cubicBezTo>
                  <a:pt x="171280" y="25016"/>
                  <a:pt x="171189" y="25076"/>
                  <a:pt x="171098" y="25046"/>
                </a:cubicBezTo>
                <a:cubicBezTo>
                  <a:pt x="170976" y="25016"/>
                  <a:pt x="170855" y="24955"/>
                  <a:pt x="170733" y="24924"/>
                </a:cubicBezTo>
                <a:cubicBezTo>
                  <a:pt x="170642" y="24864"/>
                  <a:pt x="170551" y="24803"/>
                  <a:pt x="170459" y="24803"/>
                </a:cubicBezTo>
                <a:cubicBezTo>
                  <a:pt x="170338" y="24773"/>
                  <a:pt x="170186" y="24833"/>
                  <a:pt x="170125" y="24955"/>
                </a:cubicBezTo>
                <a:cubicBezTo>
                  <a:pt x="170064" y="25016"/>
                  <a:pt x="170034" y="25137"/>
                  <a:pt x="170064" y="25198"/>
                </a:cubicBezTo>
                <a:cubicBezTo>
                  <a:pt x="170247" y="25563"/>
                  <a:pt x="170490" y="25836"/>
                  <a:pt x="170915" y="25958"/>
                </a:cubicBezTo>
                <a:cubicBezTo>
                  <a:pt x="171128" y="26019"/>
                  <a:pt x="171341" y="26080"/>
                  <a:pt x="171584" y="26080"/>
                </a:cubicBezTo>
                <a:cubicBezTo>
                  <a:pt x="171675" y="26080"/>
                  <a:pt x="171766" y="26140"/>
                  <a:pt x="171858" y="26171"/>
                </a:cubicBezTo>
                <a:cubicBezTo>
                  <a:pt x="171888" y="26171"/>
                  <a:pt x="171918" y="26201"/>
                  <a:pt x="171918" y="26232"/>
                </a:cubicBezTo>
                <a:cubicBezTo>
                  <a:pt x="171949" y="26292"/>
                  <a:pt x="171918" y="26353"/>
                  <a:pt x="171827" y="26323"/>
                </a:cubicBezTo>
                <a:cubicBezTo>
                  <a:pt x="171675" y="26262"/>
                  <a:pt x="171523" y="26201"/>
                  <a:pt x="171371" y="26201"/>
                </a:cubicBezTo>
                <a:cubicBezTo>
                  <a:pt x="171067" y="26262"/>
                  <a:pt x="170763" y="26232"/>
                  <a:pt x="170459" y="26201"/>
                </a:cubicBezTo>
                <a:cubicBezTo>
                  <a:pt x="170277" y="26201"/>
                  <a:pt x="170156" y="26140"/>
                  <a:pt x="170064" y="25988"/>
                </a:cubicBezTo>
                <a:cubicBezTo>
                  <a:pt x="170034" y="25928"/>
                  <a:pt x="170004" y="25867"/>
                  <a:pt x="169973" y="25806"/>
                </a:cubicBezTo>
                <a:cubicBezTo>
                  <a:pt x="169760" y="25472"/>
                  <a:pt x="169548" y="25168"/>
                  <a:pt x="169548" y="24773"/>
                </a:cubicBezTo>
                <a:cubicBezTo>
                  <a:pt x="169517" y="24438"/>
                  <a:pt x="169365" y="24165"/>
                  <a:pt x="169152" y="23891"/>
                </a:cubicBezTo>
                <a:cubicBezTo>
                  <a:pt x="169092" y="23830"/>
                  <a:pt x="169000" y="23769"/>
                  <a:pt x="168940" y="23709"/>
                </a:cubicBezTo>
                <a:cubicBezTo>
                  <a:pt x="168909" y="23709"/>
                  <a:pt x="168879" y="23709"/>
                  <a:pt x="168849" y="23709"/>
                </a:cubicBezTo>
                <a:cubicBezTo>
                  <a:pt x="168818" y="23739"/>
                  <a:pt x="168788" y="23769"/>
                  <a:pt x="168788" y="23800"/>
                </a:cubicBezTo>
                <a:cubicBezTo>
                  <a:pt x="168879" y="24043"/>
                  <a:pt x="168970" y="24256"/>
                  <a:pt x="169031" y="24499"/>
                </a:cubicBezTo>
                <a:cubicBezTo>
                  <a:pt x="169092" y="24712"/>
                  <a:pt x="169061" y="24894"/>
                  <a:pt x="168970" y="25046"/>
                </a:cubicBezTo>
                <a:cubicBezTo>
                  <a:pt x="168909" y="25107"/>
                  <a:pt x="168879" y="25168"/>
                  <a:pt x="168849" y="25228"/>
                </a:cubicBezTo>
                <a:cubicBezTo>
                  <a:pt x="168697" y="25380"/>
                  <a:pt x="168605" y="25563"/>
                  <a:pt x="168666" y="25836"/>
                </a:cubicBezTo>
                <a:cubicBezTo>
                  <a:pt x="168757" y="26019"/>
                  <a:pt x="168605" y="26292"/>
                  <a:pt x="168757" y="26475"/>
                </a:cubicBezTo>
                <a:cubicBezTo>
                  <a:pt x="168879" y="26657"/>
                  <a:pt x="169092" y="26779"/>
                  <a:pt x="169244" y="26931"/>
                </a:cubicBezTo>
                <a:cubicBezTo>
                  <a:pt x="169365" y="27052"/>
                  <a:pt x="169487" y="27143"/>
                  <a:pt x="169608" y="27235"/>
                </a:cubicBezTo>
                <a:cubicBezTo>
                  <a:pt x="169821" y="27387"/>
                  <a:pt x="169912" y="27599"/>
                  <a:pt x="169912" y="27812"/>
                </a:cubicBezTo>
                <a:cubicBezTo>
                  <a:pt x="169912" y="28086"/>
                  <a:pt x="169912" y="28329"/>
                  <a:pt x="169973" y="28572"/>
                </a:cubicBezTo>
                <a:cubicBezTo>
                  <a:pt x="170034" y="29058"/>
                  <a:pt x="170368" y="29453"/>
                  <a:pt x="170551" y="29879"/>
                </a:cubicBezTo>
                <a:cubicBezTo>
                  <a:pt x="170611" y="30001"/>
                  <a:pt x="170763" y="30031"/>
                  <a:pt x="170885" y="30031"/>
                </a:cubicBezTo>
                <a:cubicBezTo>
                  <a:pt x="171159" y="30001"/>
                  <a:pt x="171402" y="29970"/>
                  <a:pt x="171584" y="29727"/>
                </a:cubicBezTo>
                <a:cubicBezTo>
                  <a:pt x="171797" y="29484"/>
                  <a:pt x="172070" y="29575"/>
                  <a:pt x="172314" y="29697"/>
                </a:cubicBezTo>
                <a:cubicBezTo>
                  <a:pt x="172344" y="29697"/>
                  <a:pt x="172374" y="29727"/>
                  <a:pt x="172374" y="29757"/>
                </a:cubicBezTo>
                <a:cubicBezTo>
                  <a:pt x="172374" y="29788"/>
                  <a:pt x="172344" y="29818"/>
                  <a:pt x="172314" y="29818"/>
                </a:cubicBezTo>
                <a:cubicBezTo>
                  <a:pt x="172070" y="30031"/>
                  <a:pt x="171766" y="30183"/>
                  <a:pt x="171523" y="30396"/>
                </a:cubicBezTo>
                <a:cubicBezTo>
                  <a:pt x="171280" y="30578"/>
                  <a:pt x="171250" y="30943"/>
                  <a:pt x="171432" y="31156"/>
                </a:cubicBezTo>
                <a:cubicBezTo>
                  <a:pt x="171554" y="31277"/>
                  <a:pt x="171675" y="31399"/>
                  <a:pt x="171766" y="31520"/>
                </a:cubicBezTo>
                <a:cubicBezTo>
                  <a:pt x="171918" y="31703"/>
                  <a:pt x="171979" y="31915"/>
                  <a:pt x="171888" y="32159"/>
                </a:cubicBezTo>
                <a:cubicBezTo>
                  <a:pt x="171766" y="32463"/>
                  <a:pt x="171706" y="32736"/>
                  <a:pt x="171736" y="33071"/>
                </a:cubicBezTo>
                <a:cubicBezTo>
                  <a:pt x="171736" y="33222"/>
                  <a:pt x="171675" y="33405"/>
                  <a:pt x="171584" y="33526"/>
                </a:cubicBezTo>
                <a:cubicBezTo>
                  <a:pt x="171402" y="33800"/>
                  <a:pt x="171159" y="34074"/>
                  <a:pt x="171098" y="34438"/>
                </a:cubicBezTo>
                <a:cubicBezTo>
                  <a:pt x="171098" y="34469"/>
                  <a:pt x="170976" y="34530"/>
                  <a:pt x="170915" y="34530"/>
                </a:cubicBezTo>
                <a:cubicBezTo>
                  <a:pt x="170520" y="34469"/>
                  <a:pt x="170125" y="34438"/>
                  <a:pt x="169730" y="34378"/>
                </a:cubicBezTo>
                <a:cubicBezTo>
                  <a:pt x="169669" y="34378"/>
                  <a:pt x="169578" y="34347"/>
                  <a:pt x="169578" y="34317"/>
                </a:cubicBezTo>
                <a:cubicBezTo>
                  <a:pt x="169548" y="34226"/>
                  <a:pt x="169578" y="34134"/>
                  <a:pt x="169578" y="34043"/>
                </a:cubicBezTo>
                <a:cubicBezTo>
                  <a:pt x="169548" y="34043"/>
                  <a:pt x="169548" y="34043"/>
                  <a:pt x="169548" y="34043"/>
                </a:cubicBezTo>
                <a:cubicBezTo>
                  <a:pt x="169487" y="34043"/>
                  <a:pt x="169487" y="34013"/>
                  <a:pt x="169517" y="33982"/>
                </a:cubicBezTo>
                <a:cubicBezTo>
                  <a:pt x="169548" y="34013"/>
                  <a:pt x="169548" y="34013"/>
                  <a:pt x="169578" y="34043"/>
                </a:cubicBezTo>
                <a:lnTo>
                  <a:pt x="169578" y="34043"/>
                </a:lnTo>
                <a:cubicBezTo>
                  <a:pt x="169639" y="34074"/>
                  <a:pt x="169730" y="34134"/>
                  <a:pt x="169821" y="34165"/>
                </a:cubicBezTo>
                <a:cubicBezTo>
                  <a:pt x="170156" y="34286"/>
                  <a:pt x="170399" y="34195"/>
                  <a:pt x="170551" y="33891"/>
                </a:cubicBezTo>
                <a:cubicBezTo>
                  <a:pt x="170794" y="33314"/>
                  <a:pt x="170915" y="32736"/>
                  <a:pt x="171007" y="32159"/>
                </a:cubicBezTo>
                <a:cubicBezTo>
                  <a:pt x="171037" y="32067"/>
                  <a:pt x="171007" y="31946"/>
                  <a:pt x="170976" y="31885"/>
                </a:cubicBezTo>
                <a:cubicBezTo>
                  <a:pt x="170824" y="31642"/>
                  <a:pt x="170763" y="31399"/>
                  <a:pt x="170824" y="31156"/>
                </a:cubicBezTo>
                <a:cubicBezTo>
                  <a:pt x="170855" y="30973"/>
                  <a:pt x="170763" y="30852"/>
                  <a:pt x="170611" y="30730"/>
                </a:cubicBezTo>
                <a:cubicBezTo>
                  <a:pt x="170490" y="30639"/>
                  <a:pt x="170338" y="30548"/>
                  <a:pt x="170186" y="30456"/>
                </a:cubicBezTo>
                <a:cubicBezTo>
                  <a:pt x="170004" y="30335"/>
                  <a:pt x="169882" y="30153"/>
                  <a:pt x="169791" y="29940"/>
                </a:cubicBezTo>
                <a:cubicBezTo>
                  <a:pt x="169548" y="29241"/>
                  <a:pt x="169244" y="28511"/>
                  <a:pt x="169031" y="27782"/>
                </a:cubicBezTo>
                <a:cubicBezTo>
                  <a:pt x="168879" y="27356"/>
                  <a:pt x="168666" y="26991"/>
                  <a:pt x="168241" y="26718"/>
                </a:cubicBezTo>
                <a:cubicBezTo>
                  <a:pt x="168058" y="26596"/>
                  <a:pt x="167937" y="26414"/>
                  <a:pt x="167937" y="26171"/>
                </a:cubicBezTo>
                <a:cubicBezTo>
                  <a:pt x="167967" y="25532"/>
                  <a:pt x="167845" y="24894"/>
                  <a:pt x="167663" y="24286"/>
                </a:cubicBezTo>
                <a:cubicBezTo>
                  <a:pt x="167633" y="24165"/>
                  <a:pt x="167541" y="24043"/>
                  <a:pt x="167420" y="24013"/>
                </a:cubicBezTo>
                <a:cubicBezTo>
                  <a:pt x="166903" y="23830"/>
                  <a:pt x="166417" y="23709"/>
                  <a:pt x="165870" y="23891"/>
                </a:cubicBezTo>
                <a:cubicBezTo>
                  <a:pt x="165748" y="23921"/>
                  <a:pt x="165596" y="23861"/>
                  <a:pt x="165475" y="23891"/>
                </a:cubicBezTo>
                <a:cubicBezTo>
                  <a:pt x="165383" y="23921"/>
                  <a:pt x="165292" y="24013"/>
                  <a:pt x="165292" y="24073"/>
                </a:cubicBezTo>
                <a:cubicBezTo>
                  <a:pt x="165231" y="24225"/>
                  <a:pt x="165262" y="24377"/>
                  <a:pt x="165262" y="24560"/>
                </a:cubicBezTo>
                <a:cubicBezTo>
                  <a:pt x="165262" y="25046"/>
                  <a:pt x="165292" y="25563"/>
                  <a:pt x="165323" y="26049"/>
                </a:cubicBezTo>
                <a:cubicBezTo>
                  <a:pt x="165353" y="26323"/>
                  <a:pt x="165292" y="26566"/>
                  <a:pt x="165110" y="26779"/>
                </a:cubicBezTo>
                <a:cubicBezTo>
                  <a:pt x="164897" y="26991"/>
                  <a:pt x="164836" y="27265"/>
                  <a:pt x="164836" y="27569"/>
                </a:cubicBezTo>
                <a:cubicBezTo>
                  <a:pt x="164867" y="27751"/>
                  <a:pt x="164867" y="27934"/>
                  <a:pt x="165079" y="28055"/>
                </a:cubicBezTo>
                <a:cubicBezTo>
                  <a:pt x="165231" y="28146"/>
                  <a:pt x="165414" y="28298"/>
                  <a:pt x="165444" y="28481"/>
                </a:cubicBezTo>
                <a:cubicBezTo>
                  <a:pt x="165505" y="28754"/>
                  <a:pt x="165687" y="28998"/>
                  <a:pt x="165566" y="29301"/>
                </a:cubicBezTo>
                <a:cubicBezTo>
                  <a:pt x="165535" y="29362"/>
                  <a:pt x="165535" y="29453"/>
                  <a:pt x="165566" y="29484"/>
                </a:cubicBezTo>
                <a:cubicBezTo>
                  <a:pt x="165687" y="29727"/>
                  <a:pt x="165839" y="29970"/>
                  <a:pt x="165991" y="30213"/>
                </a:cubicBezTo>
                <a:cubicBezTo>
                  <a:pt x="166022" y="30244"/>
                  <a:pt x="166113" y="30244"/>
                  <a:pt x="166174" y="30213"/>
                </a:cubicBezTo>
                <a:cubicBezTo>
                  <a:pt x="166326" y="30122"/>
                  <a:pt x="166478" y="30092"/>
                  <a:pt x="166630" y="30244"/>
                </a:cubicBezTo>
                <a:cubicBezTo>
                  <a:pt x="166873" y="30517"/>
                  <a:pt x="167146" y="30791"/>
                  <a:pt x="167541" y="30912"/>
                </a:cubicBezTo>
                <a:cubicBezTo>
                  <a:pt x="167602" y="30943"/>
                  <a:pt x="167633" y="31034"/>
                  <a:pt x="167633" y="31064"/>
                </a:cubicBezTo>
                <a:cubicBezTo>
                  <a:pt x="167663" y="31216"/>
                  <a:pt x="167633" y="31399"/>
                  <a:pt x="167633" y="31551"/>
                </a:cubicBezTo>
                <a:cubicBezTo>
                  <a:pt x="167602" y="31642"/>
                  <a:pt x="167481" y="31703"/>
                  <a:pt x="167390" y="31642"/>
                </a:cubicBezTo>
                <a:cubicBezTo>
                  <a:pt x="167207" y="31520"/>
                  <a:pt x="167025" y="31399"/>
                  <a:pt x="166812" y="31277"/>
                </a:cubicBezTo>
                <a:cubicBezTo>
                  <a:pt x="166690" y="31186"/>
                  <a:pt x="166538" y="31095"/>
                  <a:pt x="166386" y="31034"/>
                </a:cubicBezTo>
                <a:cubicBezTo>
                  <a:pt x="166143" y="30912"/>
                  <a:pt x="165900" y="30852"/>
                  <a:pt x="165657" y="30760"/>
                </a:cubicBezTo>
                <a:cubicBezTo>
                  <a:pt x="165444" y="30669"/>
                  <a:pt x="165231" y="30578"/>
                  <a:pt x="165019" y="30487"/>
                </a:cubicBezTo>
                <a:cubicBezTo>
                  <a:pt x="164684" y="30548"/>
                  <a:pt x="164563" y="30274"/>
                  <a:pt x="164320" y="30183"/>
                </a:cubicBezTo>
                <a:cubicBezTo>
                  <a:pt x="163833" y="29970"/>
                  <a:pt x="163377" y="29849"/>
                  <a:pt x="162861" y="29940"/>
                </a:cubicBezTo>
                <a:cubicBezTo>
                  <a:pt x="162800" y="29940"/>
                  <a:pt x="162739" y="29970"/>
                  <a:pt x="162678" y="29970"/>
                </a:cubicBezTo>
                <a:cubicBezTo>
                  <a:pt x="162101" y="29970"/>
                  <a:pt x="161554" y="29909"/>
                  <a:pt x="161067" y="29514"/>
                </a:cubicBezTo>
                <a:cubicBezTo>
                  <a:pt x="160854" y="29332"/>
                  <a:pt x="160581" y="29210"/>
                  <a:pt x="160338" y="29028"/>
                </a:cubicBezTo>
                <a:cubicBezTo>
                  <a:pt x="160277" y="28998"/>
                  <a:pt x="160125" y="29058"/>
                  <a:pt x="160095" y="29119"/>
                </a:cubicBezTo>
                <a:cubicBezTo>
                  <a:pt x="160064" y="29149"/>
                  <a:pt x="160034" y="29180"/>
                  <a:pt x="160034" y="29210"/>
                </a:cubicBezTo>
                <a:cubicBezTo>
                  <a:pt x="159943" y="29484"/>
                  <a:pt x="160034" y="29697"/>
                  <a:pt x="160247" y="29879"/>
                </a:cubicBezTo>
                <a:cubicBezTo>
                  <a:pt x="160520" y="30092"/>
                  <a:pt x="160885" y="30092"/>
                  <a:pt x="161098" y="30365"/>
                </a:cubicBezTo>
                <a:cubicBezTo>
                  <a:pt x="161128" y="30396"/>
                  <a:pt x="161219" y="30426"/>
                  <a:pt x="161280" y="30426"/>
                </a:cubicBezTo>
                <a:cubicBezTo>
                  <a:pt x="161432" y="30456"/>
                  <a:pt x="161554" y="30517"/>
                  <a:pt x="161614" y="30608"/>
                </a:cubicBezTo>
                <a:cubicBezTo>
                  <a:pt x="161827" y="30852"/>
                  <a:pt x="161979" y="31064"/>
                  <a:pt x="162161" y="31277"/>
                </a:cubicBezTo>
                <a:cubicBezTo>
                  <a:pt x="162253" y="31399"/>
                  <a:pt x="162253" y="31551"/>
                  <a:pt x="162131" y="31642"/>
                </a:cubicBezTo>
                <a:cubicBezTo>
                  <a:pt x="161949" y="31794"/>
                  <a:pt x="161706" y="31915"/>
                  <a:pt x="161645" y="32189"/>
                </a:cubicBezTo>
                <a:cubicBezTo>
                  <a:pt x="161614" y="32189"/>
                  <a:pt x="161584" y="32219"/>
                  <a:pt x="161554" y="32219"/>
                </a:cubicBezTo>
                <a:cubicBezTo>
                  <a:pt x="161493" y="32189"/>
                  <a:pt x="161432" y="32159"/>
                  <a:pt x="161432" y="32098"/>
                </a:cubicBezTo>
                <a:cubicBezTo>
                  <a:pt x="161371" y="31976"/>
                  <a:pt x="161371" y="31855"/>
                  <a:pt x="161310" y="31733"/>
                </a:cubicBezTo>
                <a:cubicBezTo>
                  <a:pt x="161250" y="31581"/>
                  <a:pt x="161037" y="31520"/>
                  <a:pt x="160915" y="31551"/>
                </a:cubicBezTo>
                <a:cubicBezTo>
                  <a:pt x="160672" y="31672"/>
                  <a:pt x="160459" y="31855"/>
                  <a:pt x="160186" y="31824"/>
                </a:cubicBezTo>
                <a:cubicBezTo>
                  <a:pt x="160155" y="31794"/>
                  <a:pt x="160095" y="31824"/>
                  <a:pt x="160095" y="31855"/>
                </a:cubicBezTo>
                <a:cubicBezTo>
                  <a:pt x="160003" y="32098"/>
                  <a:pt x="159791" y="32159"/>
                  <a:pt x="159517" y="32128"/>
                </a:cubicBezTo>
                <a:cubicBezTo>
                  <a:pt x="159274" y="32128"/>
                  <a:pt x="159031" y="32189"/>
                  <a:pt x="158909" y="32371"/>
                </a:cubicBezTo>
                <a:cubicBezTo>
                  <a:pt x="158727" y="32584"/>
                  <a:pt x="158453" y="32615"/>
                  <a:pt x="158240" y="32767"/>
                </a:cubicBezTo>
                <a:cubicBezTo>
                  <a:pt x="158180" y="32797"/>
                  <a:pt x="158058" y="32797"/>
                  <a:pt x="157936" y="32797"/>
                </a:cubicBezTo>
                <a:cubicBezTo>
                  <a:pt x="157936" y="32736"/>
                  <a:pt x="157936" y="32675"/>
                  <a:pt x="157936" y="32615"/>
                </a:cubicBezTo>
                <a:cubicBezTo>
                  <a:pt x="157997" y="32341"/>
                  <a:pt x="157906" y="32128"/>
                  <a:pt x="157724" y="31946"/>
                </a:cubicBezTo>
                <a:cubicBezTo>
                  <a:pt x="157511" y="31915"/>
                  <a:pt x="157329" y="31976"/>
                  <a:pt x="157268" y="32219"/>
                </a:cubicBezTo>
                <a:cubicBezTo>
                  <a:pt x="157237" y="32250"/>
                  <a:pt x="157177" y="32311"/>
                  <a:pt x="157116" y="32311"/>
                </a:cubicBezTo>
                <a:cubicBezTo>
                  <a:pt x="156933" y="32311"/>
                  <a:pt x="156873" y="32523"/>
                  <a:pt x="156751" y="32554"/>
                </a:cubicBezTo>
                <a:cubicBezTo>
                  <a:pt x="156599" y="32645"/>
                  <a:pt x="156417" y="32645"/>
                  <a:pt x="156265" y="32706"/>
                </a:cubicBezTo>
                <a:cubicBezTo>
                  <a:pt x="156022" y="32767"/>
                  <a:pt x="155839" y="32888"/>
                  <a:pt x="155687" y="33071"/>
                </a:cubicBezTo>
                <a:cubicBezTo>
                  <a:pt x="155322" y="33466"/>
                  <a:pt x="154958" y="33861"/>
                  <a:pt x="154471" y="34165"/>
                </a:cubicBezTo>
                <a:cubicBezTo>
                  <a:pt x="154350" y="34226"/>
                  <a:pt x="154289" y="34347"/>
                  <a:pt x="154259" y="34469"/>
                </a:cubicBezTo>
                <a:cubicBezTo>
                  <a:pt x="154259" y="34621"/>
                  <a:pt x="154228" y="34773"/>
                  <a:pt x="154198" y="34925"/>
                </a:cubicBezTo>
                <a:cubicBezTo>
                  <a:pt x="154167" y="34985"/>
                  <a:pt x="154137" y="35046"/>
                  <a:pt x="154076" y="35107"/>
                </a:cubicBezTo>
                <a:cubicBezTo>
                  <a:pt x="153803" y="35350"/>
                  <a:pt x="153286" y="35381"/>
                  <a:pt x="153073" y="35168"/>
                </a:cubicBezTo>
                <a:cubicBezTo>
                  <a:pt x="152952" y="35016"/>
                  <a:pt x="152800" y="34894"/>
                  <a:pt x="152678" y="34742"/>
                </a:cubicBezTo>
                <a:cubicBezTo>
                  <a:pt x="152526" y="34621"/>
                  <a:pt x="152526" y="34438"/>
                  <a:pt x="152678" y="34347"/>
                </a:cubicBezTo>
                <a:cubicBezTo>
                  <a:pt x="152830" y="34226"/>
                  <a:pt x="153012" y="34134"/>
                  <a:pt x="153164" y="34013"/>
                </a:cubicBezTo>
                <a:cubicBezTo>
                  <a:pt x="153256" y="33952"/>
                  <a:pt x="153286" y="33770"/>
                  <a:pt x="153195" y="33678"/>
                </a:cubicBezTo>
                <a:cubicBezTo>
                  <a:pt x="153073" y="33526"/>
                  <a:pt x="152921" y="33405"/>
                  <a:pt x="152800" y="33253"/>
                </a:cubicBezTo>
                <a:cubicBezTo>
                  <a:pt x="152587" y="32979"/>
                  <a:pt x="152283" y="32858"/>
                  <a:pt x="151948" y="32919"/>
                </a:cubicBezTo>
                <a:cubicBezTo>
                  <a:pt x="151675" y="32979"/>
                  <a:pt x="151432" y="32949"/>
                  <a:pt x="151158" y="32919"/>
                </a:cubicBezTo>
                <a:cubicBezTo>
                  <a:pt x="151128" y="32919"/>
                  <a:pt x="151097" y="32919"/>
                  <a:pt x="151067" y="32949"/>
                </a:cubicBezTo>
                <a:cubicBezTo>
                  <a:pt x="151037" y="33010"/>
                  <a:pt x="151037" y="33071"/>
                  <a:pt x="151097" y="33101"/>
                </a:cubicBezTo>
                <a:cubicBezTo>
                  <a:pt x="151584" y="33435"/>
                  <a:pt x="151705" y="33922"/>
                  <a:pt x="151645" y="34438"/>
                </a:cubicBezTo>
                <a:cubicBezTo>
                  <a:pt x="151614" y="34560"/>
                  <a:pt x="151614" y="34712"/>
                  <a:pt x="151614" y="34833"/>
                </a:cubicBezTo>
                <a:cubicBezTo>
                  <a:pt x="151614" y="34955"/>
                  <a:pt x="151645" y="35077"/>
                  <a:pt x="151797" y="35137"/>
                </a:cubicBezTo>
                <a:cubicBezTo>
                  <a:pt x="152040" y="35259"/>
                  <a:pt x="152100" y="35441"/>
                  <a:pt x="152100" y="35685"/>
                </a:cubicBezTo>
                <a:cubicBezTo>
                  <a:pt x="152100" y="35806"/>
                  <a:pt x="152100" y="35928"/>
                  <a:pt x="152070" y="36049"/>
                </a:cubicBezTo>
                <a:cubicBezTo>
                  <a:pt x="152070" y="36171"/>
                  <a:pt x="151918" y="36292"/>
                  <a:pt x="151797" y="36262"/>
                </a:cubicBezTo>
                <a:cubicBezTo>
                  <a:pt x="151614" y="36232"/>
                  <a:pt x="151401" y="36201"/>
                  <a:pt x="151219" y="36171"/>
                </a:cubicBezTo>
                <a:cubicBezTo>
                  <a:pt x="150945" y="36080"/>
                  <a:pt x="150702" y="36110"/>
                  <a:pt x="150520" y="36353"/>
                </a:cubicBezTo>
                <a:cubicBezTo>
                  <a:pt x="150429" y="36505"/>
                  <a:pt x="150307" y="36596"/>
                  <a:pt x="150186" y="36688"/>
                </a:cubicBezTo>
                <a:cubicBezTo>
                  <a:pt x="149973" y="36840"/>
                  <a:pt x="149851" y="36992"/>
                  <a:pt x="149699" y="37174"/>
                </a:cubicBezTo>
                <a:cubicBezTo>
                  <a:pt x="149426" y="37569"/>
                  <a:pt x="149213" y="37721"/>
                  <a:pt x="149730" y="38238"/>
                </a:cubicBezTo>
                <a:cubicBezTo>
                  <a:pt x="149790" y="38299"/>
                  <a:pt x="149821" y="38329"/>
                  <a:pt x="149851" y="38390"/>
                </a:cubicBezTo>
                <a:cubicBezTo>
                  <a:pt x="149912" y="38542"/>
                  <a:pt x="149851" y="38633"/>
                  <a:pt x="149790" y="38754"/>
                </a:cubicBezTo>
                <a:cubicBezTo>
                  <a:pt x="149699" y="38876"/>
                  <a:pt x="149547" y="38937"/>
                  <a:pt x="149426" y="38876"/>
                </a:cubicBezTo>
                <a:cubicBezTo>
                  <a:pt x="148970" y="38633"/>
                  <a:pt x="148423" y="38542"/>
                  <a:pt x="147997" y="38238"/>
                </a:cubicBezTo>
                <a:cubicBezTo>
                  <a:pt x="147936" y="38177"/>
                  <a:pt x="147815" y="38177"/>
                  <a:pt x="147723" y="38147"/>
                </a:cubicBezTo>
                <a:cubicBezTo>
                  <a:pt x="147632" y="38116"/>
                  <a:pt x="147511" y="38177"/>
                  <a:pt x="147480" y="38238"/>
                </a:cubicBezTo>
                <a:cubicBezTo>
                  <a:pt x="147420" y="38359"/>
                  <a:pt x="147389" y="38481"/>
                  <a:pt x="147328" y="38603"/>
                </a:cubicBezTo>
                <a:cubicBezTo>
                  <a:pt x="147268" y="38724"/>
                  <a:pt x="147298" y="38846"/>
                  <a:pt x="147389" y="38967"/>
                </a:cubicBezTo>
                <a:cubicBezTo>
                  <a:pt x="147602" y="39180"/>
                  <a:pt x="147815" y="39362"/>
                  <a:pt x="148149" y="39362"/>
                </a:cubicBezTo>
                <a:cubicBezTo>
                  <a:pt x="148210" y="39362"/>
                  <a:pt x="148271" y="39423"/>
                  <a:pt x="148331" y="39423"/>
                </a:cubicBezTo>
                <a:cubicBezTo>
                  <a:pt x="148423" y="39484"/>
                  <a:pt x="148453" y="39575"/>
                  <a:pt x="148453" y="39666"/>
                </a:cubicBezTo>
                <a:cubicBezTo>
                  <a:pt x="148453" y="39818"/>
                  <a:pt x="148271" y="39970"/>
                  <a:pt x="148119" y="39940"/>
                </a:cubicBezTo>
                <a:cubicBezTo>
                  <a:pt x="147784" y="39910"/>
                  <a:pt x="147480" y="39849"/>
                  <a:pt x="147237" y="39575"/>
                </a:cubicBezTo>
                <a:cubicBezTo>
                  <a:pt x="147116" y="39423"/>
                  <a:pt x="146903" y="39393"/>
                  <a:pt x="146720" y="39332"/>
                </a:cubicBezTo>
                <a:cubicBezTo>
                  <a:pt x="146568" y="39302"/>
                  <a:pt x="146477" y="39210"/>
                  <a:pt x="146447" y="39089"/>
                </a:cubicBezTo>
                <a:cubicBezTo>
                  <a:pt x="146356" y="38815"/>
                  <a:pt x="146264" y="38542"/>
                  <a:pt x="146113" y="38299"/>
                </a:cubicBezTo>
                <a:cubicBezTo>
                  <a:pt x="145991" y="38147"/>
                  <a:pt x="145991" y="37964"/>
                  <a:pt x="146021" y="37782"/>
                </a:cubicBezTo>
                <a:cubicBezTo>
                  <a:pt x="146082" y="37295"/>
                  <a:pt x="145930" y="37052"/>
                  <a:pt x="145474" y="36870"/>
                </a:cubicBezTo>
                <a:cubicBezTo>
                  <a:pt x="145292" y="36809"/>
                  <a:pt x="145109" y="36748"/>
                  <a:pt x="144988" y="36596"/>
                </a:cubicBezTo>
                <a:cubicBezTo>
                  <a:pt x="144319" y="35837"/>
                  <a:pt x="143742" y="35745"/>
                  <a:pt x="145353" y="36353"/>
                </a:cubicBezTo>
                <a:cubicBezTo>
                  <a:pt x="146052" y="36596"/>
                  <a:pt x="146781" y="36779"/>
                  <a:pt x="147541" y="36900"/>
                </a:cubicBezTo>
                <a:cubicBezTo>
                  <a:pt x="148119" y="36992"/>
                  <a:pt x="148666" y="36931"/>
                  <a:pt x="149213" y="36718"/>
                </a:cubicBezTo>
                <a:cubicBezTo>
                  <a:pt x="149304" y="36657"/>
                  <a:pt x="149395" y="36627"/>
                  <a:pt x="149456" y="36566"/>
                </a:cubicBezTo>
                <a:cubicBezTo>
                  <a:pt x="149790" y="36232"/>
                  <a:pt x="150034" y="35867"/>
                  <a:pt x="150094" y="35381"/>
                </a:cubicBezTo>
                <a:cubicBezTo>
                  <a:pt x="150094" y="35289"/>
                  <a:pt x="150064" y="35137"/>
                  <a:pt x="150003" y="35046"/>
                </a:cubicBezTo>
                <a:cubicBezTo>
                  <a:pt x="149790" y="34742"/>
                  <a:pt x="149638" y="34438"/>
                  <a:pt x="149274" y="34286"/>
                </a:cubicBezTo>
                <a:cubicBezTo>
                  <a:pt x="149122" y="34226"/>
                  <a:pt x="149031" y="34074"/>
                  <a:pt x="148909" y="33982"/>
                </a:cubicBezTo>
                <a:cubicBezTo>
                  <a:pt x="148757" y="33830"/>
                  <a:pt x="148605" y="33770"/>
                  <a:pt x="148392" y="33739"/>
                </a:cubicBezTo>
                <a:cubicBezTo>
                  <a:pt x="148058" y="33678"/>
                  <a:pt x="147754" y="33557"/>
                  <a:pt x="147480" y="33344"/>
                </a:cubicBezTo>
                <a:cubicBezTo>
                  <a:pt x="147237" y="33131"/>
                  <a:pt x="146964" y="32979"/>
                  <a:pt x="146660" y="32797"/>
                </a:cubicBezTo>
                <a:cubicBezTo>
                  <a:pt x="145839" y="32341"/>
                  <a:pt x="145626" y="32280"/>
                  <a:pt x="144684" y="32280"/>
                </a:cubicBezTo>
                <a:cubicBezTo>
                  <a:pt x="144562" y="32280"/>
                  <a:pt x="144410" y="32341"/>
                  <a:pt x="144289" y="32341"/>
                </a:cubicBezTo>
                <a:cubicBezTo>
                  <a:pt x="144137" y="32341"/>
                  <a:pt x="143954" y="32311"/>
                  <a:pt x="143802" y="32280"/>
                </a:cubicBezTo>
                <a:cubicBezTo>
                  <a:pt x="143650" y="32250"/>
                  <a:pt x="143711" y="32159"/>
                  <a:pt x="143742" y="32067"/>
                </a:cubicBezTo>
                <a:cubicBezTo>
                  <a:pt x="143772" y="31976"/>
                  <a:pt x="143772" y="31885"/>
                  <a:pt x="143681" y="31824"/>
                </a:cubicBezTo>
                <a:cubicBezTo>
                  <a:pt x="143559" y="31733"/>
                  <a:pt x="143438" y="31672"/>
                  <a:pt x="143347" y="31612"/>
                </a:cubicBezTo>
                <a:cubicBezTo>
                  <a:pt x="143195" y="31581"/>
                  <a:pt x="143073" y="31581"/>
                  <a:pt x="142982" y="31672"/>
                </a:cubicBezTo>
                <a:cubicBezTo>
                  <a:pt x="142830" y="31824"/>
                  <a:pt x="142678" y="31915"/>
                  <a:pt x="142435" y="31824"/>
                </a:cubicBezTo>
                <a:cubicBezTo>
                  <a:pt x="142252" y="31764"/>
                  <a:pt x="142070" y="31794"/>
                  <a:pt x="141857" y="31824"/>
                </a:cubicBezTo>
                <a:cubicBezTo>
                  <a:pt x="141766" y="31824"/>
                  <a:pt x="141675" y="31764"/>
                  <a:pt x="141584" y="31703"/>
                </a:cubicBezTo>
                <a:cubicBezTo>
                  <a:pt x="141553" y="31672"/>
                  <a:pt x="141523" y="31612"/>
                  <a:pt x="141523" y="31551"/>
                </a:cubicBezTo>
                <a:cubicBezTo>
                  <a:pt x="141492" y="31490"/>
                  <a:pt x="141553" y="31460"/>
                  <a:pt x="141614" y="31460"/>
                </a:cubicBezTo>
                <a:cubicBezTo>
                  <a:pt x="141796" y="31429"/>
                  <a:pt x="141948" y="31399"/>
                  <a:pt x="142100" y="31308"/>
                </a:cubicBezTo>
                <a:cubicBezTo>
                  <a:pt x="142222" y="31186"/>
                  <a:pt x="142343" y="31095"/>
                  <a:pt x="142465" y="31004"/>
                </a:cubicBezTo>
                <a:cubicBezTo>
                  <a:pt x="142556" y="30943"/>
                  <a:pt x="142526" y="30791"/>
                  <a:pt x="142435" y="30760"/>
                </a:cubicBezTo>
                <a:cubicBezTo>
                  <a:pt x="141979" y="30517"/>
                  <a:pt x="141523" y="30396"/>
                  <a:pt x="141036" y="30244"/>
                </a:cubicBezTo>
                <a:cubicBezTo>
                  <a:pt x="140976" y="30213"/>
                  <a:pt x="140854" y="30305"/>
                  <a:pt x="140793" y="30335"/>
                </a:cubicBezTo>
                <a:cubicBezTo>
                  <a:pt x="140732" y="30365"/>
                  <a:pt x="140702" y="30456"/>
                  <a:pt x="140672" y="30487"/>
                </a:cubicBezTo>
                <a:cubicBezTo>
                  <a:pt x="140611" y="30578"/>
                  <a:pt x="140580" y="30578"/>
                  <a:pt x="140520" y="30548"/>
                </a:cubicBezTo>
                <a:cubicBezTo>
                  <a:pt x="140520" y="30517"/>
                  <a:pt x="140489" y="30487"/>
                  <a:pt x="140489" y="30456"/>
                </a:cubicBezTo>
                <a:cubicBezTo>
                  <a:pt x="140489" y="30365"/>
                  <a:pt x="140520" y="30274"/>
                  <a:pt x="140489" y="30183"/>
                </a:cubicBezTo>
                <a:cubicBezTo>
                  <a:pt x="140489" y="30031"/>
                  <a:pt x="140398" y="29879"/>
                  <a:pt x="140216" y="29849"/>
                </a:cubicBezTo>
                <a:cubicBezTo>
                  <a:pt x="140094" y="29788"/>
                  <a:pt x="139973" y="29849"/>
                  <a:pt x="139851" y="29940"/>
                </a:cubicBezTo>
                <a:cubicBezTo>
                  <a:pt x="139760" y="30031"/>
                  <a:pt x="139669" y="30122"/>
                  <a:pt x="139669" y="30244"/>
                </a:cubicBezTo>
                <a:cubicBezTo>
                  <a:pt x="139669" y="30335"/>
                  <a:pt x="139638" y="30426"/>
                  <a:pt x="139577" y="30517"/>
                </a:cubicBezTo>
                <a:cubicBezTo>
                  <a:pt x="139547" y="30578"/>
                  <a:pt x="139486" y="30578"/>
                  <a:pt x="139425" y="30608"/>
                </a:cubicBezTo>
                <a:cubicBezTo>
                  <a:pt x="139425" y="30608"/>
                  <a:pt x="139365" y="30578"/>
                  <a:pt x="139365" y="30548"/>
                </a:cubicBezTo>
                <a:cubicBezTo>
                  <a:pt x="139334" y="30396"/>
                  <a:pt x="139273" y="30244"/>
                  <a:pt x="139061" y="30274"/>
                </a:cubicBezTo>
                <a:cubicBezTo>
                  <a:pt x="138939" y="30274"/>
                  <a:pt x="138939" y="30153"/>
                  <a:pt x="138909" y="30061"/>
                </a:cubicBezTo>
                <a:cubicBezTo>
                  <a:pt x="138848" y="29849"/>
                  <a:pt x="138635" y="29788"/>
                  <a:pt x="138544" y="29909"/>
                </a:cubicBezTo>
                <a:cubicBezTo>
                  <a:pt x="138362" y="30153"/>
                  <a:pt x="138027" y="30183"/>
                  <a:pt x="137845" y="30426"/>
                </a:cubicBezTo>
                <a:cubicBezTo>
                  <a:pt x="137602" y="30456"/>
                  <a:pt x="137419" y="30669"/>
                  <a:pt x="137176" y="30760"/>
                </a:cubicBezTo>
                <a:cubicBezTo>
                  <a:pt x="137146" y="30760"/>
                  <a:pt x="137115" y="30760"/>
                  <a:pt x="137085" y="30760"/>
                </a:cubicBezTo>
                <a:cubicBezTo>
                  <a:pt x="137085" y="30760"/>
                  <a:pt x="137085" y="30791"/>
                  <a:pt x="137085" y="30791"/>
                </a:cubicBezTo>
                <a:lnTo>
                  <a:pt x="137055" y="30821"/>
                </a:lnTo>
                <a:lnTo>
                  <a:pt x="137085" y="30760"/>
                </a:lnTo>
                <a:cubicBezTo>
                  <a:pt x="137085" y="30760"/>
                  <a:pt x="137085" y="30760"/>
                  <a:pt x="137085" y="30760"/>
                </a:cubicBezTo>
                <a:cubicBezTo>
                  <a:pt x="137085" y="30730"/>
                  <a:pt x="137085" y="30669"/>
                  <a:pt x="137055" y="30608"/>
                </a:cubicBezTo>
                <a:cubicBezTo>
                  <a:pt x="137055" y="30608"/>
                  <a:pt x="137024" y="30608"/>
                  <a:pt x="136994" y="30608"/>
                </a:cubicBezTo>
                <a:cubicBezTo>
                  <a:pt x="136568" y="30608"/>
                  <a:pt x="136507" y="30639"/>
                  <a:pt x="136629" y="31004"/>
                </a:cubicBezTo>
                <a:cubicBezTo>
                  <a:pt x="136629" y="31064"/>
                  <a:pt x="136629" y="31125"/>
                  <a:pt x="136659" y="31156"/>
                </a:cubicBezTo>
                <a:cubicBezTo>
                  <a:pt x="136659" y="31156"/>
                  <a:pt x="136659" y="31156"/>
                  <a:pt x="136690" y="31156"/>
                </a:cubicBezTo>
                <a:lnTo>
                  <a:pt x="136720" y="31216"/>
                </a:lnTo>
                <a:lnTo>
                  <a:pt x="136659" y="31186"/>
                </a:lnTo>
                <a:cubicBezTo>
                  <a:pt x="136659" y="31186"/>
                  <a:pt x="136659" y="31186"/>
                  <a:pt x="136659" y="31156"/>
                </a:cubicBezTo>
                <a:cubicBezTo>
                  <a:pt x="136234" y="31156"/>
                  <a:pt x="135900" y="31338"/>
                  <a:pt x="135565" y="31490"/>
                </a:cubicBezTo>
                <a:cubicBezTo>
                  <a:pt x="135535" y="31490"/>
                  <a:pt x="135535" y="31612"/>
                  <a:pt x="135535" y="31672"/>
                </a:cubicBezTo>
                <a:cubicBezTo>
                  <a:pt x="135535" y="31764"/>
                  <a:pt x="135626" y="31855"/>
                  <a:pt x="135596" y="31915"/>
                </a:cubicBezTo>
                <a:cubicBezTo>
                  <a:pt x="135565" y="32037"/>
                  <a:pt x="135413" y="31976"/>
                  <a:pt x="135322" y="32007"/>
                </a:cubicBezTo>
                <a:cubicBezTo>
                  <a:pt x="135170" y="32037"/>
                  <a:pt x="135018" y="32098"/>
                  <a:pt x="134866" y="32128"/>
                </a:cubicBezTo>
                <a:lnTo>
                  <a:pt x="134897" y="32128"/>
                </a:lnTo>
                <a:lnTo>
                  <a:pt x="134866" y="32128"/>
                </a:lnTo>
                <a:lnTo>
                  <a:pt x="134866" y="32128"/>
                </a:lnTo>
                <a:cubicBezTo>
                  <a:pt x="134836" y="32128"/>
                  <a:pt x="134805" y="32128"/>
                  <a:pt x="134775" y="32128"/>
                </a:cubicBezTo>
                <a:cubicBezTo>
                  <a:pt x="134805" y="32128"/>
                  <a:pt x="134836" y="32128"/>
                  <a:pt x="134866" y="32128"/>
                </a:cubicBezTo>
                <a:cubicBezTo>
                  <a:pt x="134866" y="32037"/>
                  <a:pt x="134897" y="31946"/>
                  <a:pt x="134866" y="31855"/>
                </a:cubicBezTo>
                <a:cubicBezTo>
                  <a:pt x="134866" y="31764"/>
                  <a:pt x="134745" y="31703"/>
                  <a:pt x="134653" y="31703"/>
                </a:cubicBezTo>
                <a:cubicBezTo>
                  <a:pt x="134623" y="31703"/>
                  <a:pt x="134532" y="31794"/>
                  <a:pt x="134532" y="31794"/>
                </a:cubicBezTo>
                <a:cubicBezTo>
                  <a:pt x="134562" y="31915"/>
                  <a:pt x="134623" y="32007"/>
                  <a:pt x="134684" y="32128"/>
                </a:cubicBezTo>
                <a:lnTo>
                  <a:pt x="134653" y="32128"/>
                </a:lnTo>
                <a:lnTo>
                  <a:pt x="134684" y="32128"/>
                </a:lnTo>
                <a:cubicBezTo>
                  <a:pt x="134410" y="32128"/>
                  <a:pt x="134197" y="32219"/>
                  <a:pt x="134076" y="32463"/>
                </a:cubicBezTo>
                <a:lnTo>
                  <a:pt x="134106" y="32463"/>
                </a:lnTo>
                <a:cubicBezTo>
                  <a:pt x="134045" y="32463"/>
                  <a:pt x="134167" y="32584"/>
                  <a:pt x="134076" y="32493"/>
                </a:cubicBezTo>
                <a:cubicBezTo>
                  <a:pt x="134076" y="32493"/>
                  <a:pt x="134076" y="32493"/>
                  <a:pt x="134076" y="32463"/>
                </a:cubicBezTo>
                <a:cubicBezTo>
                  <a:pt x="133985" y="32463"/>
                  <a:pt x="133893" y="32463"/>
                  <a:pt x="133802" y="32493"/>
                </a:cubicBezTo>
                <a:cubicBezTo>
                  <a:pt x="133620" y="32493"/>
                  <a:pt x="133468" y="32584"/>
                  <a:pt x="133407" y="32736"/>
                </a:cubicBezTo>
                <a:cubicBezTo>
                  <a:pt x="133346" y="32949"/>
                  <a:pt x="133346" y="33101"/>
                  <a:pt x="133529" y="33253"/>
                </a:cubicBezTo>
                <a:cubicBezTo>
                  <a:pt x="133589" y="33283"/>
                  <a:pt x="133650" y="33314"/>
                  <a:pt x="133681" y="33374"/>
                </a:cubicBezTo>
                <a:cubicBezTo>
                  <a:pt x="133772" y="33435"/>
                  <a:pt x="133741" y="33526"/>
                  <a:pt x="133650" y="33587"/>
                </a:cubicBezTo>
                <a:cubicBezTo>
                  <a:pt x="133529" y="33678"/>
                  <a:pt x="133438" y="33770"/>
                  <a:pt x="133286" y="33709"/>
                </a:cubicBezTo>
                <a:cubicBezTo>
                  <a:pt x="133134" y="33648"/>
                  <a:pt x="132951" y="33648"/>
                  <a:pt x="132799" y="33678"/>
                </a:cubicBezTo>
                <a:cubicBezTo>
                  <a:pt x="132678" y="33709"/>
                  <a:pt x="132586" y="33587"/>
                  <a:pt x="132647" y="33496"/>
                </a:cubicBezTo>
                <a:cubicBezTo>
                  <a:pt x="132678" y="33344"/>
                  <a:pt x="132738" y="33222"/>
                  <a:pt x="132799" y="33071"/>
                </a:cubicBezTo>
                <a:cubicBezTo>
                  <a:pt x="132799" y="33040"/>
                  <a:pt x="132769" y="33010"/>
                  <a:pt x="132738" y="33010"/>
                </a:cubicBezTo>
                <a:cubicBezTo>
                  <a:pt x="132738" y="32979"/>
                  <a:pt x="132678" y="32979"/>
                  <a:pt x="132678" y="33010"/>
                </a:cubicBezTo>
                <a:cubicBezTo>
                  <a:pt x="132434" y="33222"/>
                  <a:pt x="132191" y="33435"/>
                  <a:pt x="131979" y="33678"/>
                </a:cubicBezTo>
                <a:cubicBezTo>
                  <a:pt x="131918" y="33770"/>
                  <a:pt x="131979" y="33861"/>
                  <a:pt x="132039" y="33922"/>
                </a:cubicBezTo>
                <a:cubicBezTo>
                  <a:pt x="132130" y="34043"/>
                  <a:pt x="132100" y="34165"/>
                  <a:pt x="131979" y="34256"/>
                </a:cubicBezTo>
                <a:cubicBezTo>
                  <a:pt x="131948" y="34286"/>
                  <a:pt x="131918" y="34347"/>
                  <a:pt x="131887" y="34378"/>
                </a:cubicBezTo>
                <a:cubicBezTo>
                  <a:pt x="132009" y="34378"/>
                  <a:pt x="132130" y="34408"/>
                  <a:pt x="132252" y="34378"/>
                </a:cubicBezTo>
                <a:cubicBezTo>
                  <a:pt x="132495" y="34347"/>
                  <a:pt x="132708" y="34256"/>
                  <a:pt x="132951" y="34226"/>
                </a:cubicBezTo>
                <a:cubicBezTo>
                  <a:pt x="133073" y="34226"/>
                  <a:pt x="133194" y="34256"/>
                  <a:pt x="133346" y="34256"/>
                </a:cubicBezTo>
                <a:cubicBezTo>
                  <a:pt x="133346" y="34286"/>
                  <a:pt x="133377" y="34286"/>
                  <a:pt x="133407" y="34317"/>
                </a:cubicBezTo>
                <a:cubicBezTo>
                  <a:pt x="133377" y="34317"/>
                  <a:pt x="133346" y="34347"/>
                  <a:pt x="133316" y="34378"/>
                </a:cubicBezTo>
                <a:cubicBezTo>
                  <a:pt x="133225" y="34438"/>
                  <a:pt x="133103" y="34499"/>
                  <a:pt x="132982" y="34530"/>
                </a:cubicBezTo>
                <a:cubicBezTo>
                  <a:pt x="132921" y="34560"/>
                  <a:pt x="132830" y="34560"/>
                  <a:pt x="132769" y="34590"/>
                </a:cubicBezTo>
                <a:cubicBezTo>
                  <a:pt x="132617" y="34621"/>
                  <a:pt x="132586" y="34712"/>
                  <a:pt x="132647" y="34864"/>
                </a:cubicBezTo>
                <a:cubicBezTo>
                  <a:pt x="132556" y="34925"/>
                  <a:pt x="132404" y="34985"/>
                  <a:pt x="132343" y="35077"/>
                </a:cubicBezTo>
                <a:cubicBezTo>
                  <a:pt x="132313" y="35168"/>
                  <a:pt x="132374" y="35320"/>
                  <a:pt x="132343" y="35441"/>
                </a:cubicBezTo>
                <a:cubicBezTo>
                  <a:pt x="132313" y="35776"/>
                  <a:pt x="131553" y="36505"/>
                  <a:pt x="131523" y="36627"/>
                </a:cubicBezTo>
                <a:cubicBezTo>
                  <a:pt x="131492" y="36809"/>
                  <a:pt x="131310" y="36961"/>
                  <a:pt x="131279" y="37144"/>
                </a:cubicBezTo>
                <a:cubicBezTo>
                  <a:pt x="131279" y="37295"/>
                  <a:pt x="131279" y="37417"/>
                  <a:pt x="131067" y="37508"/>
                </a:cubicBezTo>
                <a:cubicBezTo>
                  <a:pt x="130975" y="37539"/>
                  <a:pt x="130945" y="37630"/>
                  <a:pt x="130975" y="37721"/>
                </a:cubicBezTo>
                <a:cubicBezTo>
                  <a:pt x="131006" y="37903"/>
                  <a:pt x="131036" y="38086"/>
                  <a:pt x="130975" y="38268"/>
                </a:cubicBezTo>
                <a:cubicBezTo>
                  <a:pt x="130884" y="38451"/>
                  <a:pt x="130884" y="38633"/>
                  <a:pt x="130823" y="38815"/>
                </a:cubicBezTo>
                <a:cubicBezTo>
                  <a:pt x="130823" y="38876"/>
                  <a:pt x="129456" y="40244"/>
                  <a:pt x="129304" y="40609"/>
                </a:cubicBezTo>
                <a:cubicBezTo>
                  <a:pt x="129273" y="40700"/>
                  <a:pt x="129243" y="40791"/>
                  <a:pt x="129182" y="40882"/>
                </a:cubicBezTo>
                <a:cubicBezTo>
                  <a:pt x="129091" y="40973"/>
                  <a:pt x="129000" y="41065"/>
                  <a:pt x="128848" y="41034"/>
                </a:cubicBezTo>
                <a:cubicBezTo>
                  <a:pt x="128726" y="41034"/>
                  <a:pt x="128574" y="41004"/>
                  <a:pt x="128453" y="41004"/>
                </a:cubicBezTo>
                <a:cubicBezTo>
                  <a:pt x="128422" y="41004"/>
                  <a:pt x="128392" y="41004"/>
                  <a:pt x="128361" y="41034"/>
                </a:cubicBezTo>
                <a:cubicBezTo>
                  <a:pt x="128301" y="41095"/>
                  <a:pt x="128331" y="41156"/>
                  <a:pt x="128361" y="41217"/>
                </a:cubicBezTo>
                <a:cubicBezTo>
                  <a:pt x="128392" y="41247"/>
                  <a:pt x="128422" y="41247"/>
                  <a:pt x="128422" y="41277"/>
                </a:cubicBezTo>
                <a:cubicBezTo>
                  <a:pt x="128483" y="41369"/>
                  <a:pt x="128483" y="41520"/>
                  <a:pt x="128392" y="41520"/>
                </a:cubicBezTo>
                <a:cubicBezTo>
                  <a:pt x="128088" y="41551"/>
                  <a:pt x="127905" y="41855"/>
                  <a:pt x="127602" y="41824"/>
                </a:cubicBezTo>
                <a:cubicBezTo>
                  <a:pt x="127389" y="41976"/>
                  <a:pt x="127176" y="42128"/>
                  <a:pt x="126963" y="42280"/>
                </a:cubicBezTo>
                <a:cubicBezTo>
                  <a:pt x="126963" y="42280"/>
                  <a:pt x="126933" y="42341"/>
                  <a:pt x="126963" y="42372"/>
                </a:cubicBezTo>
                <a:cubicBezTo>
                  <a:pt x="126994" y="42584"/>
                  <a:pt x="126872" y="42645"/>
                  <a:pt x="126690" y="42676"/>
                </a:cubicBezTo>
                <a:cubicBezTo>
                  <a:pt x="126538" y="42676"/>
                  <a:pt x="126416" y="42736"/>
                  <a:pt x="126295" y="42767"/>
                </a:cubicBezTo>
                <a:cubicBezTo>
                  <a:pt x="126234" y="42827"/>
                  <a:pt x="126143" y="42919"/>
                  <a:pt x="126143" y="42979"/>
                </a:cubicBezTo>
                <a:cubicBezTo>
                  <a:pt x="126082" y="43101"/>
                  <a:pt x="126112" y="43223"/>
                  <a:pt x="126082" y="43344"/>
                </a:cubicBezTo>
                <a:cubicBezTo>
                  <a:pt x="126021" y="43679"/>
                  <a:pt x="126173" y="44043"/>
                  <a:pt x="126021" y="44378"/>
                </a:cubicBezTo>
                <a:cubicBezTo>
                  <a:pt x="125991" y="44378"/>
                  <a:pt x="126021" y="44438"/>
                  <a:pt x="126021" y="44469"/>
                </a:cubicBezTo>
                <a:cubicBezTo>
                  <a:pt x="126082" y="44712"/>
                  <a:pt x="126295" y="44894"/>
                  <a:pt x="126416" y="45107"/>
                </a:cubicBezTo>
                <a:cubicBezTo>
                  <a:pt x="126477" y="45259"/>
                  <a:pt x="126568" y="45381"/>
                  <a:pt x="126598" y="45533"/>
                </a:cubicBezTo>
                <a:cubicBezTo>
                  <a:pt x="126629" y="45624"/>
                  <a:pt x="126568" y="45715"/>
                  <a:pt x="126538" y="45806"/>
                </a:cubicBezTo>
                <a:cubicBezTo>
                  <a:pt x="126477" y="45897"/>
                  <a:pt x="126355" y="45989"/>
                  <a:pt x="126295" y="46080"/>
                </a:cubicBezTo>
                <a:cubicBezTo>
                  <a:pt x="126234" y="46141"/>
                  <a:pt x="126295" y="46293"/>
                  <a:pt x="126355" y="46353"/>
                </a:cubicBezTo>
                <a:cubicBezTo>
                  <a:pt x="126446" y="46384"/>
                  <a:pt x="126538" y="46414"/>
                  <a:pt x="126629" y="46445"/>
                </a:cubicBezTo>
                <a:cubicBezTo>
                  <a:pt x="126720" y="46505"/>
                  <a:pt x="126781" y="46597"/>
                  <a:pt x="126720" y="46657"/>
                </a:cubicBezTo>
                <a:cubicBezTo>
                  <a:pt x="126629" y="46749"/>
                  <a:pt x="126538" y="46840"/>
                  <a:pt x="126446" y="46961"/>
                </a:cubicBezTo>
                <a:cubicBezTo>
                  <a:pt x="126386" y="47022"/>
                  <a:pt x="126446" y="47235"/>
                  <a:pt x="126507" y="47296"/>
                </a:cubicBezTo>
                <a:cubicBezTo>
                  <a:pt x="126842" y="47600"/>
                  <a:pt x="127237" y="47843"/>
                  <a:pt x="127693" y="47995"/>
                </a:cubicBezTo>
                <a:cubicBezTo>
                  <a:pt x="127754" y="48025"/>
                  <a:pt x="127814" y="48025"/>
                  <a:pt x="127875" y="48025"/>
                </a:cubicBezTo>
                <a:cubicBezTo>
                  <a:pt x="128270" y="47904"/>
                  <a:pt x="128726" y="47812"/>
                  <a:pt x="128969" y="47448"/>
                </a:cubicBezTo>
                <a:cubicBezTo>
                  <a:pt x="129091" y="47296"/>
                  <a:pt x="129213" y="47113"/>
                  <a:pt x="129364" y="47022"/>
                </a:cubicBezTo>
                <a:cubicBezTo>
                  <a:pt x="129608" y="46809"/>
                  <a:pt x="130003" y="46779"/>
                  <a:pt x="130124" y="46445"/>
                </a:cubicBezTo>
                <a:cubicBezTo>
                  <a:pt x="130155" y="46445"/>
                  <a:pt x="130185" y="46445"/>
                  <a:pt x="130216" y="46445"/>
                </a:cubicBezTo>
                <a:cubicBezTo>
                  <a:pt x="130307" y="46536"/>
                  <a:pt x="130459" y="46597"/>
                  <a:pt x="130489" y="46688"/>
                </a:cubicBezTo>
                <a:cubicBezTo>
                  <a:pt x="130550" y="46870"/>
                  <a:pt x="130550" y="47083"/>
                  <a:pt x="130580" y="47265"/>
                </a:cubicBezTo>
                <a:cubicBezTo>
                  <a:pt x="130641" y="47478"/>
                  <a:pt x="130793" y="47660"/>
                  <a:pt x="130823" y="47873"/>
                </a:cubicBezTo>
                <a:cubicBezTo>
                  <a:pt x="130854" y="48238"/>
                  <a:pt x="131036" y="48511"/>
                  <a:pt x="131219" y="48815"/>
                </a:cubicBezTo>
                <a:cubicBezTo>
                  <a:pt x="131371" y="49089"/>
                  <a:pt x="131523" y="49393"/>
                  <a:pt x="131735" y="49636"/>
                </a:cubicBezTo>
                <a:cubicBezTo>
                  <a:pt x="131827" y="49727"/>
                  <a:pt x="131766" y="49788"/>
                  <a:pt x="131735" y="49879"/>
                </a:cubicBezTo>
                <a:cubicBezTo>
                  <a:pt x="131705" y="49970"/>
                  <a:pt x="131675" y="50062"/>
                  <a:pt x="131675" y="50153"/>
                </a:cubicBezTo>
                <a:cubicBezTo>
                  <a:pt x="131675" y="50153"/>
                  <a:pt x="131675" y="50153"/>
                  <a:pt x="131675" y="50153"/>
                </a:cubicBezTo>
                <a:cubicBezTo>
                  <a:pt x="131675" y="50153"/>
                  <a:pt x="131675" y="50183"/>
                  <a:pt x="131675" y="50183"/>
                </a:cubicBezTo>
                <a:cubicBezTo>
                  <a:pt x="131735" y="50274"/>
                  <a:pt x="131796" y="50305"/>
                  <a:pt x="131827" y="50396"/>
                </a:cubicBezTo>
                <a:cubicBezTo>
                  <a:pt x="132070" y="51034"/>
                  <a:pt x="132191" y="50852"/>
                  <a:pt x="132738" y="50791"/>
                </a:cubicBezTo>
                <a:cubicBezTo>
                  <a:pt x="132890" y="50761"/>
                  <a:pt x="132951" y="50670"/>
                  <a:pt x="132982" y="50518"/>
                </a:cubicBezTo>
                <a:cubicBezTo>
                  <a:pt x="133042" y="50305"/>
                  <a:pt x="133194" y="50214"/>
                  <a:pt x="133407" y="50183"/>
                </a:cubicBezTo>
                <a:cubicBezTo>
                  <a:pt x="133498" y="50153"/>
                  <a:pt x="133589" y="50153"/>
                  <a:pt x="133711" y="50153"/>
                </a:cubicBezTo>
                <a:cubicBezTo>
                  <a:pt x="133985" y="50153"/>
                  <a:pt x="134228" y="50092"/>
                  <a:pt x="134349" y="49818"/>
                </a:cubicBezTo>
                <a:cubicBezTo>
                  <a:pt x="134805" y="49910"/>
                  <a:pt x="134775" y="49545"/>
                  <a:pt x="134866" y="49302"/>
                </a:cubicBezTo>
                <a:cubicBezTo>
                  <a:pt x="134866" y="49241"/>
                  <a:pt x="134866" y="49180"/>
                  <a:pt x="134866" y="49119"/>
                </a:cubicBezTo>
                <a:cubicBezTo>
                  <a:pt x="134836" y="48998"/>
                  <a:pt x="134775" y="48967"/>
                  <a:pt x="134653" y="48998"/>
                </a:cubicBezTo>
                <a:cubicBezTo>
                  <a:pt x="134623" y="48998"/>
                  <a:pt x="134593" y="48998"/>
                  <a:pt x="134562" y="48967"/>
                </a:cubicBezTo>
                <a:cubicBezTo>
                  <a:pt x="134562" y="48967"/>
                  <a:pt x="134532" y="48937"/>
                  <a:pt x="134532" y="48907"/>
                </a:cubicBezTo>
                <a:cubicBezTo>
                  <a:pt x="134532" y="48603"/>
                  <a:pt x="134501" y="48268"/>
                  <a:pt x="134623" y="47964"/>
                </a:cubicBezTo>
                <a:cubicBezTo>
                  <a:pt x="134653" y="47812"/>
                  <a:pt x="134684" y="47660"/>
                  <a:pt x="134684" y="47508"/>
                </a:cubicBezTo>
                <a:cubicBezTo>
                  <a:pt x="134684" y="47204"/>
                  <a:pt x="134836" y="47052"/>
                  <a:pt x="135079" y="46900"/>
                </a:cubicBezTo>
                <a:cubicBezTo>
                  <a:pt x="135231" y="46779"/>
                  <a:pt x="135413" y="46718"/>
                  <a:pt x="135565" y="46566"/>
                </a:cubicBezTo>
                <a:cubicBezTo>
                  <a:pt x="135748" y="46445"/>
                  <a:pt x="135869" y="46262"/>
                  <a:pt x="135839" y="45989"/>
                </a:cubicBezTo>
                <a:cubicBezTo>
                  <a:pt x="135839" y="45867"/>
                  <a:pt x="135869" y="45745"/>
                  <a:pt x="135869" y="45624"/>
                </a:cubicBezTo>
                <a:cubicBezTo>
                  <a:pt x="135869" y="45533"/>
                  <a:pt x="135869" y="45442"/>
                  <a:pt x="135808" y="45381"/>
                </a:cubicBezTo>
                <a:cubicBezTo>
                  <a:pt x="135565" y="45046"/>
                  <a:pt x="135352" y="44742"/>
                  <a:pt x="134957" y="44590"/>
                </a:cubicBezTo>
                <a:cubicBezTo>
                  <a:pt x="134745" y="44499"/>
                  <a:pt x="134684" y="44317"/>
                  <a:pt x="134684" y="44135"/>
                </a:cubicBezTo>
                <a:cubicBezTo>
                  <a:pt x="134684" y="43618"/>
                  <a:pt x="134684" y="43131"/>
                  <a:pt x="134714" y="42615"/>
                </a:cubicBezTo>
                <a:cubicBezTo>
                  <a:pt x="134714" y="42524"/>
                  <a:pt x="134775" y="42432"/>
                  <a:pt x="134805" y="42341"/>
                </a:cubicBezTo>
                <a:cubicBezTo>
                  <a:pt x="135079" y="41916"/>
                  <a:pt x="135413" y="41520"/>
                  <a:pt x="135869" y="41247"/>
                </a:cubicBezTo>
                <a:cubicBezTo>
                  <a:pt x="136082" y="41095"/>
                  <a:pt x="136264" y="40913"/>
                  <a:pt x="136447" y="40761"/>
                </a:cubicBezTo>
                <a:cubicBezTo>
                  <a:pt x="136842" y="40396"/>
                  <a:pt x="136811" y="40396"/>
                  <a:pt x="137055" y="39879"/>
                </a:cubicBezTo>
                <a:cubicBezTo>
                  <a:pt x="137115" y="39727"/>
                  <a:pt x="137115" y="39606"/>
                  <a:pt x="137085" y="39423"/>
                </a:cubicBezTo>
                <a:cubicBezTo>
                  <a:pt x="136994" y="39058"/>
                  <a:pt x="137085" y="38633"/>
                  <a:pt x="137237" y="38359"/>
                </a:cubicBezTo>
                <a:cubicBezTo>
                  <a:pt x="137419" y="38055"/>
                  <a:pt x="137602" y="37812"/>
                  <a:pt x="138027" y="37903"/>
                </a:cubicBezTo>
                <a:cubicBezTo>
                  <a:pt x="138514" y="37843"/>
                  <a:pt x="138939" y="37903"/>
                  <a:pt x="139365" y="38116"/>
                </a:cubicBezTo>
                <a:cubicBezTo>
                  <a:pt x="139486" y="38177"/>
                  <a:pt x="139577" y="38481"/>
                  <a:pt x="139456" y="38542"/>
                </a:cubicBezTo>
                <a:cubicBezTo>
                  <a:pt x="139304" y="38633"/>
                  <a:pt x="139182" y="38694"/>
                  <a:pt x="139182" y="38876"/>
                </a:cubicBezTo>
                <a:cubicBezTo>
                  <a:pt x="139182" y="38998"/>
                  <a:pt x="139122" y="39119"/>
                  <a:pt x="139061" y="39241"/>
                </a:cubicBezTo>
                <a:cubicBezTo>
                  <a:pt x="138726" y="39666"/>
                  <a:pt x="138453" y="40153"/>
                  <a:pt x="138088" y="40548"/>
                </a:cubicBezTo>
                <a:cubicBezTo>
                  <a:pt x="137966" y="40669"/>
                  <a:pt x="137875" y="40791"/>
                  <a:pt x="137814" y="40943"/>
                </a:cubicBezTo>
                <a:cubicBezTo>
                  <a:pt x="137754" y="41156"/>
                  <a:pt x="137571" y="41217"/>
                  <a:pt x="137359" y="41186"/>
                </a:cubicBezTo>
                <a:cubicBezTo>
                  <a:pt x="137237" y="41186"/>
                  <a:pt x="137146" y="41247"/>
                  <a:pt x="137176" y="41369"/>
                </a:cubicBezTo>
                <a:cubicBezTo>
                  <a:pt x="137207" y="41520"/>
                  <a:pt x="137176" y="41672"/>
                  <a:pt x="137115" y="41824"/>
                </a:cubicBezTo>
                <a:cubicBezTo>
                  <a:pt x="137085" y="41946"/>
                  <a:pt x="137115" y="42068"/>
                  <a:pt x="137115" y="42189"/>
                </a:cubicBezTo>
                <a:cubicBezTo>
                  <a:pt x="137146" y="42311"/>
                  <a:pt x="137207" y="42432"/>
                  <a:pt x="137237" y="42554"/>
                </a:cubicBezTo>
                <a:cubicBezTo>
                  <a:pt x="137359" y="43040"/>
                  <a:pt x="137541" y="43527"/>
                  <a:pt x="137450" y="44043"/>
                </a:cubicBezTo>
                <a:cubicBezTo>
                  <a:pt x="137419" y="44135"/>
                  <a:pt x="137450" y="44226"/>
                  <a:pt x="137450" y="44317"/>
                </a:cubicBezTo>
                <a:cubicBezTo>
                  <a:pt x="137480" y="44499"/>
                  <a:pt x="137571" y="44621"/>
                  <a:pt x="137754" y="44682"/>
                </a:cubicBezTo>
                <a:cubicBezTo>
                  <a:pt x="137875" y="44742"/>
                  <a:pt x="137966" y="44803"/>
                  <a:pt x="138088" y="44864"/>
                </a:cubicBezTo>
                <a:lnTo>
                  <a:pt x="138088" y="44864"/>
                </a:lnTo>
                <a:cubicBezTo>
                  <a:pt x="138088" y="44864"/>
                  <a:pt x="138058" y="44864"/>
                  <a:pt x="138058" y="44864"/>
                </a:cubicBezTo>
                <a:lnTo>
                  <a:pt x="138118" y="44834"/>
                </a:lnTo>
                <a:lnTo>
                  <a:pt x="138088" y="44864"/>
                </a:lnTo>
                <a:cubicBezTo>
                  <a:pt x="138179" y="44925"/>
                  <a:pt x="138240" y="44986"/>
                  <a:pt x="138331" y="44986"/>
                </a:cubicBezTo>
                <a:cubicBezTo>
                  <a:pt x="138544" y="44955"/>
                  <a:pt x="138696" y="45046"/>
                  <a:pt x="138787" y="45229"/>
                </a:cubicBezTo>
                <a:cubicBezTo>
                  <a:pt x="138909" y="45411"/>
                  <a:pt x="139122" y="45442"/>
                  <a:pt x="139334" y="45381"/>
                </a:cubicBezTo>
                <a:cubicBezTo>
                  <a:pt x="139517" y="45320"/>
                  <a:pt x="139699" y="45229"/>
                  <a:pt x="139881" y="45168"/>
                </a:cubicBezTo>
                <a:cubicBezTo>
                  <a:pt x="140459" y="44864"/>
                  <a:pt x="141097" y="44712"/>
                  <a:pt x="141766" y="44682"/>
                </a:cubicBezTo>
                <a:cubicBezTo>
                  <a:pt x="142009" y="44682"/>
                  <a:pt x="142222" y="44651"/>
                  <a:pt x="142465" y="44621"/>
                </a:cubicBezTo>
                <a:cubicBezTo>
                  <a:pt x="142526" y="44621"/>
                  <a:pt x="142617" y="44651"/>
                  <a:pt x="142647" y="44682"/>
                </a:cubicBezTo>
                <a:cubicBezTo>
                  <a:pt x="142769" y="44986"/>
                  <a:pt x="143103" y="44894"/>
                  <a:pt x="143286" y="45046"/>
                </a:cubicBezTo>
                <a:cubicBezTo>
                  <a:pt x="143316" y="45046"/>
                  <a:pt x="143377" y="45077"/>
                  <a:pt x="143377" y="45077"/>
                </a:cubicBezTo>
                <a:cubicBezTo>
                  <a:pt x="143407" y="45107"/>
                  <a:pt x="143407" y="45138"/>
                  <a:pt x="143407" y="45168"/>
                </a:cubicBezTo>
                <a:cubicBezTo>
                  <a:pt x="143286" y="45229"/>
                  <a:pt x="143195" y="45290"/>
                  <a:pt x="143073" y="45350"/>
                </a:cubicBezTo>
                <a:cubicBezTo>
                  <a:pt x="142891" y="45442"/>
                  <a:pt x="142678" y="45472"/>
                  <a:pt x="142556" y="45654"/>
                </a:cubicBezTo>
                <a:cubicBezTo>
                  <a:pt x="142343" y="45989"/>
                  <a:pt x="142070" y="45989"/>
                  <a:pt x="141736" y="45867"/>
                </a:cubicBezTo>
                <a:cubicBezTo>
                  <a:pt x="141523" y="45776"/>
                  <a:pt x="141280" y="45745"/>
                  <a:pt x="141036" y="45715"/>
                </a:cubicBezTo>
                <a:cubicBezTo>
                  <a:pt x="140945" y="45715"/>
                  <a:pt x="140854" y="45685"/>
                  <a:pt x="140763" y="45715"/>
                </a:cubicBezTo>
                <a:cubicBezTo>
                  <a:pt x="140429" y="45806"/>
                  <a:pt x="140125" y="45897"/>
                  <a:pt x="139821" y="46019"/>
                </a:cubicBezTo>
                <a:cubicBezTo>
                  <a:pt x="139486" y="46141"/>
                  <a:pt x="139243" y="46323"/>
                  <a:pt x="139243" y="46688"/>
                </a:cubicBezTo>
                <a:cubicBezTo>
                  <a:pt x="139213" y="46870"/>
                  <a:pt x="139091" y="46961"/>
                  <a:pt x="138939" y="47022"/>
                </a:cubicBezTo>
                <a:cubicBezTo>
                  <a:pt x="138787" y="47052"/>
                  <a:pt x="138666" y="47083"/>
                  <a:pt x="138544" y="47113"/>
                </a:cubicBezTo>
                <a:cubicBezTo>
                  <a:pt x="138301" y="47204"/>
                  <a:pt x="138240" y="47356"/>
                  <a:pt x="138422" y="47630"/>
                </a:cubicBezTo>
                <a:cubicBezTo>
                  <a:pt x="138453" y="47660"/>
                  <a:pt x="138453" y="47660"/>
                  <a:pt x="138483" y="47691"/>
                </a:cubicBezTo>
                <a:cubicBezTo>
                  <a:pt x="138757" y="47691"/>
                  <a:pt x="138939" y="47478"/>
                  <a:pt x="139152" y="47326"/>
                </a:cubicBezTo>
                <a:cubicBezTo>
                  <a:pt x="139304" y="47235"/>
                  <a:pt x="139365" y="47235"/>
                  <a:pt x="139517" y="47326"/>
                </a:cubicBezTo>
                <a:cubicBezTo>
                  <a:pt x="139608" y="47417"/>
                  <a:pt x="139699" y="47508"/>
                  <a:pt x="139821" y="47569"/>
                </a:cubicBezTo>
                <a:cubicBezTo>
                  <a:pt x="139942" y="47600"/>
                  <a:pt x="140003" y="47691"/>
                  <a:pt x="140003" y="47782"/>
                </a:cubicBezTo>
                <a:cubicBezTo>
                  <a:pt x="140003" y="48025"/>
                  <a:pt x="140033" y="48268"/>
                  <a:pt x="140003" y="48542"/>
                </a:cubicBezTo>
                <a:cubicBezTo>
                  <a:pt x="140003" y="48663"/>
                  <a:pt x="139881" y="48755"/>
                  <a:pt x="139760" y="48785"/>
                </a:cubicBezTo>
                <a:cubicBezTo>
                  <a:pt x="139699" y="48815"/>
                  <a:pt x="139547" y="48785"/>
                  <a:pt x="139486" y="48724"/>
                </a:cubicBezTo>
                <a:cubicBezTo>
                  <a:pt x="139365" y="48603"/>
                  <a:pt x="139243" y="48451"/>
                  <a:pt x="139091" y="48299"/>
                </a:cubicBezTo>
                <a:cubicBezTo>
                  <a:pt x="138970" y="48147"/>
                  <a:pt x="138848" y="48116"/>
                  <a:pt x="138666" y="48177"/>
                </a:cubicBezTo>
                <a:cubicBezTo>
                  <a:pt x="138392" y="48268"/>
                  <a:pt x="138179" y="48390"/>
                  <a:pt x="138088" y="48663"/>
                </a:cubicBezTo>
                <a:cubicBezTo>
                  <a:pt x="138027" y="48846"/>
                  <a:pt x="137936" y="48998"/>
                  <a:pt x="137875" y="49180"/>
                </a:cubicBezTo>
                <a:cubicBezTo>
                  <a:pt x="137784" y="49423"/>
                  <a:pt x="137754" y="49666"/>
                  <a:pt x="137814" y="49940"/>
                </a:cubicBezTo>
                <a:cubicBezTo>
                  <a:pt x="137906" y="50244"/>
                  <a:pt x="137936" y="50548"/>
                  <a:pt x="137997" y="50882"/>
                </a:cubicBezTo>
                <a:cubicBezTo>
                  <a:pt x="137997" y="50913"/>
                  <a:pt x="137936" y="51004"/>
                  <a:pt x="137906" y="51034"/>
                </a:cubicBezTo>
                <a:cubicBezTo>
                  <a:pt x="137754" y="51095"/>
                  <a:pt x="137602" y="51156"/>
                  <a:pt x="137419" y="51186"/>
                </a:cubicBezTo>
                <a:cubicBezTo>
                  <a:pt x="137267" y="51247"/>
                  <a:pt x="137176" y="51369"/>
                  <a:pt x="137146" y="51551"/>
                </a:cubicBezTo>
                <a:cubicBezTo>
                  <a:pt x="137115" y="51855"/>
                  <a:pt x="136477" y="51885"/>
                  <a:pt x="136325" y="51673"/>
                </a:cubicBezTo>
                <a:cubicBezTo>
                  <a:pt x="136295" y="51612"/>
                  <a:pt x="136264" y="51551"/>
                  <a:pt x="136234" y="51490"/>
                </a:cubicBezTo>
                <a:cubicBezTo>
                  <a:pt x="136143" y="51338"/>
                  <a:pt x="135991" y="51277"/>
                  <a:pt x="135808" y="51308"/>
                </a:cubicBezTo>
                <a:cubicBezTo>
                  <a:pt x="135474" y="51338"/>
                  <a:pt x="135170" y="51429"/>
                  <a:pt x="134866" y="51581"/>
                </a:cubicBezTo>
                <a:cubicBezTo>
                  <a:pt x="134471" y="51825"/>
                  <a:pt x="134076" y="52037"/>
                  <a:pt x="133650" y="52220"/>
                </a:cubicBezTo>
                <a:cubicBezTo>
                  <a:pt x="133498" y="52281"/>
                  <a:pt x="133438" y="52463"/>
                  <a:pt x="133286" y="52554"/>
                </a:cubicBezTo>
                <a:cubicBezTo>
                  <a:pt x="133225" y="52584"/>
                  <a:pt x="133073" y="52615"/>
                  <a:pt x="133012" y="52554"/>
                </a:cubicBezTo>
                <a:cubicBezTo>
                  <a:pt x="132830" y="52432"/>
                  <a:pt x="132678" y="52281"/>
                  <a:pt x="132556" y="52098"/>
                </a:cubicBezTo>
                <a:cubicBezTo>
                  <a:pt x="132495" y="52037"/>
                  <a:pt x="132556" y="51916"/>
                  <a:pt x="132526" y="51825"/>
                </a:cubicBezTo>
                <a:cubicBezTo>
                  <a:pt x="132526" y="51733"/>
                  <a:pt x="132374" y="51673"/>
                  <a:pt x="132313" y="51733"/>
                </a:cubicBezTo>
                <a:cubicBezTo>
                  <a:pt x="132130" y="51825"/>
                  <a:pt x="132009" y="51946"/>
                  <a:pt x="131796" y="51977"/>
                </a:cubicBezTo>
                <a:cubicBezTo>
                  <a:pt x="131462" y="51977"/>
                  <a:pt x="131219" y="52189"/>
                  <a:pt x="130975" y="52311"/>
                </a:cubicBezTo>
                <a:cubicBezTo>
                  <a:pt x="130945" y="52341"/>
                  <a:pt x="130823" y="52341"/>
                  <a:pt x="130793" y="52281"/>
                </a:cubicBezTo>
                <a:cubicBezTo>
                  <a:pt x="130702" y="52189"/>
                  <a:pt x="130580" y="52037"/>
                  <a:pt x="130428" y="52007"/>
                </a:cubicBezTo>
                <a:cubicBezTo>
                  <a:pt x="130246" y="51977"/>
                  <a:pt x="130064" y="51946"/>
                  <a:pt x="129972" y="51855"/>
                </a:cubicBezTo>
                <a:cubicBezTo>
                  <a:pt x="129851" y="51764"/>
                  <a:pt x="129820" y="51581"/>
                  <a:pt x="129760" y="51460"/>
                </a:cubicBezTo>
                <a:cubicBezTo>
                  <a:pt x="129729" y="51399"/>
                  <a:pt x="129760" y="51338"/>
                  <a:pt x="129790" y="51277"/>
                </a:cubicBezTo>
                <a:cubicBezTo>
                  <a:pt x="129790" y="51277"/>
                  <a:pt x="129851" y="51277"/>
                  <a:pt x="129881" y="51277"/>
                </a:cubicBezTo>
                <a:cubicBezTo>
                  <a:pt x="130155" y="51369"/>
                  <a:pt x="130428" y="51399"/>
                  <a:pt x="130672" y="51612"/>
                </a:cubicBezTo>
                <a:cubicBezTo>
                  <a:pt x="130945" y="51825"/>
                  <a:pt x="131249" y="51733"/>
                  <a:pt x="131431" y="51429"/>
                </a:cubicBezTo>
                <a:cubicBezTo>
                  <a:pt x="131644" y="51034"/>
                  <a:pt x="131735" y="50639"/>
                  <a:pt x="131675" y="50183"/>
                </a:cubicBezTo>
                <a:cubicBezTo>
                  <a:pt x="131675" y="50183"/>
                  <a:pt x="131675" y="50183"/>
                  <a:pt x="131644" y="50153"/>
                </a:cubicBezTo>
                <a:cubicBezTo>
                  <a:pt x="131675" y="50153"/>
                  <a:pt x="131675" y="50153"/>
                  <a:pt x="131675" y="50153"/>
                </a:cubicBezTo>
                <a:cubicBezTo>
                  <a:pt x="131310" y="50122"/>
                  <a:pt x="131036" y="50274"/>
                  <a:pt x="130793" y="50518"/>
                </a:cubicBezTo>
                <a:cubicBezTo>
                  <a:pt x="130702" y="50578"/>
                  <a:pt x="130702" y="50730"/>
                  <a:pt x="130763" y="50852"/>
                </a:cubicBezTo>
                <a:cubicBezTo>
                  <a:pt x="130823" y="50974"/>
                  <a:pt x="130915" y="51065"/>
                  <a:pt x="130975" y="51186"/>
                </a:cubicBezTo>
                <a:cubicBezTo>
                  <a:pt x="131006" y="51217"/>
                  <a:pt x="130975" y="51308"/>
                  <a:pt x="130945" y="51338"/>
                </a:cubicBezTo>
                <a:cubicBezTo>
                  <a:pt x="130915" y="51338"/>
                  <a:pt x="130823" y="51308"/>
                  <a:pt x="130763" y="51308"/>
                </a:cubicBezTo>
                <a:cubicBezTo>
                  <a:pt x="130732" y="51308"/>
                  <a:pt x="130732" y="51277"/>
                  <a:pt x="130702" y="51277"/>
                </a:cubicBezTo>
                <a:cubicBezTo>
                  <a:pt x="130459" y="51095"/>
                  <a:pt x="130398" y="50761"/>
                  <a:pt x="130094" y="50639"/>
                </a:cubicBezTo>
                <a:cubicBezTo>
                  <a:pt x="130064" y="50639"/>
                  <a:pt x="130064" y="50548"/>
                  <a:pt x="130064" y="50487"/>
                </a:cubicBezTo>
                <a:cubicBezTo>
                  <a:pt x="130094" y="50244"/>
                  <a:pt x="130216" y="50092"/>
                  <a:pt x="130459" y="49970"/>
                </a:cubicBezTo>
                <a:cubicBezTo>
                  <a:pt x="130550" y="49940"/>
                  <a:pt x="130520" y="49879"/>
                  <a:pt x="130489" y="49818"/>
                </a:cubicBezTo>
                <a:cubicBezTo>
                  <a:pt x="130459" y="49788"/>
                  <a:pt x="130428" y="49758"/>
                  <a:pt x="130398" y="49758"/>
                </a:cubicBezTo>
                <a:cubicBezTo>
                  <a:pt x="130094" y="49606"/>
                  <a:pt x="130003" y="49363"/>
                  <a:pt x="130124" y="49028"/>
                </a:cubicBezTo>
                <a:cubicBezTo>
                  <a:pt x="130216" y="48907"/>
                  <a:pt x="130246" y="48755"/>
                  <a:pt x="130216" y="48572"/>
                </a:cubicBezTo>
                <a:cubicBezTo>
                  <a:pt x="130216" y="48481"/>
                  <a:pt x="130094" y="48390"/>
                  <a:pt x="130033" y="48420"/>
                </a:cubicBezTo>
                <a:cubicBezTo>
                  <a:pt x="129972" y="48420"/>
                  <a:pt x="129881" y="48420"/>
                  <a:pt x="129820" y="48451"/>
                </a:cubicBezTo>
                <a:cubicBezTo>
                  <a:pt x="129456" y="48663"/>
                  <a:pt x="129182" y="48998"/>
                  <a:pt x="128757" y="49119"/>
                </a:cubicBezTo>
                <a:cubicBezTo>
                  <a:pt x="128726" y="49150"/>
                  <a:pt x="128665" y="49241"/>
                  <a:pt x="128665" y="49302"/>
                </a:cubicBezTo>
                <a:cubicBezTo>
                  <a:pt x="128696" y="49666"/>
                  <a:pt x="128392" y="50001"/>
                  <a:pt x="128574" y="50366"/>
                </a:cubicBezTo>
                <a:cubicBezTo>
                  <a:pt x="128574" y="50426"/>
                  <a:pt x="128544" y="50487"/>
                  <a:pt x="128513" y="50548"/>
                </a:cubicBezTo>
                <a:cubicBezTo>
                  <a:pt x="128453" y="50700"/>
                  <a:pt x="128513" y="50791"/>
                  <a:pt x="128605" y="50913"/>
                </a:cubicBezTo>
                <a:cubicBezTo>
                  <a:pt x="128665" y="50974"/>
                  <a:pt x="128757" y="51034"/>
                  <a:pt x="128757" y="51125"/>
                </a:cubicBezTo>
                <a:cubicBezTo>
                  <a:pt x="128848" y="51521"/>
                  <a:pt x="129000" y="51916"/>
                  <a:pt x="129030" y="52311"/>
                </a:cubicBezTo>
                <a:cubicBezTo>
                  <a:pt x="129030" y="52554"/>
                  <a:pt x="128726" y="52858"/>
                  <a:pt x="128513" y="52797"/>
                </a:cubicBezTo>
                <a:cubicBezTo>
                  <a:pt x="128240" y="52736"/>
                  <a:pt x="127997" y="52736"/>
                  <a:pt x="127754" y="52888"/>
                </a:cubicBezTo>
                <a:cubicBezTo>
                  <a:pt x="127571" y="52980"/>
                  <a:pt x="127328" y="53071"/>
                  <a:pt x="127115" y="53101"/>
                </a:cubicBezTo>
                <a:cubicBezTo>
                  <a:pt x="126811" y="53162"/>
                  <a:pt x="126568" y="53314"/>
                  <a:pt x="126295" y="53466"/>
                </a:cubicBezTo>
                <a:cubicBezTo>
                  <a:pt x="126051" y="53588"/>
                  <a:pt x="125899" y="53740"/>
                  <a:pt x="125808" y="54013"/>
                </a:cubicBezTo>
                <a:cubicBezTo>
                  <a:pt x="125535" y="54864"/>
                  <a:pt x="125535" y="54864"/>
                  <a:pt x="124836" y="55381"/>
                </a:cubicBezTo>
                <a:cubicBezTo>
                  <a:pt x="124684" y="55502"/>
                  <a:pt x="124471" y="55563"/>
                  <a:pt x="124319" y="55654"/>
                </a:cubicBezTo>
                <a:cubicBezTo>
                  <a:pt x="124228" y="55715"/>
                  <a:pt x="124167" y="55806"/>
                  <a:pt x="124136" y="55867"/>
                </a:cubicBezTo>
                <a:cubicBezTo>
                  <a:pt x="124076" y="55989"/>
                  <a:pt x="124076" y="56141"/>
                  <a:pt x="124045" y="56232"/>
                </a:cubicBezTo>
                <a:cubicBezTo>
                  <a:pt x="123954" y="56445"/>
                  <a:pt x="123832" y="56566"/>
                  <a:pt x="123620" y="56627"/>
                </a:cubicBezTo>
                <a:cubicBezTo>
                  <a:pt x="123529" y="56657"/>
                  <a:pt x="123437" y="56688"/>
                  <a:pt x="123346" y="56718"/>
                </a:cubicBezTo>
                <a:cubicBezTo>
                  <a:pt x="123164" y="56749"/>
                  <a:pt x="123042" y="56840"/>
                  <a:pt x="122981" y="56992"/>
                </a:cubicBezTo>
                <a:cubicBezTo>
                  <a:pt x="122860" y="57205"/>
                  <a:pt x="122647" y="57205"/>
                  <a:pt x="122434" y="57205"/>
                </a:cubicBezTo>
                <a:cubicBezTo>
                  <a:pt x="122282" y="57174"/>
                  <a:pt x="122130" y="57083"/>
                  <a:pt x="122009" y="56992"/>
                </a:cubicBezTo>
                <a:cubicBezTo>
                  <a:pt x="121948" y="56961"/>
                  <a:pt x="121826" y="56931"/>
                  <a:pt x="121735" y="56931"/>
                </a:cubicBezTo>
                <a:cubicBezTo>
                  <a:pt x="121644" y="56931"/>
                  <a:pt x="121522" y="57053"/>
                  <a:pt x="121522" y="57113"/>
                </a:cubicBezTo>
                <a:cubicBezTo>
                  <a:pt x="121583" y="57296"/>
                  <a:pt x="121644" y="57478"/>
                  <a:pt x="121674" y="57661"/>
                </a:cubicBezTo>
                <a:cubicBezTo>
                  <a:pt x="121705" y="57782"/>
                  <a:pt x="121583" y="57904"/>
                  <a:pt x="121431" y="57904"/>
                </a:cubicBezTo>
                <a:cubicBezTo>
                  <a:pt x="121218" y="57934"/>
                  <a:pt x="120975" y="57904"/>
                  <a:pt x="120763" y="57813"/>
                </a:cubicBezTo>
                <a:cubicBezTo>
                  <a:pt x="120641" y="57782"/>
                  <a:pt x="120489" y="57752"/>
                  <a:pt x="120367" y="57782"/>
                </a:cubicBezTo>
                <a:cubicBezTo>
                  <a:pt x="120124" y="57813"/>
                  <a:pt x="119851" y="57904"/>
                  <a:pt x="119607" y="57995"/>
                </a:cubicBezTo>
                <a:cubicBezTo>
                  <a:pt x="119516" y="57995"/>
                  <a:pt x="119455" y="58116"/>
                  <a:pt x="119455" y="58208"/>
                </a:cubicBezTo>
                <a:cubicBezTo>
                  <a:pt x="119516" y="58512"/>
                  <a:pt x="119547" y="58846"/>
                  <a:pt x="120003" y="58846"/>
                </a:cubicBezTo>
                <a:cubicBezTo>
                  <a:pt x="120215" y="58876"/>
                  <a:pt x="120367" y="59028"/>
                  <a:pt x="120580" y="59059"/>
                </a:cubicBezTo>
                <a:cubicBezTo>
                  <a:pt x="120884" y="59120"/>
                  <a:pt x="121127" y="59332"/>
                  <a:pt x="121218" y="59606"/>
                </a:cubicBezTo>
                <a:cubicBezTo>
                  <a:pt x="121310" y="59879"/>
                  <a:pt x="121492" y="60092"/>
                  <a:pt x="121766" y="60244"/>
                </a:cubicBezTo>
                <a:cubicBezTo>
                  <a:pt x="121948" y="60366"/>
                  <a:pt x="122009" y="60518"/>
                  <a:pt x="122009" y="60730"/>
                </a:cubicBezTo>
                <a:cubicBezTo>
                  <a:pt x="121978" y="61217"/>
                  <a:pt x="121948" y="61734"/>
                  <a:pt x="121918" y="62220"/>
                </a:cubicBezTo>
                <a:cubicBezTo>
                  <a:pt x="121887" y="62402"/>
                  <a:pt x="121826" y="62585"/>
                  <a:pt x="121766" y="62767"/>
                </a:cubicBezTo>
                <a:cubicBezTo>
                  <a:pt x="121705" y="62949"/>
                  <a:pt x="121462" y="63101"/>
                  <a:pt x="121279" y="63041"/>
                </a:cubicBezTo>
                <a:cubicBezTo>
                  <a:pt x="120945" y="62919"/>
                  <a:pt x="120550" y="63101"/>
                  <a:pt x="120215" y="62919"/>
                </a:cubicBezTo>
                <a:cubicBezTo>
                  <a:pt x="120124" y="62889"/>
                  <a:pt x="120003" y="62889"/>
                  <a:pt x="119911" y="62919"/>
                </a:cubicBezTo>
                <a:cubicBezTo>
                  <a:pt x="119577" y="63010"/>
                  <a:pt x="119243" y="62980"/>
                  <a:pt x="118939" y="62889"/>
                </a:cubicBezTo>
                <a:cubicBezTo>
                  <a:pt x="118574" y="62797"/>
                  <a:pt x="118240" y="62706"/>
                  <a:pt x="117875" y="62797"/>
                </a:cubicBezTo>
                <a:cubicBezTo>
                  <a:pt x="117784" y="62828"/>
                  <a:pt x="117662" y="62828"/>
                  <a:pt x="117571" y="62797"/>
                </a:cubicBezTo>
                <a:cubicBezTo>
                  <a:pt x="117145" y="62645"/>
                  <a:pt x="116781" y="62645"/>
                  <a:pt x="116477" y="63010"/>
                </a:cubicBezTo>
                <a:cubicBezTo>
                  <a:pt x="116446" y="63071"/>
                  <a:pt x="116294" y="63071"/>
                  <a:pt x="116203" y="63101"/>
                </a:cubicBezTo>
                <a:cubicBezTo>
                  <a:pt x="116142" y="63132"/>
                  <a:pt x="116082" y="63162"/>
                  <a:pt x="116021" y="63193"/>
                </a:cubicBezTo>
                <a:cubicBezTo>
                  <a:pt x="115930" y="63223"/>
                  <a:pt x="115838" y="63405"/>
                  <a:pt x="115899" y="63496"/>
                </a:cubicBezTo>
                <a:cubicBezTo>
                  <a:pt x="116051" y="63800"/>
                  <a:pt x="116173" y="64135"/>
                  <a:pt x="116082" y="64500"/>
                </a:cubicBezTo>
                <a:cubicBezTo>
                  <a:pt x="116082" y="64500"/>
                  <a:pt x="116112" y="64560"/>
                  <a:pt x="116112" y="64591"/>
                </a:cubicBezTo>
                <a:cubicBezTo>
                  <a:pt x="116264" y="65290"/>
                  <a:pt x="116142" y="65959"/>
                  <a:pt x="115808" y="66597"/>
                </a:cubicBezTo>
                <a:cubicBezTo>
                  <a:pt x="115717" y="66779"/>
                  <a:pt x="115656" y="66962"/>
                  <a:pt x="115595" y="67114"/>
                </a:cubicBezTo>
                <a:cubicBezTo>
                  <a:pt x="115534" y="67235"/>
                  <a:pt x="115534" y="67387"/>
                  <a:pt x="115626" y="67478"/>
                </a:cubicBezTo>
                <a:cubicBezTo>
                  <a:pt x="115930" y="67813"/>
                  <a:pt x="116051" y="68177"/>
                  <a:pt x="115990" y="68603"/>
                </a:cubicBezTo>
                <a:cubicBezTo>
                  <a:pt x="115990" y="68664"/>
                  <a:pt x="116021" y="68755"/>
                  <a:pt x="116021" y="68816"/>
                </a:cubicBezTo>
                <a:cubicBezTo>
                  <a:pt x="116051" y="68846"/>
                  <a:pt x="116082" y="68937"/>
                  <a:pt x="116142" y="68937"/>
                </a:cubicBezTo>
                <a:cubicBezTo>
                  <a:pt x="116386" y="69028"/>
                  <a:pt x="116629" y="69150"/>
                  <a:pt x="116902" y="69089"/>
                </a:cubicBezTo>
                <a:cubicBezTo>
                  <a:pt x="117054" y="69028"/>
                  <a:pt x="117176" y="69028"/>
                  <a:pt x="117297" y="69028"/>
                </a:cubicBezTo>
                <a:cubicBezTo>
                  <a:pt x="117480" y="69028"/>
                  <a:pt x="117632" y="69089"/>
                  <a:pt x="117753" y="69211"/>
                </a:cubicBezTo>
                <a:cubicBezTo>
                  <a:pt x="117875" y="69393"/>
                  <a:pt x="117996" y="69606"/>
                  <a:pt x="118118" y="69788"/>
                </a:cubicBezTo>
                <a:cubicBezTo>
                  <a:pt x="118270" y="69971"/>
                  <a:pt x="118544" y="70032"/>
                  <a:pt x="118756" y="69910"/>
                </a:cubicBezTo>
                <a:cubicBezTo>
                  <a:pt x="118908" y="69849"/>
                  <a:pt x="119030" y="69758"/>
                  <a:pt x="119182" y="69667"/>
                </a:cubicBezTo>
                <a:cubicBezTo>
                  <a:pt x="119516" y="69454"/>
                  <a:pt x="119881" y="69363"/>
                  <a:pt x="120307" y="69393"/>
                </a:cubicBezTo>
                <a:cubicBezTo>
                  <a:pt x="120611" y="69393"/>
                  <a:pt x="120914" y="69363"/>
                  <a:pt x="121188" y="69363"/>
                </a:cubicBezTo>
                <a:cubicBezTo>
                  <a:pt x="121370" y="69332"/>
                  <a:pt x="121522" y="69272"/>
                  <a:pt x="121614" y="69120"/>
                </a:cubicBezTo>
                <a:cubicBezTo>
                  <a:pt x="121735" y="68968"/>
                  <a:pt x="121887" y="68846"/>
                  <a:pt x="122100" y="68785"/>
                </a:cubicBezTo>
                <a:cubicBezTo>
                  <a:pt x="122282" y="68725"/>
                  <a:pt x="122434" y="68603"/>
                  <a:pt x="122495" y="68421"/>
                </a:cubicBezTo>
                <a:cubicBezTo>
                  <a:pt x="122586" y="68147"/>
                  <a:pt x="122738" y="67904"/>
                  <a:pt x="122951" y="67691"/>
                </a:cubicBezTo>
                <a:cubicBezTo>
                  <a:pt x="123042" y="67600"/>
                  <a:pt x="123103" y="67448"/>
                  <a:pt x="123012" y="67357"/>
                </a:cubicBezTo>
                <a:cubicBezTo>
                  <a:pt x="122617" y="66901"/>
                  <a:pt x="122829" y="66536"/>
                  <a:pt x="123164" y="66171"/>
                </a:cubicBezTo>
                <a:cubicBezTo>
                  <a:pt x="123255" y="66080"/>
                  <a:pt x="123346" y="65989"/>
                  <a:pt x="123437" y="65898"/>
                </a:cubicBezTo>
                <a:cubicBezTo>
                  <a:pt x="123711" y="65624"/>
                  <a:pt x="123924" y="65290"/>
                  <a:pt x="124380" y="65259"/>
                </a:cubicBezTo>
                <a:cubicBezTo>
                  <a:pt x="124836" y="65077"/>
                  <a:pt x="125170" y="64803"/>
                  <a:pt x="125170" y="64287"/>
                </a:cubicBezTo>
                <a:cubicBezTo>
                  <a:pt x="125200" y="64104"/>
                  <a:pt x="125231" y="63922"/>
                  <a:pt x="125231" y="63709"/>
                </a:cubicBezTo>
                <a:cubicBezTo>
                  <a:pt x="125261" y="63618"/>
                  <a:pt x="125291" y="63527"/>
                  <a:pt x="125322" y="63436"/>
                </a:cubicBezTo>
                <a:cubicBezTo>
                  <a:pt x="125383" y="63223"/>
                  <a:pt x="125687" y="63010"/>
                  <a:pt x="125930" y="63071"/>
                </a:cubicBezTo>
                <a:cubicBezTo>
                  <a:pt x="126355" y="63132"/>
                  <a:pt x="126842" y="63132"/>
                  <a:pt x="127237" y="63405"/>
                </a:cubicBezTo>
                <a:cubicBezTo>
                  <a:pt x="127419" y="63527"/>
                  <a:pt x="127662" y="63466"/>
                  <a:pt x="127784" y="63314"/>
                </a:cubicBezTo>
                <a:cubicBezTo>
                  <a:pt x="128057" y="63010"/>
                  <a:pt x="128361" y="62797"/>
                  <a:pt x="128757" y="62676"/>
                </a:cubicBezTo>
                <a:cubicBezTo>
                  <a:pt x="128878" y="62645"/>
                  <a:pt x="128969" y="62524"/>
                  <a:pt x="129061" y="62433"/>
                </a:cubicBezTo>
                <a:cubicBezTo>
                  <a:pt x="129273" y="62189"/>
                  <a:pt x="129547" y="62159"/>
                  <a:pt x="129881" y="62281"/>
                </a:cubicBezTo>
                <a:cubicBezTo>
                  <a:pt x="130155" y="62372"/>
                  <a:pt x="130398" y="62524"/>
                  <a:pt x="130520" y="62797"/>
                </a:cubicBezTo>
                <a:cubicBezTo>
                  <a:pt x="130641" y="63041"/>
                  <a:pt x="130763" y="63253"/>
                  <a:pt x="130884" y="63496"/>
                </a:cubicBezTo>
                <a:cubicBezTo>
                  <a:pt x="131310" y="63831"/>
                  <a:pt x="131735" y="64165"/>
                  <a:pt x="132070" y="64591"/>
                </a:cubicBezTo>
                <a:cubicBezTo>
                  <a:pt x="132343" y="64895"/>
                  <a:pt x="132678" y="65107"/>
                  <a:pt x="133073" y="65199"/>
                </a:cubicBezTo>
                <a:cubicBezTo>
                  <a:pt x="133559" y="65320"/>
                  <a:pt x="133863" y="65655"/>
                  <a:pt x="134258" y="65867"/>
                </a:cubicBezTo>
                <a:cubicBezTo>
                  <a:pt x="134380" y="66111"/>
                  <a:pt x="134593" y="66232"/>
                  <a:pt x="134836" y="66354"/>
                </a:cubicBezTo>
                <a:cubicBezTo>
                  <a:pt x="134927" y="66414"/>
                  <a:pt x="135018" y="66475"/>
                  <a:pt x="135048" y="66566"/>
                </a:cubicBezTo>
                <a:cubicBezTo>
                  <a:pt x="135140" y="66779"/>
                  <a:pt x="135231" y="67022"/>
                  <a:pt x="135322" y="67266"/>
                </a:cubicBezTo>
                <a:cubicBezTo>
                  <a:pt x="135322" y="67326"/>
                  <a:pt x="135322" y="67387"/>
                  <a:pt x="135322" y="67448"/>
                </a:cubicBezTo>
                <a:cubicBezTo>
                  <a:pt x="135200" y="67721"/>
                  <a:pt x="135140" y="67965"/>
                  <a:pt x="134745" y="68025"/>
                </a:cubicBezTo>
                <a:cubicBezTo>
                  <a:pt x="134167" y="68117"/>
                  <a:pt x="133559" y="68238"/>
                  <a:pt x="132951" y="68177"/>
                </a:cubicBezTo>
                <a:cubicBezTo>
                  <a:pt x="132860" y="68177"/>
                  <a:pt x="132769" y="68208"/>
                  <a:pt x="132678" y="68269"/>
                </a:cubicBezTo>
                <a:cubicBezTo>
                  <a:pt x="132647" y="68269"/>
                  <a:pt x="132586" y="68360"/>
                  <a:pt x="132586" y="68390"/>
                </a:cubicBezTo>
                <a:cubicBezTo>
                  <a:pt x="132556" y="68451"/>
                  <a:pt x="132586" y="68542"/>
                  <a:pt x="132617" y="68573"/>
                </a:cubicBezTo>
                <a:cubicBezTo>
                  <a:pt x="132799" y="68694"/>
                  <a:pt x="133012" y="68816"/>
                  <a:pt x="133225" y="68907"/>
                </a:cubicBezTo>
                <a:cubicBezTo>
                  <a:pt x="133620" y="69120"/>
                  <a:pt x="134045" y="69302"/>
                  <a:pt x="134471" y="69515"/>
                </a:cubicBezTo>
                <a:cubicBezTo>
                  <a:pt x="134532" y="69545"/>
                  <a:pt x="134684" y="69454"/>
                  <a:pt x="134714" y="69393"/>
                </a:cubicBezTo>
                <a:cubicBezTo>
                  <a:pt x="134745" y="69302"/>
                  <a:pt x="134775" y="69211"/>
                  <a:pt x="134775" y="69120"/>
                </a:cubicBezTo>
                <a:cubicBezTo>
                  <a:pt x="134805" y="68998"/>
                  <a:pt x="134745" y="68876"/>
                  <a:pt x="134745" y="68755"/>
                </a:cubicBezTo>
                <a:cubicBezTo>
                  <a:pt x="134745" y="68573"/>
                  <a:pt x="134897" y="68390"/>
                  <a:pt x="135140" y="68421"/>
                </a:cubicBezTo>
                <a:cubicBezTo>
                  <a:pt x="135352" y="68421"/>
                  <a:pt x="135504" y="68360"/>
                  <a:pt x="135626" y="68177"/>
                </a:cubicBezTo>
                <a:cubicBezTo>
                  <a:pt x="135778" y="67904"/>
                  <a:pt x="135960" y="67630"/>
                  <a:pt x="136112" y="67357"/>
                </a:cubicBezTo>
                <a:cubicBezTo>
                  <a:pt x="136204" y="67174"/>
                  <a:pt x="136173" y="66992"/>
                  <a:pt x="136082" y="66810"/>
                </a:cubicBezTo>
                <a:cubicBezTo>
                  <a:pt x="136021" y="66718"/>
                  <a:pt x="135930" y="66658"/>
                  <a:pt x="135900" y="66566"/>
                </a:cubicBezTo>
                <a:cubicBezTo>
                  <a:pt x="135900" y="66445"/>
                  <a:pt x="135900" y="66323"/>
                  <a:pt x="135930" y="66202"/>
                </a:cubicBezTo>
                <a:cubicBezTo>
                  <a:pt x="135991" y="66019"/>
                  <a:pt x="136264" y="65928"/>
                  <a:pt x="136416" y="66019"/>
                </a:cubicBezTo>
                <a:cubicBezTo>
                  <a:pt x="136599" y="66141"/>
                  <a:pt x="136720" y="66262"/>
                  <a:pt x="136872" y="66384"/>
                </a:cubicBezTo>
                <a:cubicBezTo>
                  <a:pt x="136903" y="66384"/>
                  <a:pt x="137024" y="66384"/>
                  <a:pt x="137055" y="66323"/>
                </a:cubicBezTo>
                <a:cubicBezTo>
                  <a:pt x="137176" y="66171"/>
                  <a:pt x="137176" y="65898"/>
                  <a:pt x="137024" y="65837"/>
                </a:cubicBezTo>
                <a:cubicBezTo>
                  <a:pt x="136507" y="65533"/>
                  <a:pt x="136082" y="65107"/>
                  <a:pt x="135474" y="64955"/>
                </a:cubicBezTo>
                <a:cubicBezTo>
                  <a:pt x="135292" y="64925"/>
                  <a:pt x="135231" y="64803"/>
                  <a:pt x="135231" y="64621"/>
                </a:cubicBezTo>
                <a:cubicBezTo>
                  <a:pt x="135231" y="64560"/>
                  <a:pt x="135170" y="64500"/>
                  <a:pt x="135109" y="64469"/>
                </a:cubicBezTo>
                <a:cubicBezTo>
                  <a:pt x="134988" y="64439"/>
                  <a:pt x="134866" y="64408"/>
                  <a:pt x="134714" y="64408"/>
                </a:cubicBezTo>
                <a:cubicBezTo>
                  <a:pt x="134410" y="64408"/>
                  <a:pt x="134167" y="64256"/>
                  <a:pt x="133954" y="64013"/>
                </a:cubicBezTo>
                <a:cubicBezTo>
                  <a:pt x="133802" y="63861"/>
                  <a:pt x="133650" y="63679"/>
                  <a:pt x="133559" y="63496"/>
                </a:cubicBezTo>
                <a:cubicBezTo>
                  <a:pt x="133407" y="63101"/>
                  <a:pt x="133103" y="62858"/>
                  <a:pt x="132799" y="62615"/>
                </a:cubicBezTo>
                <a:cubicBezTo>
                  <a:pt x="132678" y="62493"/>
                  <a:pt x="132526" y="62433"/>
                  <a:pt x="132404" y="62341"/>
                </a:cubicBezTo>
                <a:cubicBezTo>
                  <a:pt x="132252" y="62220"/>
                  <a:pt x="132161" y="62037"/>
                  <a:pt x="132161" y="61825"/>
                </a:cubicBezTo>
                <a:cubicBezTo>
                  <a:pt x="132161" y="61673"/>
                  <a:pt x="132191" y="61521"/>
                  <a:pt x="132191" y="61369"/>
                </a:cubicBezTo>
                <a:cubicBezTo>
                  <a:pt x="132191" y="61247"/>
                  <a:pt x="132282" y="61186"/>
                  <a:pt x="132343" y="61156"/>
                </a:cubicBezTo>
                <a:cubicBezTo>
                  <a:pt x="132495" y="61065"/>
                  <a:pt x="132647" y="61004"/>
                  <a:pt x="132830" y="60974"/>
                </a:cubicBezTo>
                <a:cubicBezTo>
                  <a:pt x="132860" y="60974"/>
                  <a:pt x="132951" y="61004"/>
                  <a:pt x="132982" y="61034"/>
                </a:cubicBezTo>
                <a:cubicBezTo>
                  <a:pt x="133012" y="61186"/>
                  <a:pt x="133042" y="61369"/>
                  <a:pt x="133103" y="61490"/>
                </a:cubicBezTo>
                <a:cubicBezTo>
                  <a:pt x="133134" y="61612"/>
                  <a:pt x="133255" y="61764"/>
                  <a:pt x="133377" y="61703"/>
                </a:cubicBezTo>
                <a:cubicBezTo>
                  <a:pt x="133589" y="61642"/>
                  <a:pt x="133741" y="61855"/>
                  <a:pt x="133924" y="61855"/>
                </a:cubicBezTo>
                <a:cubicBezTo>
                  <a:pt x="134106" y="61825"/>
                  <a:pt x="134197" y="61916"/>
                  <a:pt x="134258" y="62037"/>
                </a:cubicBezTo>
                <a:cubicBezTo>
                  <a:pt x="134380" y="62463"/>
                  <a:pt x="134684" y="62737"/>
                  <a:pt x="135048" y="62949"/>
                </a:cubicBezTo>
                <a:cubicBezTo>
                  <a:pt x="135352" y="63132"/>
                  <a:pt x="135626" y="63375"/>
                  <a:pt x="136021" y="63405"/>
                </a:cubicBezTo>
                <a:cubicBezTo>
                  <a:pt x="136204" y="63496"/>
                  <a:pt x="136325" y="63648"/>
                  <a:pt x="136538" y="63679"/>
                </a:cubicBezTo>
                <a:cubicBezTo>
                  <a:pt x="136781" y="63709"/>
                  <a:pt x="136963" y="63861"/>
                  <a:pt x="137115" y="64013"/>
                </a:cubicBezTo>
                <a:cubicBezTo>
                  <a:pt x="137298" y="64196"/>
                  <a:pt x="137480" y="64408"/>
                  <a:pt x="137663" y="64591"/>
                </a:cubicBezTo>
                <a:cubicBezTo>
                  <a:pt x="137754" y="64682"/>
                  <a:pt x="137784" y="64773"/>
                  <a:pt x="137784" y="64925"/>
                </a:cubicBezTo>
                <a:cubicBezTo>
                  <a:pt x="137784" y="65107"/>
                  <a:pt x="137784" y="65290"/>
                  <a:pt x="137784" y="65472"/>
                </a:cubicBezTo>
                <a:cubicBezTo>
                  <a:pt x="137754" y="65807"/>
                  <a:pt x="137814" y="66111"/>
                  <a:pt x="138118" y="66323"/>
                </a:cubicBezTo>
                <a:cubicBezTo>
                  <a:pt x="138149" y="66323"/>
                  <a:pt x="138179" y="66384"/>
                  <a:pt x="138179" y="66384"/>
                </a:cubicBezTo>
                <a:cubicBezTo>
                  <a:pt x="138088" y="66688"/>
                  <a:pt x="138301" y="66779"/>
                  <a:pt x="138483" y="66931"/>
                </a:cubicBezTo>
                <a:cubicBezTo>
                  <a:pt x="138635" y="67022"/>
                  <a:pt x="138757" y="67174"/>
                  <a:pt x="138909" y="67296"/>
                </a:cubicBezTo>
                <a:cubicBezTo>
                  <a:pt x="138970" y="67600"/>
                  <a:pt x="139273" y="67752"/>
                  <a:pt x="139304" y="68025"/>
                </a:cubicBezTo>
                <a:cubicBezTo>
                  <a:pt x="139395" y="68117"/>
                  <a:pt x="139395" y="68147"/>
                  <a:pt x="139304" y="68208"/>
                </a:cubicBezTo>
                <a:cubicBezTo>
                  <a:pt x="139304" y="68269"/>
                  <a:pt x="139304" y="68360"/>
                  <a:pt x="139304" y="68421"/>
                </a:cubicBezTo>
                <a:cubicBezTo>
                  <a:pt x="139577" y="68603"/>
                  <a:pt x="139821" y="68785"/>
                  <a:pt x="139881" y="69120"/>
                </a:cubicBezTo>
                <a:cubicBezTo>
                  <a:pt x="139881" y="69211"/>
                  <a:pt x="140003" y="69272"/>
                  <a:pt x="140094" y="69302"/>
                </a:cubicBezTo>
                <a:cubicBezTo>
                  <a:pt x="140337" y="69424"/>
                  <a:pt x="140580" y="69484"/>
                  <a:pt x="140854" y="69454"/>
                </a:cubicBezTo>
                <a:cubicBezTo>
                  <a:pt x="140976" y="69454"/>
                  <a:pt x="141067" y="69393"/>
                  <a:pt x="141006" y="69272"/>
                </a:cubicBezTo>
                <a:cubicBezTo>
                  <a:pt x="140854" y="68968"/>
                  <a:pt x="141219" y="68785"/>
                  <a:pt x="141188" y="68512"/>
                </a:cubicBezTo>
                <a:cubicBezTo>
                  <a:pt x="141188" y="68481"/>
                  <a:pt x="141249" y="68451"/>
                  <a:pt x="141280" y="68481"/>
                </a:cubicBezTo>
                <a:cubicBezTo>
                  <a:pt x="141523" y="68542"/>
                  <a:pt x="141705" y="68360"/>
                  <a:pt x="141918" y="68299"/>
                </a:cubicBezTo>
                <a:cubicBezTo>
                  <a:pt x="141979" y="68269"/>
                  <a:pt x="142009" y="68208"/>
                  <a:pt x="141979" y="68147"/>
                </a:cubicBezTo>
                <a:cubicBezTo>
                  <a:pt x="141918" y="67904"/>
                  <a:pt x="141827" y="67661"/>
                  <a:pt x="141584" y="67539"/>
                </a:cubicBezTo>
                <a:cubicBezTo>
                  <a:pt x="141462" y="67448"/>
                  <a:pt x="141310" y="67418"/>
                  <a:pt x="141249" y="67326"/>
                </a:cubicBezTo>
                <a:cubicBezTo>
                  <a:pt x="140976" y="66992"/>
                  <a:pt x="140763" y="66627"/>
                  <a:pt x="140520" y="66293"/>
                </a:cubicBezTo>
                <a:cubicBezTo>
                  <a:pt x="140489" y="66232"/>
                  <a:pt x="140489" y="66171"/>
                  <a:pt x="140489" y="66111"/>
                </a:cubicBezTo>
                <a:cubicBezTo>
                  <a:pt x="140489" y="66080"/>
                  <a:pt x="140520" y="66050"/>
                  <a:pt x="140520" y="66019"/>
                </a:cubicBezTo>
                <a:cubicBezTo>
                  <a:pt x="140550" y="65959"/>
                  <a:pt x="140611" y="65959"/>
                  <a:pt x="140672" y="65989"/>
                </a:cubicBezTo>
                <a:cubicBezTo>
                  <a:pt x="140732" y="66050"/>
                  <a:pt x="140793" y="66080"/>
                  <a:pt x="140824" y="66141"/>
                </a:cubicBezTo>
                <a:cubicBezTo>
                  <a:pt x="141128" y="66354"/>
                  <a:pt x="141401" y="66293"/>
                  <a:pt x="141523" y="65959"/>
                </a:cubicBezTo>
                <a:cubicBezTo>
                  <a:pt x="141553" y="65837"/>
                  <a:pt x="141614" y="65715"/>
                  <a:pt x="141675" y="65624"/>
                </a:cubicBezTo>
                <a:cubicBezTo>
                  <a:pt x="141675" y="65563"/>
                  <a:pt x="141796" y="65533"/>
                  <a:pt x="141827" y="65563"/>
                </a:cubicBezTo>
                <a:cubicBezTo>
                  <a:pt x="141948" y="65594"/>
                  <a:pt x="142070" y="65624"/>
                  <a:pt x="142191" y="65533"/>
                </a:cubicBezTo>
                <a:cubicBezTo>
                  <a:pt x="142374" y="65381"/>
                  <a:pt x="142556" y="65411"/>
                  <a:pt x="142769" y="65442"/>
                </a:cubicBezTo>
                <a:cubicBezTo>
                  <a:pt x="143043" y="65472"/>
                  <a:pt x="143255" y="65685"/>
                  <a:pt x="143255" y="65928"/>
                </a:cubicBezTo>
                <a:cubicBezTo>
                  <a:pt x="143255" y="66323"/>
                  <a:pt x="143286" y="66688"/>
                  <a:pt x="143164" y="67053"/>
                </a:cubicBezTo>
                <a:cubicBezTo>
                  <a:pt x="143134" y="67144"/>
                  <a:pt x="143225" y="67235"/>
                  <a:pt x="143347" y="67266"/>
                </a:cubicBezTo>
                <a:cubicBezTo>
                  <a:pt x="143438" y="67266"/>
                  <a:pt x="143529" y="67235"/>
                  <a:pt x="143620" y="67235"/>
                </a:cubicBezTo>
                <a:cubicBezTo>
                  <a:pt x="143650" y="67235"/>
                  <a:pt x="143711" y="67235"/>
                  <a:pt x="143742" y="67235"/>
                </a:cubicBezTo>
                <a:cubicBezTo>
                  <a:pt x="143772" y="67266"/>
                  <a:pt x="143802" y="67266"/>
                  <a:pt x="143802" y="67296"/>
                </a:cubicBezTo>
                <a:cubicBezTo>
                  <a:pt x="143802" y="67357"/>
                  <a:pt x="143802" y="67448"/>
                  <a:pt x="143802" y="67478"/>
                </a:cubicBezTo>
                <a:cubicBezTo>
                  <a:pt x="143681" y="67661"/>
                  <a:pt x="143438" y="67630"/>
                  <a:pt x="143286" y="67721"/>
                </a:cubicBezTo>
                <a:cubicBezTo>
                  <a:pt x="143255" y="67752"/>
                  <a:pt x="143225" y="67782"/>
                  <a:pt x="143195" y="67782"/>
                </a:cubicBezTo>
                <a:cubicBezTo>
                  <a:pt x="143164" y="67873"/>
                  <a:pt x="143195" y="67934"/>
                  <a:pt x="143255" y="67965"/>
                </a:cubicBezTo>
                <a:cubicBezTo>
                  <a:pt x="143377" y="68025"/>
                  <a:pt x="143498" y="68086"/>
                  <a:pt x="143620" y="68117"/>
                </a:cubicBezTo>
                <a:cubicBezTo>
                  <a:pt x="143711" y="68177"/>
                  <a:pt x="143802" y="68208"/>
                  <a:pt x="143863" y="68269"/>
                </a:cubicBezTo>
                <a:cubicBezTo>
                  <a:pt x="143985" y="68360"/>
                  <a:pt x="143742" y="68481"/>
                  <a:pt x="143863" y="68573"/>
                </a:cubicBezTo>
                <a:cubicBezTo>
                  <a:pt x="144015" y="68664"/>
                  <a:pt x="144198" y="68785"/>
                  <a:pt x="144289" y="68937"/>
                </a:cubicBezTo>
                <a:cubicBezTo>
                  <a:pt x="144380" y="69120"/>
                  <a:pt x="144562" y="69241"/>
                  <a:pt x="144684" y="69363"/>
                </a:cubicBezTo>
                <a:cubicBezTo>
                  <a:pt x="144806" y="69454"/>
                  <a:pt x="144927" y="69484"/>
                  <a:pt x="145049" y="69454"/>
                </a:cubicBezTo>
                <a:cubicBezTo>
                  <a:pt x="145353" y="69363"/>
                  <a:pt x="145565" y="69454"/>
                  <a:pt x="145748" y="69667"/>
                </a:cubicBezTo>
                <a:cubicBezTo>
                  <a:pt x="145809" y="69758"/>
                  <a:pt x="145930" y="69788"/>
                  <a:pt x="145991" y="69849"/>
                </a:cubicBezTo>
                <a:cubicBezTo>
                  <a:pt x="146052" y="69880"/>
                  <a:pt x="146143" y="69910"/>
                  <a:pt x="146204" y="69880"/>
                </a:cubicBezTo>
                <a:cubicBezTo>
                  <a:pt x="146508" y="69849"/>
                  <a:pt x="146872" y="69849"/>
                  <a:pt x="147085" y="69545"/>
                </a:cubicBezTo>
                <a:cubicBezTo>
                  <a:pt x="147237" y="69332"/>
                  <a:pt x="147480" y="69332"/>
                  <a:pt x="147693" y="69393"/>
                </a:cubicBezTo>
                <a:cubicBezTo>
                  <a:pt x="147936" y="69454"/>
                  <a:pt x="148149" y="69545"/>
                  <a:pt x="148301" y="69697"/>
                </a:cubicBezTo>
                <a:cubicBezTo>
                  <a:pt x="148575" y="69971"/>
                  <a:pt x="148909" y="69971"/>
                  <a:pt x="149243" y="69910"/>
                </a:cubicBezTo>
                <a:cubicBezTo>
                  <a:pt x="149608" y="69849"/>
                  <a:pt x="149912" y="69697"/>
                  <a:pt x="150155" y="69393"/>
                </a:cubicBezTo>
                <a:cubicBezTo>
                  <a:pt x="150246" y="69302"/>
                  <a:pt x="150398" y="69272"/>
                  <a:pt x="150520" y="69302"/>
                </a:cubicBezTo>
                <a:cubicBezTo>
                  <a:pt x="150793" y="69424"/>
                  <a:pt x="151037" y="69393"/>
                  <a:pt x="151310" y="69393"/>
                </a:cubicBezTo>
                <a:cubicBezTo>
                  <a:pt x="151310" y="69393"/>
                  <a:pt x="151310" y="69393"/>
                  <a:pt x="151310" y="69393"/>
                </a:cubicBezTo>
                <a:lnTo>
                  <a:pt x="151341" y="69363"/>
                </a:lnTo>
                <a:lnTo>
                  <a:pt x="151310" y="69393"/>
                </a:lnTo>
                <a:cubicBezTo>
                  <a:pt x="151310" y="69393"/>
                  <a:pt x="151310" y="69393"/>
                  <a:pt x="151310" y="69393"/>
                </a:cubicBezTo>
                <a:cubicBezTo>
                  <a:pt x="151189" y="69728"/>
                  <a:pt x="151219" y="70062"/>
                  <a:pt x="151280" y="70396"/>
                </a:cubicBezTo>
                <a:cubicBezTo>
                  <a:pt x="151341" y="70731"/>
                  <a:pt x="151310" y="71035"/>
                  <a:pt x="151219" y="71339"/>
                </a:cubicBezTo>
                <a:cubicBezTo>
                  <a:pt x="151158" y="71582"/>
                  <a:pt x="151067" y="71825"/>
                  <a:pt x="150976" y="72068"/>
                </a:cubicBezTo>
                <a:cubicBezTo>
                  <a:pt x="150854" y="72402"/>
                  <a:pt x="150702" y="72706"/>
                  <a:pt x="150641" y="73041"/>
                </a:cubicBezTo>
                <a:cubicBezTo>
                  <a:pt x="150581" y="73375"/>
                  <a:pt x="150398" y="73618"/>
                  <a:pt x="150186" y="73892"/>
                </a:cubicBezTo>
                <a:cubicBezTo>
                  <a:pt x="150094" y="73983"/>
                  <a:pt x="149973" y="74074"/>
                  <a:pt x="149851" y="74074"/>
                </a:cubicBezTo>
                <a:cubicBezTo>
                  <a:pt x="149334" y="74074"/>
                  <a:pt x="148848" y="74165"/>
                  <a:pt x="148362" y="73953"/>
                </a:cubicBezTo>
                <a:cubicBezTo>
                  <a:pt x="148179" y="73892"/>
                  <a:pt x="147967" y="73892"/>
                  <a:pt x="147784" y="73861"/>
                </a:cubicBezTo>
                <a:cubicBezTo>
                  <a:pt x="147328" y="73831"/>
                  <a:pt x="146933" y="73953"/>
                  <a:pt x="146538" y="74165"/>
                </a:cubicBezTo>
                <a:cubicBezTo>
                  <a:pt x="146356" y="74287"/>
                  <a:pt x="146173" y="74287"/>
                  <a:pt x="145961" y="74257"/>
                </a:cubicBezTo>
                <a:cubicBezTo>
                  <a:pt x="145261" y="74105"/>
                  <a:pt x="144532" y="73922"/>
                  <a:pt x="143802" y="73831"/>
                </a:cubicBezTo>
                <a:cubicBezTo>
                  <a:pt x="143559" y="73801"/>
                  <a:pt x="143255" y="73770"/>
                  <a:pt x="143043" y="73649"/>
                </a:cubicBezTo>
                <a:cubicBezTo>
                  <a:pt x="142708" y="73466"/>
                  <a:pt x="142374" y="73405"/>
                  <a:pt x="142009" y="73345"/>
                </a:cubicBezTo>
                <a:cubicBezTo>
                  <a:pt x="141705" y="73314"/>
                  <a:pt x="141432" y="73193"/>
                  <a:pt x="141219" y="72980"/>
                </a:cubicBezTo>
                <a:cubicBezTo>
                  <a:pt x="141128" y="72889"/>
                  <a:pt x="140976" y="72828"/>
                  <a:pt x="140854" y="72798"/>
                </a:cubicBezTo>
                <a:cubicBezTo>
                  <a:pt x="140307" y="72676"/>
                  <a:pt x="139729" y="72706"/>
                  <a:pt x="139213" y="72950"/>
                </a:cubicBezTo>
                <a:cubicBezTo>
                  <a:pt x="138848" y="73101"/>
                  <a:pt x="138574" y="73588"/>
                  <a:pt x="138696" y="73983"/>
                </a:cubicBezTo>
                <a:cubicBezTo>
                  <a:pt x="138726" y="74105"/>
                  <a:pt x="138787" y="74226"/>
                  <a:pt x="138818" y="74348"/>
                </a:cubicBezTo>
                <a:cubicBezTo>
                  <a:pt x="138848" y="74469"/>
                  <a:pt x="138787" y="74591"/>
                  <a:pt x="138696" y="74682"/>
                </a:cubicBezTo>
                <a:cubicBezTo>
                  <a:pt x="138635" y="74773"/>
                  <a:pt x="138574" y="74834"/>
                  <a:pt x="138514" y="74895"/>
                </a:cubicBezTo>
                <a:cubicBezTo>
                  <a:pt x="138331" y="75077"/>
                  <a:pt x="138058" y="75108"/>
                  <a:pt x="137845" y="74986"/>
                </a:cubicBezTo>
                <a:cubicBezTo>
                  <a:pt x="137754" y="74925"/>
                  <a:pt x="137632" y="74834"/>
                  <a:pt x="137511" y="74773"/>
                </a:cubicBezTo>
                <a:cubicBezTo>
                  <a:pt x="137359" y="74682"/>
                  <a:pt x="137207" y="74560"/>
                  <a:pt x="137024" y="74469"/>
                </a:cubicBezTo>
                <a:cubicBezTo>
                  <a:pt x="136599" y="74257"/>
                  <a:pt x="136173" y="74105"/>
                  <a:pt x="135687" y="74105"/>
                </a:cubicBezTo>
                <a:cubicBezTo>
                  <a:pt x="135474" y="74105"/>
                  <a:pt x="135322" y="73983"/>
                  <a:pt x="135231" y="73801"/>
                </a:cubicBezTo>
                <a:cubicBezTo>
                  <a:pt x="135170" y="73679"/>
                  <a:pt x="135140" y="73557"/>
                  <a:pt x="135079" y="73436"/>
                </a:cubicBezTo>
                <a:cubicBezTo>
                  <a:pt x="135018" y="73253"/>
                  <a:pt x="134866" y="73132"/>
                  <a:pt x="134684" y="73071"/>
                </a:cubicBezTo>
                <a:cubicBezTo>
                  <a:pt x="134106" y="72858"/>
                  <a:pt x="133529" y="72706"/>
                  <a:pt x="132921" y="72767"/>
                </a:cubicBezTo>
                <a:cubicBezTo>
                  <a:pt x="132586" y="72798"/>
                  <a:pt x="132282" y="72646"/>
                  <a:pt x="131979" y="72524"/>
                </a:cubicBezTo>
                <a:cubicBezTo>
                  <a:pt x="131948" y="72524"/>
                  <a:pt x="131887" y="72524"/>
                  <a:pt x="131887" y="72494"/>
                </a:cubicBezTo>
                <a:cubicBezTo>
                  <a:pt x="131675" y="72250"/>
                  <a:pt x="131371" y="72129"/>
                  <a:pt x="131036" y="72038"/>
                </a:cubicBezTo>
                <a:cubicBezTo>
                  <a:pt x="130915" y="71977"/>
                  <a:pt x="130854" y="71703"/>
                  <a:pt x="130945" y="71612"/>
                </a:cubicBezTo>
                <a:cubicBezTo>
                  <a:pt x="131067" y="71460"/>
                  <a:pt x="131219" y="71339"/>
                  <a:pt x="131371" y="71217"/>
                </a:cubicBezTo>
                <a:cubicBezTo>
                  <a:pt x="131553" y="71004"/>
                  <a:pt x="131583" y="70731"/>
                  <a:pt x="131462" y="70487"/>
                </a:cubicBezTo>
                <a:cubicBezTo>
                  <a:pt x="131401" y="70366"/>
                  <a:pt x="131279" y="70244"/>
                  <a:pt x="131188" y="70123"/>
                </a:cubicBezTo>
                <a:cubicBezTo>
                  <a:pt x="131158" y="70062"/>
                  <a:pt x="131158" y="69971"/>
                  <a:pt x="131158" y="69940"/>
                </a:cubicBezTo>
                <a:cubicBezTo>
                  <a:pt x="131219" y="69758"/>
                  <a:pt x="131310" y="69576"/>
                  <a:pt x="131401" y="69424"/>
                </a:cubicBezTo>
                <a:cubicBezTo>
                  <a:pt x="131431" y="69332"/>
                  <a:pt x="131340" y="69211"/>
                  <a:pt x="131219" y="69241"/>
                </a:cubicBezTo>
                <a:cubicBezTo>
                  <a:pt x="131067" y="69272"/>
                  <a:pt x="130915" y="69302"/>
                  <a:pt x="130793" y="69150"/>
                </a:cubicBezTo>
                <a:cubicBezTo>
                  <a:pt x="130580" y="68907"/>
                  <a:pt x="130307" y="68907"/>
                  <a:pt x="130064" y="68998"/>
                </a:cubicBezTo>
                <a:cubicBezTo>
                  <a:pt x="129790" y="69059"/>
                  <a:pt x="129547" y="69150"/>
                  <a:pt x="129304" y="69211"/>
                </a:cubicBezTo>
                <a:cubicBezTo>
                  <a:pt x="129121" y="69272"/>
                  <a:pt x="128969" y="69241"/>
                  <a:pt x="128787" y="69272"/>
                </a:cubicBezTo>
                <a:cubicBezTo>
                  <a:pt x="128544" y="69089"/>
                  <a:pt x="128270" y="69332"/>
                  <a:pt x="128027" y="69211"/>
                </a:cubicBezTo>
                <a:cubicBezTo>
                  <a:pt x="127754" y="69089"/>
                  <a:pt x="127510" y="69302"/>
                  <a:pt x="127267" y="69332"/>
                </a:cubicBezTo>
                <a:cubicBezTo>
                  <a:pt x="127085" y="69332"/>
                  <a:pt x="126872" y="69363"/>
                  <a:pt x="126659" y="69332"/>
                </a:cubicBezTo>
                <a:cubicBezTo>
                  <a:pt x="126173" y="69272"/>
                  <a:pt x="125687" y="69272"/>
                  <a:pt x="125200" y="69424"/>
                </a:cubicBezTo>
                <a:cubicBezTo>
                  <a:pt x="124927" y="69515"/>
                  <a:pt x="124653" y="69515"/>
                  <a:pt x="124410" y="69515"/>
                </a:cubicBezTo>
                <a:cubicBezTo>
                  <a:pt x="124167" y="69515"/>
                  <a:pt x="123954" y="69576"/>
                  <a:pt x="123741" y="69697"/>
                </a:cubicBezTo>
                <a:cubicBezTo>
                  <a:pt x="123377" y="69849"/>
                  <a:pt x="123012" y="70032"/>
                  <a:pt x="122647" y="70184"/>
                </a:cubicBezTo>
                <a:cubicBezTo>
                  <a:pt x="122373" y="70305"/>
                  <a:pt x="122130" y="70396"/>
                  <a:pt x="121887" y="70609"/>
                </a:cubicBezTo>
                <a:cubicBezTo>
                  <a:pt x="121644" y="70852"/>
                  <a:pt x="121279" y="70883"/>
                  <a:pt x="120945" y="70761"/>
                </a:cubicBezTo>
                <a:cubicBezTo>
                  <a:pt x="120702" y="70670"/>
                  <a:pt x="120459" y="70609"/>
                  <a:pt x="120185" y="70670"/>
                </a:cubicBezTo>
                <a:cubicBezTo>
                  <a:pt x="119911" y="70700"/>
                  <a:pt x="119638" y="70700"/>
                  <a:pt x="119395" y="70670"/>
                </a:cubicBezTo>
                <a:cubicBezTo>
                  <a:pt x="119273" y="70670"/>
                  <a:pt x="119152" y="70579"/>
                  <a:pt x="119030" y="70518"/>
                </a:cubicBezTo>
                <a:cubicBezTo>
                  <a:pt x="118969" y="70487"/>
                  <a:pt x="118939" y="70427"/>
                  <a:pt x="118908" y="70366"/>
                </a:cubicBezTo>
                <a:cubicBezTo>
                  <a:pt x="118635" y="70123"/>
                  <a:pt x="118361" y="70184"/>
                  <a:pt x="118240" y="70518"/>
                </a:cubicBezTo>
                <a:cubicBezTo>
                  <a:pt x="118179" y="70700"/>
                  <a:pt x="118088" y="70883"/>
                  <a:pt x="118057" y="71065"/>
                </a:cubicBezTo>
                <a:cubicBezTo>
                  <a:pt x="117966" y="71521"/>
                  <a:pt x="117662" y="71794"/>
                  <a:pt x="117267" y="71977"/>
                </a:cubicBezTo>
                <a:cubicBezTo>
                  <a:pt x="116902" y="72159"/>
                  <a:pt x="116568" y="72372"/>
                  <a:pt x="116234" y="72585"/>
                </a:cubicBezTo>
                <a:cubicBezTo>
                  <a:pt x="115930" y="72767"/>
                  <a:pt x="115626" y="72980"/>
                  <a:pt x="115626" y="73375"/>
                </a:cubicBezTo>
                <a:cubicBezTo>
                  <a:pt x="115626" y="73557"/>
                  <a:pt x="115504" y="73679"/>
                  <a:pt x="115413" y="73801"/>
                </a:cubicBezTo>
                <a:cubicBezTo>
                  <a:pt x="115230" y="74013"/>
                  <a:pt x="115170" y="74257"/>
                  <a:pt x="115200" y="74500"/>
                </a:cubicBezTo>
                <a:cubicBezTo>
                  <a:pt x="115230" y="74712"/>
                  <a:pt x="115230" y="74895"/>
                  <a:pt x="115230" y="75077"/>
                </a:cubicBezTo>
                <a:cubicBezTo>
                  <a:pt x="115230" y="75229"/>
                  <a:pt x="115170" y="75381"/>
                  <a:pt x="115079" y="75533"/>
                </a:cubicBezTo>
                <a:cubicBezTo>
                  <a:pt x="114957" y="75716"/>
                  <a:pt x="114835" y="75898"/>
                  <a:pt x="114683" y="76080"/>
                </a:cubicBezTo>
                <a:cubicBezTo>
                  <a:pt x="114592" y="76171"/>
                  <a:pt x="114501" y="76263"/>
                  <a:pt x="114410" y="76323"/>
                </a:cubicBezTo>
                <a:cubicBezTo>
                  <a:pt x="114227" y="76445"/>
                  <a:pt x="114045" y="76506"/>
                  <a:pt x="113893" y="76627"/>
                </a:cubicBezTo>
                <a:cubicBezTo>
                  <a:pt x="113680" y="76810"/>
                  <a:pt x="113437" y="76901"/>
                  <a:pt x="113194" y="76931"/>
                </a:cubicBezTo>
                <a:cubicBezTo>
                  <a:pt x="112920" y="76962"/>
                  <a:pt x="112768" y="77114"/>
                  <a:pt x="112616" y="77296"/>
                </a:cubicBezTo>
                <a:cubicBezTo>
                  <a:pt x="112556" y="77387"/>
                  <a:pt x="112464" y="77509"/>
                  <a:pt x="112404" y="77600"/>
                </a:cubicBezTo>
                <a:cubicBezTo>
                  <a:pt x="112282" y="77843"/>
                  <a:pt x="112100" y="78026"/>
                  <a:pt x="111857" y="78147"/>
                </a:cubicBezTo>
                <a:cubicBezTo>
                  <a:pt x="111583" y="78299"/>
                  <a:pt x="111461" y="78542"/>
                  <a:pt x="111309" y="78785"/>
                </a:cubicBezTo>
                <a:cubicBezTo>
                  <a:pt x="111066" y="79241"/>
                  <a:pt x="110823" y="79697"/>
                  <a:pt x="110428" y="80062"/>
                </a:cubicBezTo>
                <a:cubicBezTo>
                  <a:pt x="110337" y="80153"/>
                  <a:pt x="110276" y="80244"/>
                  <a:pt x="110215" y="80366"/>
                </a:cubicBezTo>
                <a:cubicBezTo>
                  <a:pt x="109972" y="80852"/>
                  <a:pt x="109729" y="81339"/>
                  <a:pt x="109395" y="81795"/>
                </a:cubicBezTo>
                <a:cubicBezTo>
                  <a:pt x="109273" y="81977"/>
                  <a:pt x="109212" y="82190"/>
                  <a:pt x="109212" y="82403"/>
                </a:cubicBezTo>
                <a:cubicBezTo>
                  <a:pt x="109151" y="82676"/>
                  <a:pt x="109212" y="82889"/>
                  <a:pt x="109486" y="83071"/>
                </a:cubicBezTo>
                <a:cubicBezTo>
                  <a:pt x="109729" y="83193"/>
                  <a:pt x="109790" y="83406"/>
                  <a:pt x="109729" y="83649"/>
                </a:cubicBezTo>
                <a:cubicBezTo>
                  <a:pt x="109638" y="83862"/>
                  <a:pt x="109638" y="84044"/>
                  <a:pt x="109698" y="84287"/>
                </a:cubicBezTo>
                <a:cubicBezTo>
                  <a:pt x="109881" y="84834"/>
                  <a:pt x="109911" y="85381"/>
                  <a:pt x="109638" y="85928"/>
                </a:cubicBezTo>
                <a:cubicBezTo>
                  <a:pt x="109607" y="85989"/>
                  <a:pt x="109607" y="86050"/>
                  <a:pt x="109577" y="86111"/>
                </a:cubicBezTo>
                <a:cubicBezTo>
                  <a:pt x="109486" y="86688"/>
                  <a:pt x="109334" y="87235"/>
                  <a:pt x="108878" y="87661"/>
                </a:cubicBezTo>
                <a:cubicBezTo>
                  <a:pt x="108847" y="87691"/>
                  <a:pt x="108847" y="87783"/>
                  <a:pt x="108878" y="87813"/>
                </a:cubicBezTo>
                <a:cubicBezTo>
                  <a:pt x="108969" y="87995"/>
                  <a:pt x="109091" y="88147"/>
                  <a:pt x="109212" y="88299"/>
                </a:cubicBezTo>
                <a:cubicBezTo>
                  <a:pt x="109303" y="88451"/>
                  <a:pt x="109395" y="88634"/>
                  <a:pt x="109303" y="88846"/>
                </a:cubicBezTo>
                <a:cubicBezTo>
                  <a:pt x="109151" y="89120"/>
                  <a:pt x="109243" y="89394"/>
                  <a:pt x="109364" y="89667"/>
                </a:cubicBezTo>
                <a:cubicBezTo>
                  <a:pt x="109486" y="89880"/>
                  <a:pt x="109668" y="90001"/>
                  <a:pt x="109881" y="90093"/>
                </a:cubicBezTo>
                <a:cubicBezTo>
                  <a:pt x="110033" y="90184"/>
                  <a:pt x="110246" y="90245"/>
                  <a:pt x="110428" y="90305"/>
                </a:cubicBezTo>
                <a:cubicBezTo>
                  <a:pt x="110428" y="90275"/>
                  <a:pt x="110428" y="90275"/>
                  <a:pt x="110428" y="90275"/>
                </a:cubicBezTo>
                <a:lnTo>
                  <a:pt x="110458" y="90245"/>
                </a:lnTo>
                <a:lnTo>
                  <a:pt x="110428" y="90305"/>
                </a:lnTo>
                <a:cubicBezTo>
                  <a:pt x="110428" y="90305"/>
                  <a:pt x="110428" y="90305"/>
                  <a:pt x="110428" y="90305"/>
                </a:cubicBezTo>
                <a:cubicBezTo>
                  <a:pt x="110428" y="90488"/>
                  <a:pt x="110519" y="90640"/>
                  <a:pt x="110702" y="90761"/>
                </a:cubicBezTo>
                <a:cubicBezTo>
                  <a:pt x="110854" y="90853"/>
                  <a:pt x="110975" y="91004"/>
                  <a:pt x="111036" y="91187"/>
                </a:cubicBezTo>
                <a:cubicBezTo>
                  <a:pt x="111066" y="91308"/>
                  <a:pt x="111188" y="91400"/>
                  <a:pt x="111309" y="91460"/>
                </a:cubicBezTo>
                <a:cubicBezTo>
                  <a:pt x="111583" y="91582"/>
                  <a:pt x="111796" y="91764"/>
                  <a:pt x="112009" y="91977"/>
                </a:cubicBezTo>
                <a:cubicBezTo>
                  <a:pt x="112100" y="92068"/>
                  <a:pt x="112191" y="92190"/>
                  <a:pt x="112191" y="92311"/>
                </a:cubicBezTo>
                <a:cubicBezTo>
                  <a:pt x="112221" y="92707"/>
                  <a:pt x="112434" y="93041"/>
                  <a:pt x="112616" y="93375"/>
                </a:cubicBezTo>
                <a:cubicBezTo>
                  <a:pt x="112799" y="93710"/>
                  <a:pt x="113103" y="93983"/>
                  <a:pt x="113498" y="94105"/>
                </a:cubicBezTo>
                <a:cubicBezTo>
                  <a:pt x="113771" y="94226"/>
                  <a:pt x="114015" y="94378"/>
                  <a:pt x="114258" y="94561"/>
                </a:cubicBezTo>
                <a:cubicBezTo>
                  <a:pt x="114805" y="94956"/>
                  <a:pt x="115322" y="95412"/>
                  <a:pt x="115930" y="95746"/>
                </a:cubicBezTo>
                <a:cubicBezTo>
                  <a:pt x="116203" y="95898"/>
                  <a:pt x="116507" y="96020"/>
                  <a:pt x="116841" y="96111"/>
                </a:cubicBezTo>
                <a:cubicBezTo>
                  <a:pt x="116933" y="96141"/>
                  <a:pt x="117054" y="96141"/>
                  <a:pt x="117115" y="96111"/>
                </a:cubicBezTo>
                <a:cubicBezTo>
                  <a:pt x="117358" y="96020"/>
                  <a:pt x="117571" y="95929"/>
                  <a:pt x="117784" y="95837"/>
                </a:cubicBezTo>
                <a:cubicBezTo>
                  <a:pt x="118148" y="95655"/>
                  <a:pt x="118513" y="95564"/>
                  <a:pt x="118939" y="95594"/>
                </a:cubicBezTo>
                <a:cubicBezTo>
                  <a:pt x="119182" y="95594"/>
                  <a:pt x="119455" y="95564"/>
                  <a:pt x="119729" y="95533"/>
                </a:cubicBezTo>
                <a:cubicBezTo>
                  <a:pt x="120124" y="95473"/>
                  <a:pt x="120519" y="95503"/>
                  <a:pt x="120884" y="95655"/>
                </a:cubicBezTo>
                <a:cubicBezTo>
                  <a:pt x="120975" y="95685"/>
                  <a:pt x="121066" y="95716"/>
                  <a:pt x="121158" y="95746"/>
                </a:cubicBezTo>
                <a:cubicBezTo>
                  <a:pt x="121370" y="95807"/>
                  <a:pt x="121553" y="95807"/>
                  <a:pt x="121766" y="95746"/>
                </a:cubicBezTo>
                <a:cubicBezTo>
                  <a:pt x="121978" y="95655"/>
                  <a:pt x="122191" y="95594"/>
                  <a:pt x="122404" y="95533"/>
                </a:cubicBezTo>
                <a:cubicBezTo>
                  <a:pt x="122586" y="95442"/>
                  <a:pt x="122799" y="95381"/>
                  <a:pt x="122951" y="95290"/>
                </a:cubicBezTo>
                <a:cubicBezTo>
                  <a:pt x="123194" y="95108"/>
                  <a:pt x="123468" y="95017"/>
                  <a:pt x="123772" y="94926"/>
                </a:cubicBezTo>
                <a:cubicBezTo>
                  <a:pt x="124045" y="94865"/>
                  <a:pt x="124349" y="94713"/>
                  <a:pt x="124623" y="94682"/>
                </a:cubicBezTo>
                <a:cubicBezTo>
                  <a:pt x="125048" y="94652"/>
                  <a:pt x="125474" y="94439"/>
                  <a:pt x="125899" y="94530"/>
                </a:cubicBezTo>
                <a:cubicBezTo>
                  <a:pt x="125991" y="94530"/>
                  <a:pt x="126112" y="94530"/>
                  <a:pt x="126203" y="94561"/>
                </a:cubicBezTo>
                <a:cubicBezTo>
                  <a:pt x="126568" y="94713"/>
                  <a:pt x="126902" y="94956"/>
                  <a:pt x="127054" y="95321"/>
                </a:cubicBezTo>
                <a:cubicBezTo>
                  <a:pt x="127115" y="95503"/>
                  <a:pt x="127206" y="95685"/>
                  <a:pt x="127267" y="95837"/>
                </a:cubicBezTo>
                <a:cubicBezTo>
                  <a:pt x="127450" y="96172"/>
                  <a:pt x="127723" y="96293"/>
                  <a:pt x="128088" y="96293"/>
                </a:cubicBezTo>
                <a:cubicBezTo>
                  <a:pt x="128179" y="96324"/>
                  <a:pt x="128301" y="96293"/>
                  <a:pt x="128392" y="96293"/>
                </a:cubicBezTo>
                <a:cubicBezTo>
                  <a:pt x="128817" y="96233"/>
                  <a:pt x="129243" y="96172"/>
                  <a:pt x="129668" y="96050"/>
                </a:cubicBezTo>
                <a:cubicBezTo>
                  <a:pt x="129912" y="96020"/>
                  <a:pt x="130124" y="95989"/>
                  <a:pt x="130276" y="96233"/>
                </a:cubicBezTo>
                <a:cubicBezTo>
                  <a:pt x="130337" y="96354"/>
                  <a:pt x="130428" y="96445"/>
                  <a:pt x="130550" y="96506"/>
                </a:cubicBezTo>
                <a:cubicBezTo>
                  <a:pt x="130915" y="96719"/>
                  <a:pt x="130945" y="97084"/>
                  <a:pt x="130945" y="97418"/>
                </a:cubicBezTo>
                <a:cubicBezTo>
                  <a:pt x="130975" y="97631"/>
                  <a:pt x="130884" y="97843"/>
                  <a:pt x="130823" y="98056"/>
                </a:cubicBezTo>
                <a:cubicBezTo>
                  <a:pt x="130763" y="98239"/>
                  <a:pt x="130611" y="98391"/>
                  <a:pt x="130580" y="98573"/>
                </a:cubicBezTo>
                <a:cubicBezTo>
                  <a:pt x="130520" y="98786"/>
                  <a:pt x="130611" y="99029"/>
                  <a:pt x="130550" y="99211"/>
                </a:cubicBezTo>
                <a:cubicBezTo>
                  <a:pt x="130459" y="99546"/>
                  <a:pt x="130428" y="99910"/>
                  <a:pt x="130155" y="100184"/>
                </a:cubicBezTo>
                <a:cubicBezTo>
                  <a:pt x="130124" y="100214"/>
                  <a:pt x="130124" y="100275"/>
                  <a:pt x="130094" y="100336"/>
                </a:cubicBezTo>
                <a:cubicBezTo>
                  <a:pt x="130094" y="100366"/>
                  <a:pt x="130124" y="100397"/>
                  <a:pt x="130124" y="100427"/>
                </a:cubicBezTo>
                <a:cubicBezTo>
                  <a:pt x="130550" y="101461"/>
                  <a:pt x="130732" y="101673"/>
                  <a:pt x="131583" y="102433"/>
                </a:cubicBezTo>
                <a:cubicBezTo>
                  <a:pt x="131735" y="102555"/>
                  <a:pt x="131887" y="102707"/>
                  <a:pt x="132039" y="102828"/>
                </a:cubicBezTo>
                <a:cubicBezTo>
                  <a:pt x="132282" y="103041"/>
                  <a:pt x="132465" y="103284"/>
                  <a:pt x="132617" y="103588"/>
                </a:cubicBezTo>
                <a:cubicBezTo>
                  <a:pt x="132678" y="103710"/>
                  <a:pt x="132738" y="103862"/>
                  <a:pt x="132769" y="104014"/>
                </a:cubicBezTo>
                <a:cubicBezTo>
                  <a:pt x="132890" y="104379"/>
                  <a:pt x="133042" y="104713"/>
                  <a:pt x="133255" y="105047"/>
                </a:cubicBezTo>
                <a:cubicBezTo>
                  <a:pt x="133498" y="105412"/>
                  <a:pt x="133498" y="105898"/>
                  <a:pt x="133620" y="106324"/>
                </a:cubicBezTo>
                <a:cubicBezTo>
                  <a:pt x="133650" y="106385"/>
                  <a:pt x="133559" y="106476"/>
                  <a:pt x="133559" y="106567"/>
                </a:cubicBezTo>
                <a:cubicBezTo>
                  <a:pt x="133529" y="106719"/>
                  <a:pt x="133529" y="106841"/>
                  <a:pt x="133529" y="106962"/>
                </a:cubicBezTo>
                <a:cubicBezTo>
                  <a:pt x="133589" y="107236"/>
                  <a:pt x="133681" y="107509"/>
                  <a:pt x="133833" y="107752"/>
                </a:cubicBezTo>
                <a:cubicBezTo>
                  <a:pt x="133893" y="107874"/>
                  <a:pt x="133954" y="107996"/>
                  <a:pt x="133985" y="108117"/>
                </a:cubicBezTo>
                <a:cubicBezTo>
                  <a:pt x="134106" y="108634"/>
                  <a:pt x="134106" y="109120"/>
                  <a:pt x="133650" y="109485"/>
                </a:cubicBezTo>
                <a:cubicBezTo>
                  <a:pt x="133438" y="109667"/>
                  <a:pt x="133286" y="109880"/>
                  <a:pt x="133103" y="110063"/>
                </a:cubicBezTo>
                <a:cubicBezTo>
                  <a:pt x="132921" y="110245"/>
                  <a:pt x="132799" y="110488"/>
                  <a:pt x="132769" y="110731"/>
                </a:cubicBezTo>
                <a:cubicBezTo>
                  <a:pt x="132708" y="111157"/>
                  <a:pt x="132586" y="111521"/>
                  <a:pt x="132404" y="111917"/>
                </a:cubicBezTo>
                <a:cubicBezTo>
                  <a:pt x="132282" y="112099"/>
                  <a:pt x="132252" y="112312"/>
                  <a:pt x="132252" y="112555"/>
                </a:cubicBezTo>
                <a:cubicBezTo>
                  <a:pt x="132222" y="112920"/>
                  <a:pt x="132222" y="113315"/>
                  <a:pt x="132222" y="113680"/>
                </a:cubicBezTo>
                <a:cubicBezTo>
                  <a:pt x="132252" y="113892"/>
                  <a:pt x="132282" y="114075"/>
                  <a:pt x="132434" y="114196"/>
                </a:cubicBezTo>
                <a:cubicBezTo>
                  <a:pt x="132830" y="114561"/>
                  <a:pt x="133073" y="115017"/>
                  <a:pt x="133255" y="115503"/>
                </a:cubicBezTo>
                <a:cubicBezTo>
                  <a:pt x="133438" y="116020"/>
                  <a:pt x="133711" y="116476"/>
                  <a:pt x="133954" y="116962"/>
                </a:cubicBezTo>
                <a:cubicBezTo>
                  <a:pt x="134137" y="117297"/>
                  <a:pt x="134289" y="117631"/>
                  <a:pt x="134289" y="118026"/>
                </a:cubicBezTo>
                <a:cubicBezTo>
                  <a:pt x="134258" y="118452"/>
                  <a:pt x="134349" y="118847"/>
                  <a:pt x="134501" y="119242"/>
                </a:cubicBezTo>
                <a:cubicBezTo>
                  <a:pt x="134532" y="119394"/>
                  <a:pt x="134593" y="119546"/>
                  <a:pt x="134593" y="119698"/>
                </a:cubicBezTo>
                <a:cubicBezTo>
                  <a:pt x="134593" y="120154"/>
                  <a:pt x="134745" y="120579"/>
                  <a:pt x="134836" y="121005"/>
                </a:cubicBezTo>
                <a:cubicBezTo>
                  <a:pt x="134927" y="121491"/>
                  <a:pt x="135170" y="121886"/>
                  <a:pt x="135474" y="122282"/>
                </a:cubicBezTo>
                <a:cubicBezTo>
                  <a:pt x="135626" y="122464"/>
                  <a:pt x="135778" y="122677"/>
                  <a:pt x="135960" y="122889"/>
                </a:cubicBezTo>
                <a:cubicBezTo>
                  <a:pt x="136143" y="123072"/>
                  <a:pt x="136234" y="123315"/>
                  <a:pt x="136295" y="123558"/>
                </a:cubicBezTo>
                <a:cubicBezTo>
                  <a:pt x="136416" y="124044"/>
                  <a:pt x="136568" y="124531"/>
                  <a:pt x="136811" y="124987"/>
                </a:cubicBezTo>
                <a:cubicBezTo>
                  <a:pt x="136872" y="125078"/>
                  <a:pt x="136933" y="125200"/>
                  <a:pt x="136963" y="125321"/>
                </a:cubicBezTo>
                <a:cubicBezTo>
                  <a:pt x="137085" y="125625"/>
                  <a:pt x="137115" y="125868"/>
                  <a:pt x="136872" y="126142"/>
                </a:cubicBezTo>
                <a:cubicBezTo>
                  <a:pt x="136781" y="126233"/>
                  <a:pt x="136781" y="126385"/>
                  <a:pt x="136872" y="126476"/>
                </a:cubicBezTo>
                <a:cubicBezTo>
                  <a:pt x="137055" y="126719"/>
                  <a:pt x="137055" y="127023"/>
                  <a:pt x="137085" y="127297"/>
                </a:cubicBezTo>
                <a:cubicBezTo>
                  <a:pt x="137115" y="127358"/>
                  <a:pt x="137146" y="127418"/>
                  <a:pt x="137176" y="127449"/>
                </a:cubicBezTo>
                <a:cubicBezTo>
                  <a:pt x="137541" y="127631"/>
                  <a:pt x="137875" y="127814"/>
                  <a:pt x="138240" y="127996"/>
                </a:cubicBezTo>
                <a:cubicBezTo>
                  <a:pt x="138301" y="128026"/>
                  <a:pt x="138453" y="128026"/>
                  <a:pt x="138514" y="127996"/>
                </a:cubicBezTo>
                <a:cubicBezTo>
                  <a:pt x="138848" y="127814"/>
                  <a:pt x="139182" y="127692"/>
                  <a:pt x="139577" y="127722"/>
                </a:cubicBezTo>
                <a:cubicBezTo>
                  <a:pt x="139729" y="127722"/>
                  <a:pt x="139881" y="127662"/>
                  <a:pt x="140033" y="127601"/>
                </a:cubicBezTo>
                <a:cubicBezTo>
                  <a:pt x="140337" y="127510"/>
                  <a:pt x="140611" y="127449"/>
                  <a:pt x="140915" y="127449"/>
                </a:cubicBezTo>
                <a:cubicBezTo>
                  <a:pt x="141249" y="127449"/>
                  <a:pt x="141584" y="127358"/>
                  <a:pt x="141918" y="127510"/>
                </a:cubicBezTo>
                <a:cubicBezTo>
                  <a:pt x="141979" y="127540"/>
                  <a:pt x="142131" y="127570"/>
                  <a:pt x="142191" y="127510"/>
                </a:cubicBezTo>
                <a:cubicBezTo>
                  <a:pt x="142465" y="127358"/>
                  <a:pt x="142891" y="127540"/>
                  <a:pt x="143103" y="127236"/>
                </a:cubicBezTo>
                <a:cubicBezTo>
                  <a:pt x="143164" y="127175"/>
                  <a:pt x="143286" y="127145"/>
                  <a:pt x="143377" y="127145"/>
                </a:cubicBezTo>
                <a:cubicBezTo>
                  <a:pt x="143894" y="127145"/>
                  <a:pt x="144289" y="126932"/>
                  <a:pt x="144684" y="126689"/>
                </a:cubicBezTo>
                <a:cubicBezTo>
                  <a:pt x="145231" y="126324"/>
                  <a:pt x="145687" y="125868"/>
                  <a:pt x="146204" y="125443"/>
                </a:cubicBezTo>
                <a:cubicBezTo>
                  <a:pt x="146508" y="125169"/>
                  <a:pt x="146812" y="124865"/>
                  <a:pt x="147055" y="124531"/>
                </a:cubicBezTo>
                <a:cubicBezTo>
                  <a:pt x="147268" y="124166"/>
                  <a:pt x="147572" y="123862"/>
                  <a:pt x="147784" y="123528"/>
                </a:cubicBezTo>
                <a:cubicBezTo>
                  <a:pt x="147936" y="123345"/>
                  <a:pt x="148058" y="123163"/>
                  <a:pt x="148271" y="123041"/>
                </a:cubicBezTo>
                <a:cubicBezTo>
                  <a:pt x="148696" y="122798"/>
                  <a:pt x="148909" y="122403"/>
                  <a:pt x="149061" y="121978"/>
                </a:cubicBezTo>
                <a:cubicBezTo>
                  <a:pt x="149152" y="121674"/>
                  <a:pt x="149243" y="121370"/>
                  <a:pt x="149304" y="121066"/>
                </a:cubicBezTo>
                <a:cubicBezTo>
                  <a:pt x="149365" y="120914"/>
                  <a:pt x="149334" y="120731"/>
                  <a:pt x="149243" y="120610"/>
                </a:cubicBezTo>
                <a:cubicBezTo>
                  <a:pt x="149122" y="120397"/>
                  <a:pt x="149243" y="120215"/>
                  <a:pt x="149395" y="120093"/>
                </a:cubicBezTo>
                <a:cubicBezTo>
                  <a:pt x="149638" y="119911"/>
                  <a:pt x="149882" y="119759"/>
                  <a:pt x="150186" y="119698"/>
                </a:cubicBezTo>
                <a:cubicBezTo>
                  <a:pt x="150489" y="119607"/>
                  <a:pt x="150824" y="119516"/>
                  <a:pt x="151097" y="119333"/>
                </a:cubicBezTo>
                <a:cubicBezTo>
                  <a:pt x="151341" y="119212"/>
                  <a:pt x="151523" y="118999"/>
                  <a:pt x="151523" y="118725"/>
                </a:cubicBezTo>
                <a:cubicBezTo>
                  <a:pt x="151523" y="118421"/>
                  <a:pt x="151614" y="118117"/>
                  <a:pt x="151675" y="117813"/>
                </a:cubicBezTo>
                <a:cubicBezTo>
                  <a:pt x="151705" y="117631"/>
                  <a:pt x="151705" y="117479"/>
                  <a:pt x="151645" y="117327"/>
                </a:cubicBezTo>
                <a:cubicBezTo>
                  <a:pt x="151493" y="116841"/>
                  <a:pt x="151371" y="116354"/>
                  <a:pt x="151219" y="115868"/>
                </a:cubicBezTo>
                <a:cubicBezTo>
                  <a:pt x="151158" y="115716"/>
                  <a:pt x="151189" y="115534"/>
                  <a:pt x="151310" y="115443"/>
                </a:cubicBezTo>
                <a:cubicBezTo>
                  <a:pt x="152040" y="114895"/>
                  <a:pt x="152739" y="114318"/>
                  <a:pt x="153468" y="113740"/>
                </a:cubicBezTo>
                <a:cubicBezTo>
                  <a:pt x="153681" y="113588"/>
                  <a:pt x="153924" y="113467"/>
                  <a:pt x="154167" y="113376"/>
                </a:cubicBezTo>
                <a:cubicBezTo>
                  <a:pt x="154441" y="113284"/>
                  <a:pt x="154684" y="113132"/>
                  <a:pt x="154958" y="112980"/>
                </a:cubicBezTo>
                <a:cubicBezTo>
                  <a:pt x="155535" y="112677"/>
                  <a:pt x="155930" y="112221"/>
                  <a:pt x="156173" y="111643"/>
                </a:cubicBezTo>
                <a:cubicBezTo>
                  <a:pt x="156295" y="111370"/>
                  <a:pt x="156356" y="111126"/>
                  <a:pt x="156295" y="110822"/>
                </a:cubicBezTo>
                <a:cubicBezTo>
                  <a:pt x="156234" y="110549"/>
                  <a:pt x="156295" y="110245"/>
                  <a:pt x="156295" y="109971"/>
                </a:cubicBezTo>
                <a:cubicBezTo>
                  <a:pt x="156295" y="109759"/>
                  <a:pt x="156356" y="109515"/>
                  <a:pt x="156295" y="109303"/>
                </a:cubicBezTo>
                <a:cubicBezTo>
                  <a:pt x="156234" y="108938"/>
                  <a:pt x="156265" y="108573"/>
                  <a:pt x="156356" y="108178"/>
                </a:cubicBezTo>
                <a:cubicBezTo>
                  <a:pt x="156417" y="107996"/>
                  <a:pt x="156325" y="107813"/>
                  <a:pt x="156143" y="107692"/>
                </a:cubicBezTo>
                <a:cubicBezTo>
                  <a:pt x="155809" y="107509"/>
                  <a:pt x="155687" y="107175"/>
                  <a:pt x="155566" y="106841"/>
                </a:cubicBezTo>
                <a:cubicBezTo>
                  <a:pt x="155414" y="106415"/>
                  <a:pt x="155474" y="105990"/>
                  <a:pt x="155383" y="105534"/>
                </a:cubicBezTo>
                <a:cubicBezTo>
                  <a:pt x="155383" y="105473"/>
                  <a:pt x="155414" y="105351"/>
                  <a:pt x="155444" y="105260"/>
                </a:cubicBezTo>
                <a:cubicBezTo>
                  <a:pt x="155566" y="105078"/>
                  <a:pt x="155566" y="104895"/>
                  <a:pt x="155383" y="104774"/>
                </a:cubicBezTo>
                <a:cubicBezTo>
                  <a:pt x="155018" y="104500"/>
                  <a:pt x="154988" y="104227"/>
                  <a:pt x="155170" y="103862"/>
                </a:cubicBezTo>
                <a:cubicBezTo>
                  <a:pt x="155292" y="103558"/>
                  <a:pt x="155383" y="103254"/>
                  <a:pt x="155626" y="103041"/>
                </a:cubicBezTo>
                <a:cubicBezTo>
                  <a:pt x="155930" y="102768"/>
                  <a:pt x="155991" y="102342"/>
                  <a:pt x="156204" y="102038"/>
                </a:cubicBezTo>
                <a:cubicBezTo>
                  <a:pt x="156295" y="101856"/>
                  <a:pt x="156386" y="101704"/>
                  <a:pt x="156569" y="101613"/>
                </a:cubicBezTo>
                <a:cubicBezTo>
                  <a:pt x="156903" y="101430"/>
                  <a:pt x="157177" y="101217"/>
                  <a:pt x="157389" y="100913"/>
                </a:cubicBezTo>
                <a:cubicBezTo>
                  <a:pt x="157967" y="100184"/>
                  <a:pt x="158666" y="99546"/>
                  <a:pt x="159365" y="98907"/>
                </a:cubicBezTo>
                <a:cubicBezTo>
                  <a:pt x="159791" y="98543"/>
                  <a:pt x="160186" y="98147"/>
                  <a:pt x="160733" y="97965"/>
                </a:cubicBezTo>
                <a:cubicBezTo>
                  <a:pt x="160794" y="97935"/>
                  <a:pt x="160824" y="97874"/>
                  <a:pt x="160885" y="97843"/>
                </a:cubicBezTo>
                <a:cubicBezTo>
                  <a:pt x="162131" y="96901"/>
                  <a:pt x="163134" y="95777"/>
                  <a:pt x="163772" y="94378"/>
                </a:cubicBezTo>
                <a:cubicBezTo>
                  <a:pt x="164016" y="93862"/>
                  <a:pt x="164228" y="93345"/>
                  <a:pt x="164623" y="92889"/>
                </a:cubicBezTo>
                <a:cubicBezTo>
                  <a:pt x="164867" y="92585"/>
                  <a:pt x="164988" y="92220"/>
                  <a:pt x="165110" y="91856"/>
                </a:cubicBezTo>
                <a:cubicBezTo>
                  <a:pt x="165262" y="91369"/>
                  <a:pt x="165201" y="90853"/>
                  <a:pt x="165262" y="90366"/>
                </a:cubicBezTo>
                <a:cubicBezTo>
                  <a:pt x="165262" y="90245"/>
                  <a:pt x="164988" y="90093"/>
                  <a:pt x="164867" y="90123"/>
                </a:cubicBezTo>
                <a:cubicBezTo>
                  <a:pt x="164836" y="90153"/>
                  <a:pt x="164806" y="90153"/>
                  <a:pt x="164775" y="90153"/>
                </a:cubicBezTo>
                <a:cubicBezTo>
                  <a:pt x="164411" y="90457"/>
                  <a:pt x="163924" y="90549"/>
                  <a:pt x="163468" y="90609"/>
                </a:cubicBezTo>
                <a:cubicBezTo>
                  <a:pt x="162830" y="90701"/>
                  <a:pt x="162161" y="90731"/>
                  <a:pt x="161523" y="90974"/>
                </a:cubicBezTo>
                <a:cubicBezTo>
                  <a:pt x="161432" y="91004"/>
                  <a:pt x="161341" y="91004"/>
                  <a:pt x="161219" y="91004"/>
                </a:cubicBezTo>
                <a:cubicBezTo>
                  <a:pt x="160854" y="90974"/>
                  <a:pt x="160520" y="91096"/>
                  <a:pt x="160186" y="91248"/>
                </a:cubicBezTo>
                <a:cubicBezTo>
                  <a:pt x="160095" y="91278"/>
                  <a:pt x="160003" y="91339"/>
                  <a:pt x="159912" y="91339"/>
                </a:cubicBezTo>
                <a:cubicBezTo>
                  <a:pt x="159760" y="91400"/>
                  <a:pt x="159639" y="91369"/>
                  <a:pt x="159517" y="91308"/>
                </a:cubicBezTo>
                <a:cubicBezTo>
                  <a:pt x="159426" y="91248"/>
                  <a:pt x="159365" y="91187"/>
                  <a:pt x="159274" y="91126"/>
                </a:cubicBezTo>
                <a:cubicBezTo>
                  <a:pt x="159061" y="90883"/>
                  <a:pt x="158818" y="90670"/>
                  <a:pt x="158575" y="90457"/>
                </a:cubicBezTo>
                <a:cubicBezTo>
                  <a:pt x="158484" y="90366"/>
                  <a:pt x="158514" y="90305"/>
                  <a:pt x="158575" y="90214"/>
                </a:cubicBezTo>
                <a:cubicBezTo>
                  <a:pt x="158757" y="89849"/>
                  <a:pt x="158757" y="89758"/>
                  <a:pt x="158484" y="89545"/>
                </a:cubicBezTo>
                <a:cubicBezTo>
                  <a:pt x="158301" y="89394"/>
                  <a:pt x="158119" y="89272"/>
                  <a:pt x="157997" y="89090"/>
                </a:cubicBezTo>
                <a:cubicBezTo>
                  <a:pt x="157693" y="88694"/>
                  <a:pt x="157298" y="88390"/>
                  <a:pt x="156964" y="88056"/>
                </a:cubicBezTo>
                <a:cubicBezTo>
                  <a:pt x="156751" y="87843"/>
                  <a:pt x="156477" y="87691"/>
                  <a:pt x="156204" y="87570"/>
                </a:cubicBezTo>
                <a:cubicBezTo>
                  <a:pt x="155718" y="87357"/>
                  <a:pt x="155322" y="87053"/>
                  <a:pt x="155201" y="86506"/>
                </a:cubicBezTo>
                <a:cubicBezTo>
                  <a:pt x="155140" y="86232"/>
                  <a:pt x="155049" y="85959"/>
                  <a:pt x="154958" y="85685"/>
                </a:cubicBezTo>
                <a:cubicBezTo>
                  <a:pt x="154866" y="85412"/>
                  <a:pt x="154654" y="85169"/>
                  <a:pt x="154441" y="84986"/>
                </a:cubicBezTo>
                <a:cubicBezTo>
                  <a:pt x="154228" y="84834"/>
                  <a:pt x="154015" y="84682"/>
                  <a:pt x="153803" y="84530"/>
                </a:cubicBezTo>
                <a:cubicBezTo>
                  <a:pt x="153620" y="84409"/>
                  <a:pt x="153529" y="84226"/>
                  <a:pt x="153529" y="84044"/>
                </a:cubicBezTo>
                <a:cubicBezTo>
                  <a:pt x="153499" y="83497"/>
                  <a:pt x="153347" y="82980"/>
                  <a:pt x="153225" y="82463"/>
                </a:cubicBezTo>
                <a:cubicBezTo>
                  <a:pt x="153134" y="81947"/>
                  <a:pt x="152830" y="81612"/>
                  <a:pt x="152374" y="81339"/>
                </a:cubicBezTo>
                <a:cubicBezTo>
                  <a:pt x="152283" y="81308"/>
                  <a:pt x="152161" y="81278"/>
                  <a:pt x="152100" y="81217"/>
                </a:cubicBezTo>
                <a:cubicBezTo>
                  <a:pt x="152040" y="81187"/>
                  <a:pt x="151979" y="81096"/>
                  <a:pt x="151948" y="81004"/>
                </a:cubicBezTo>
                <a:cubicBezTo>
                  <a:pt x="151888" y="80913"/>
                  <a:pt x="151888" y="80822"/>
                  <a:pt x="151888" y="80731"/>
                </a:cubicBezTo>
                <a:cubicBezTo>
                  <a:pt x="151918" y="80396"/>
                  <a:pt x="151827" y="80123"/>
                  <a:pt x="151584" y="79849"/>
                </a:cubicBezTo>
                <a:cubicBezTo>
                  <a:pt x="151493" y="79728"/>
                  <a:pt x="151432" y="79576"/>
                  <a:pt x="151341" y="79454"/>
                </a:cubicBezTo>
                <a:cubicBezTo>
                  <a:pt x="150945" y="78877"/>
                  <a:pt x="150520" y="78299"/>
                  <a:pt x="150338" y="77600"/>
                </a:cubicBezTo>
                <a:cubicBezTo>
                  <a:pt x="150307" y="77478"/>
                  <a:pt x="150246" y="77387"/>
                  <a:pt x="150186" y="77266"/>
                </a:cubicBezTo>
                <a:cubicBezTo>
                  <a:pt x="150125" y="77174"/>
                  <a:pt x="150186" y="77083"/>
                  <a:pt x="150307" y="77083"/>
                </a:cubicBezTo>
                <a:cubicBezTo>
                  <a:pt x="150429" y="77083"/>
                  <a:pt x="150581" y="77114"/>
                  <a:pt x="150702" y="77023"/>
                </a:cubicBezTo>
                <a:cubicBezTo>
                  <a:pt x="150793" y="76931"/>
                  <a:pt x="150885" y="76840"/>
                  <a:pt x="151037" y="76840"/>
                </a:cubicBezTo>
                <a:cubicBezTo>
                  <a:pt x="151219" y="76840"/>
                  <a:pt x="151341" y="76962"/>
                  <a:pt x="151432" y="77083"/>
                </a:cubicBezTo>
                <a:cubicBezTo>
                  <a:pt x="151523" y="77174"/>
                  <a:pt x="151584" y="77296"/>
                  <a:pt x="151675" y="77387"/>
                </a:cubicBezTo>
                <a:cubicBezTo>
                  <a:pt x="152070" y="77813"/>
                  <a:pt x="152313" y="78360"/>
                  <a:pt x="152678" y="78785"/>
                </a:cubicBezTo>
                <a:cubicBezTo>
                  <a:pt x="152891" y="79059"/>
                  <a:pt x="153043" y="79333"/>
                  <a:pt x="153104" y="79637"/>
                </a:cubicBezTo>
                <a:cubicBezTo>
                  <a:pt x="153164" y="79819"/>
                  <a:pt x="153286" y="79971"/>
                  <a:pt x="153499" y="80032"/>
                </a:cubicBezTo>
                <a:cubicBezTo>
                  <a:pt x="153924" y="80153"/>
                  <a:pt x="154167" y="80427"/>
                  <a:pt x="154319" y="80822"/>
                </a:cubicBezTo>
                <a:cubicBezTo>
                  <a:pt x="154380" y="80913"/>
                  <a:pt x="154441" y="81035"/>
                  <a:pt x="154502" y="81156"/>
                </a:cubicBezTo>
                <a:cubicBezTo>
                  <a:pt x="154623" y="81339"/>
                  <a:pt x="154654" y="81551"/>
                  <a:pt x="154654" y="81795"/>
                </a:cubicBezTo>
                <a:cubicBezTo>
                  <a:pt x="154654" y="81886"/>
                  <a:pt x="154654" y="81977"/>
                  <a:pt x="154654" y="82068"/>
                </a:cubicBezTo>
                <a:cubicBezTo>
                  <a:pt x="154684" y="82585"/>
                  <a:pt x="154958" y="82950"/>
                  <a:pt x="155383" y="83254"/>
                </a:cubicBezTo>
                <a:cubicBezTo>
                  <a:pt x="155535" y="83375"/>
                  <a:pt x="155718" y="83466"/>
                  <a:pt x="155900" y="83558"/>
                </a:cubicBezTo>
                <a:cubicBezTo>
                  <a:pt x="156143" y="83770"/>
                  <a:pt x="156386" y="84013"/>
                  <a:pt x="156477" y="84317"/>
                </a:cubicBezTo>
                <a:cubicBezTo>
                  <a:pt x="156569" y="84713"/>
                  <a:pt x="156812" y="85017"/>
                  <a:pt x="157085" y="85290"/>
                </a:cubicBezTo>
                <a:cubicBezTo>
                  <a:pt x="157298" y="85533"/>
                  <a:pt x="157541" y="85746"/>
                  <a:pt x="157724" y="86020"/>
                </a:cubicBezTo>
                <a:cubicBezTo>
                  <a:pt x="157936" y="86324"/>
                  <a:pt x="158119" y="86688"/>
                  <a:pt x="157997" y="87083"/>
                </a:cubicBezTo>
                <a:cubicBezTo>
                  <a:pt x="157967" y="87205"/>
                  <a:pt x="157967" y="87327"/>
                  <a:pt x="158028" y="87448"/>
                </a:cubicBezTo>
                <a:cubicBezTo>
                  <a:pt x="158240" y="87874"/>
                  <a:pt x="158301" y="88360"/>
                  <a:pt x="158453" y="88816"/>
                </a:cubicBezTo>
                <a:cubicBezTo>
                  <a:pt x="158544" y="88998"/>
                  <a:pt x="158605" y="89150"/>
                  <a:pt x="158696" y="89333"/>
                </a:cubicBezTo>
                <a:cubicBezTo>
                  <a:pt x="158788" y="89485"/>
                  <a:pt x="158940" y="89545"/>
                  <a:pt x="159122" y="89545"/>
                </a:cubicBezTo>
                <a:cubicBezTo>
                  <a:pt x="159274" y="89545"/>
                  <a:pt x="159456" y="89515"/>
                  <a:pt x="159608" y="89515"/>
                </a:cubicBezTo>
                <a:cubicBezTo>
                  <a:pt x="159851" y="89485"/>
                  <a:pt x="160064" y="89424"/>
                  <a:pt x="160216" y="89242"/>
                </a:cubicBezTo>
                <a:cubicBezTo>
                  <a:pt x="160429" y="88998"/>
                  <a:pt x="160702" y="88938"/>
                  <a:pt x="161037" y="88968"/>
                </a:cubicBezTo>
                <a:cubicBezTo>
                  <a:pt x="161402" y="88998"/>
                  <a:pt x="161766" y="88938"/>
                  <a:pt x="162070" y="88725"/>
                </a:cubicBezTo>
                <a:cubicBezTo>
                  <a:pt x="162283" y="88603"/>
                  <a:pt x="162496" y="88542"/>
                  <a:pt x="162739" y="88512"/>
                </a:cubicBezTo>
                <a:cubicBezTo>
                  <a:pt x="162921" y="88482"/>
                  <a:pt x="163104" y="88390"/>
                  <a:pt x="163256" y="88238"/>
                </a:cubicBezTo>
                <a:cubicBezTo>
                  <a:pt x="163408" y="88056"/>
                  <a:pt x="163620" y="87995"/>
                  <a:pt x="163833" y="87904"/>
                </a:cubicBezTo>
                <a:cubicBezTo>
                  <a:pt x="164198" y="87813"/>
                  <a:pt x="164563" y="87722"/>
                  <a:pt x="164897" y="87600"/>
                </a:cubicBezTo>
                <a:cubicBezTo>
                  <a:pt x="165171" y="87509"/>
                  <a:pt x="165444" y="87357"/>
                  <a:pt x="165718" y="87235"/>
                </a:cubicBezTo>
                <a:cubicBezTo>
                  <a:pt x="165839" y="87175"/>
                  <a:pt x="165931" y="87083"/>
                  <a:pt x="165961" y="86962"/>
                </a:cubicBezTo>
                <a:cubicBezTo>
                  <a:pt x="166022" y="86628"/>
                  <a:pt x="166234" y="86476"/>
                  <a:pt x="166538" y="86384"/>
                </a:cubicBezTo>
                <a:cubicBezTo>
                  <a:pt x="166964" y="86293"/>
                  <a:pt x="167390" y="86141"/>
                  <a:pt x="167815" y="86080"/>
                </a:cubicBezTo>
                <a:cubicBezTo>
                  <a:pt x="168089" y="86020"/>
                  <a:pt x="168301" y="85928"/>
                  <a:pt x="168362" y="85655"/>
                </a:cubicBezTo>
                <a:cubicBezTo>
                  <a:pt x="168423" y="85472"/>
                  <a:pt x="168514" y="85351"/>
                  <a:pt x="168697" y="85321"/>
                </a:cubicBezTo>
                <a:cubicBezTo>
                  <a:pt x="169061" y="85290"/>
                  <a:pt x="169304" y="85108"/>
                  <a:pt x="169426" y="84773"/>
                </a:cubicBezTo>
                <a:cubicBezTo>
                  <a:pt x="169487" y="84621"/>
                  <a:pt x="169639" y="84530"/>
                  <a:pt x="169821" y="84469"/>
                </a:cubicBezTo>
                <a:cubicBezTo>
                  <a:pt x="169943" y="84439"/>
                  <a:pt x="170064" y="84409"/>
                  <a:pt x="170186" y="84348"/>
                </a:cubicBezTo>
                <a:cubicBezTo>
                  <a:pt x="170247" y="84317"/>
                  <a:pt x="170338" y="84226"/>
                  <a:pt x="170338" y="84135"/>
                </a:cubicBezTo>
                <a:cubicBezTo>
                  <a:pt x="170368" y="83953"/>
                  <a:pt x="170338" y="83770"/>
                  <a:pt x="170368" y="83588"/>
                </a:cubicBezTo>
                <a:cubicBezTo>
                  <a:pt x="170368" y="83406"/>
                  <a:pt x="170459" y="83254"/>
                  <a:pt x="170611" y="83193"/>
                </a:cubicBezTo>
                <a:cubicBezTo>
                  <a:pt x="171098" y="82889"/>
                  <a:pt x="171371" y="82433"/>
                  <a:pt x="171645" y="81947"/>
                </a:cubicBezTo>
                <a:cubicBezTo>
                  <a:pt x="171827" y="81643"/>
                  <a:pt x="171766" y="81460"/>
                  <a:pt x="171493" y="81187"/>
                </a:cubicBezTo>
                <a:cubicBezTo>
                  <a:pt x="171280" y="81035"/>
                  <a:pt x="171128" y="80822"/>
                  <a:pt x="170976" y="80609"/>
                </a:cubicBezTo>
                <a:cubicBezTo>
                  <a:pt x="170885" y="80457"/>
                  <a:pt x="170733" y="80336"/>
                  <a:pt x="170490" y="80305"/>
                </a:cubicBezTo>
                <a:cubicBezTo>
                  <a:pt x="170247" y="80305"/>
                  <a:pt x="169973" y="80275"/>
                  <a:pt x="169700" y="80214"/>
                </a:cubicBezTo>
                <a:cubicBezTo>
                  <a:pt x="169548" y="80184"/>
                  <a:pt x="169396" y="80092"/>
                  <a:pt x="169274" y="79971"/>
                </a:cubicBezTo>
                <a:cubicBezTo>
                  <a:pt x="169031" y="79758"/>
                  <a:pt x="168879" y="79485"/>
                  <a:pt x="168818" y="79150"/>
                </a:cubicBezTo>
                <a:cubicBezTo>
                  <a:pt x="168788" y="78877"/>
                  <a:pt x="168757" y="78603"/>
                  <a:pt x="168697" y="78299"/>
                </a:cubicBezTo>
                <a:cubicBezTo>
                  <a:pt x="168697" y="78299"/>
                  <a:pt x="168666" y="78238"/>
                  <a:pt x="168636" y="78238"/>
                </a:cubicBezTo>
                <a:cubicBezTo>
                  <a:pt x="168575" y="78238"/>
                  <a:pt x="168484" y="78238"/>
                  <a:pt x="168453" y="78269"/>
                </a:cubicBezTo>
                <a:cubicBezTo>
                  <a:pt x="168089" y="78664"/>
                  <a:pt x="167663" y="79029"/>
                  <a:pt x="167359" y="79485"/>
                </a:cubicBezTo>
                <a:cubicBezTo>
                  <a:pt x="167116" y="79849"/>
                  <a:pt x="166812" y="80032"/>
                  <a:pt x="166356" y="80001"/>
                </a:cubicBezTo>
                <a:cubicBezTo>
                  <a:pt x="166022" y="79971"/>
                  <a:pt x="165718" y="79971"/>
                  <a:pt x="165383" y="80123"/>
                </a:cubicBezTo>
                <a:cubicBezTo>
                  <a:pt x="165262" y="80153"/>
                  <a:pt x="165140" y="80092"/>
                  <a:pt x="165019" y="80001"/>
                </a:cubicBezTo>
                <a:cubicBezTo>
                  <a:pt x="164927" y="79880"/>
                  <a:pt x="164806" y="79758"/>
                  <a:pt x="164806" y="79576"/>
                </a:cubicBezTo>
                <a:cubicBezTo>
                  <a:pt x="164775" y="79272"/>
                  <a:pt x="164745" y="78968"/>
                  <a:pt x="164715" y="78633"/>
                </a:cubicBezTo>
                <a:cubicBezTo>
                  <a:pt x="164715" y="78573"/>
                  <a:pt x="164654" y="78512"/>
                  <a:pt x="164623" y="78482"/>
                </a:cubicBezTo>
                <a:cubicBezTo>
                  <a:pt x="164593" y="78421"/>
                  <a:pt x="164532" y="78360"/>
                  <a:pt x="164472" y="78360"/>
                </a:cubicBezTo>
                <a:cubicBezTo>
                  <a:pt x="164411" y="78360"/>
                  <a:pt x="164350" y="78390"/>
                  <a:pt x="164320" y="78451"/>
                </a:cubicBezTo>
                <a:cubicBezTo>
                  <a:pt x="164228" y="78542"/>
                  <a:pt x="164198" y="78664"/>
                  <a:pt x="164137" y="78785"/>
                </a:cubicBezTo>
                <a:cubicBezTo>
                  <a:pt x="164046" y="78907"/>
                  <a:pt x="163924" y="78907"/>
                  <a:pt x="163833" y="78785"/>
                </a:cubicBezTo>
                <a:cubicBezTo>
                  <a:pt x="163712" y="78633"/>
                  <a:pt x="163590" y="78451"/>
                  <a:pt x="163560" y="78269"/>
                </a:cubicBezTo>
                <a:cubicBezTo>
                  <a:pt x="163529" y="77934"/>
                  <a:pt x="163347" y="77661"/>
                  <a:pt x="163104" y="77448"/>
                </a:cubicBezTo>
                <a:cubicBezTo>
                  <a:pt x="162952" y="77266"/>
                  <a:pt x="162769" y="77114"/>
                  <a:pt x="162617" y="76962"/>
                </a:cubicBezTo>
                <a:cubicBezTo>
                  <a:pt x="162557" y="76901"/>
                  <a:pt x="162435" y="76871"/>
                  <a:pt x="162405" y="76779"/>
                </a:cubicBezTo>
                <a:cubicBezTo>
                  <a:pt x="162192" y="76475"/>
                  <a:pt x="162009" y="76141"/>
                  <a:pt x="161827" y="75776"/>
                </a:cubicBezTo>
                <a:cubicBezTo>
                  <a:pt x="161766" y="75716"/>
                  <a:pt x="161766" y="75594"/>
                  <a:pt x="161797" y="75503"/>
                </a:cubicBezTo>
                <a:cubicBezTo>
                  <a:pt x="161797" y="75381"/>
                  <a:pt x="161827" y="75260"/>
                  <a:pt x="161888" y="75138"/>
                </a:cubicBezTo>
                <a:cubicBezTo>
                  <a:pt x="161888" y="75108"/>
                  <a:pt x="161949" y="75047"/>
                  <a:pt x="162009" y="75016"/>
                </a:cubicBezTo>
                <a:cubicBezTo>
                  <a:pt x="162192" y="74986"/>
                  <a:pt x="162405" y="74956"/>
                  <a:pt x="162587" y="74986"/>
                </a:cubicBezTo>
                <a:cubicBezTo>
                  <a:pt x="162800" y="74986"/>
                  <a:pt x="163013" y="74986"/>
                  <a:pt x="163165" y="75077"/>
                </a:cubicBezTo>
                <a:cubicBezTo>
                  <a:pt x="163286" y="75138"/>
                  <a:pt x="163377" y="75320"/>
                  <a:pt x="163468" y="75442"/>
                </a:cubicBezTo>
                <a:cubicBezTo>
                  <a:pt x="163712" y="75807"/>
                  <a:pt x="163955" y="76202"/>
                  <a:pt x="164198" y="76567"/>
                </a:cubicBezTo>
                <a:cubicBezTo>
                  <a:pt x="164320" y="76749"/>
                  <a:pt x="164472" y="76840"/>
                  <a:pt x="164654" y="76901"/>
                </a:cubicBezTo>
                <a:cubicBezTo>
                  <a:pt x="164775" y="76931"/>
                  <a:pt x="164867" y="76962"/>
                  <a:pt x="164958" y="76962"/>
                </a:cubicBezTo>
                <a:cubicBezTo>
                  <a:pt x="165201" y="77023"/>
                  <a:pt x="165383" y="77114"/>
                  <a:pt x="165535" y="77296"/>
                </a:cubicBezTo>
                <a:cubicBezTo>
                  <a:pt x="165657" y="77418"/>
                  <a:pt x="165809" y="77478"/>
                  <a:pt x="165931" y="77570"/>
                </a:cubicBezTo>
                <a:cubicBezTo>
                  <a:pt x="166295" y="77813"/>
                  <a:pt x="166751" y="77874"/>
                  <a:pt x="167177" y="77965"/>
                </a:cubicBezTo>
                <a:cubicBezTo>
                  <a:pt x="167329" y="77995"/>
                  <a:pt x="167481" y="77995"/>
                  <a:pt x="167633" y="77904"/>
                </a:cubicBezTo>
                <a:cubicBezTo>
                  <a:pt x="167876" y="77782"/>
                  <a:pt x="168119" y="77661"/>
                  <a:pt x="168362" y="77570"/>
                </a:cubicBezTo>
                <a:cubicBezTo>
                  <a:pt x="168636" y="77478"/>
                  <a:pt x="168909" y="77570"/>
                  <a:pt x="169031" y="77813"/>
                </a:cubicBezTo>
                <a:cubicBezTo>
                  <a:pt x="169122" y="78026"/>
                  <a:pt x="169213" y="78208"/>
                  <a:pt x="169304" y="78421"/>
                </a:cubicBezTo>
                <a:cubicBezTo>
                  <a:pt x="169396" y="78633"/>
                  <a:pt x="169548" y="78694"/>
                  <a:pt x="169760" y="78725"/>
                </a:cubicBezTo>
                <a:cubicBezTo>
                  <a:pt x="170703" y="78785"/>
                  <a:pt x="171615" y="78968"/>
                  <a:pt x="172526" y="79120"/>
                </a:cubicBezTo>
                <a:cubicBezTo>
                  <a:pt x="172861" y="79181"/>
                  <a:pt x="173195" y="79181"/>
                  <a:pt x="173529" y="79150"/>
                </a:cubicBezTo>
                <a:cubicBezTo>
                  <a:pt x="174077" y="79089"/>
                  <a:pt x="174624" y="78937"/>
                  <a:pt x="175201" y="79059"/>
                </a:cubicBezTo>
                <a:cubicBezTo>
                  <a:pt x="175323" y="79089"/>
                  <a:pt x="175475" y="79029"/>
                  <a:pt x="175596" y="78998"/>
                </a:cubicBezTo>
                <a:cubicBezTo>
                  <a:pt x="175991" y="78907"/>
                  <a:pt x="176387" y="78907"/>
                  <a:pt x="176782" y="78907"/>
                </a:cubicBezTo>
                <a:cubicBezTo>
                  <a:pt x="176934" y="78907"/>
                  <a:pt x="177055" y="78968"/>
                  <a:pt x="177116" y="79089"/>
                </a:cubicBezTo>
                <a:cubicBezTo>
                  <a:pt x="177177" y="79211"/>
                  <a:pt x="177238" y="79302"/>
                  <a:pt x="177359" y="79393"/>
                </a:cubicBezTo>
                <a:cubicBezTo>
                  <a:pt x="177511" y="79454"/>
                  <a:pt x="177633" y="79576"/>
                  <a:pt x="177663" y="79728"/>
                </a:cubicBezTo>
                <a:cubicBezTo>
                  <a:pt x="177754" y="80062"/>
                  <a:pt x="177937" y="80214"/>
                  <a:pt x="178271" y="80275"/>
                </a:cubicBezTo>
                <a:cubicBezTo>
                  <a:pt x="178514" y="80336"/>
                  <a:pt x="178697" y="80457"/>
                  <a:pt x="178818" y="80670"/>
                </a:cubicBezTo>
                <a:cubicBezTo>
                  <a:pt x="179092" y="81004"/>
                  <a:pt x="179457" y="81126"/>
                  <a:pt x="179852" y="81156"/>
                </a:cubicBezTo>
                <a:cubicBezTo>
                  <a:pt x="179943" y="81156"/>
                  <a:pt x="180034" y="81156"/>
                  <a:pt x="180125" y="81156"/>
                </a:cubicBezTo>
                <a:cubicBezTo>
                  <a:pt x="180125" y="81156"/>
                  <a:pt x="180156" y="81156"/>
                  <a:pt x="180156" y="81156"/>
                </a:cubicBezTo>
                <a:lnTo>
                  <a:pt x="180186" y="81126"/>
                </a:lnTo>
                <a:lnTo>
                  <a:pt x="180156" y="81156"/>
                </a:lnTo>
                <a:cubicBezTo>
                  <a:pt x="180156" y="81156"/>
                  <a:pt x="180156" y="81156"/>
                  <a:pt x="180125" y="81156"/>
                </a:cubicBezTo>
                <a:cubicBezTo>
                  <a:pt x="179973" y="81369"/>
                  <a:pt x="179791" y="81521"/>
                  <a:pt x="179487" y="81399"/>
                </a:cubicBezTo>
                <a:cubicBezTo>
                  <a:pt x="179457" y="81369"/>
                  <a:pt x="179365" y="81430"/>
                  <a:pt x="179335" y="81460"/>
                </a:cubicBezTo>
                <a:cubicBezTo>
                  <a:pt x="179305" y="81491"/>
                  <a:pt x="179305" y="81582"/>
                  <a:pt x="179335" y="81643"/>
                </a:cubicBezTo>
                <a:cubicBezTo>
                  <a:pt x="179639" y="81916"/>
                  <a:pt x="179913" y="82220"/>
                  <a:pt x="180247" y="82494"/>
                </a:cubicBezTo>
                <a:cubicBezTo>
                  <a:pt x="180794" y="82980"/>
                  <a:pt x="181068" y="83010"/>
                  <a:pt x="181706" y="82585"/>
                </a:cubicBezTo>
                <a:cubicBezTo>
                  <a:pt x="181979" y="82433"/>
                  <a:pt x="182131" y="82220"/>
                  <a:pt x="182162" y="81947"/>
                </a:cubicBezTo>
                <a:cubicBezTo>
                  <a:pt x="182162" y="81947"/>
                  <a:pt x="182162" y="81947"/>
                  <a:pt x="182162" y="81947"/>
                </a:cubicBezTo>
                <a:lnTo>
                  <a:pt x="182131" y="81886"/>
                </a:lnTo>
                <a:lnTo>
                  <a:pt x="182162" y="81916"/>
                </a:lnTo>
                <a:cubicBezTo>
                  <a:pt x="182162" y="81916"/>
                  <a:pt x="182162" y="81947"/>
                  <a:pt x="182162" y="81947"/>
                </a:cubicBezTo>
                <a:cubicBezTo>
                  <a:pt x="182192" y="81947"/>
                  <a:pt x="182223" y="81977"/>
                  <a:pt x="182253" y="81977"/>
                </a:cubicBezTo>
                <a:cubicBezTo>
                  <a:pt x="182375" y="82403"/>
                  <a:pt x="182557" y="82798"/>
                  <a:pt x="182527" y="83254"/>
                </a:cubicBezTo>
                <a:cubicBezTo>
                  <a:pt x="182527" y="83436"/>
                  <a:pt x="182496" y="83649"/>
                  <a:pt x="182587" y="83831"/>
                </a:cubicBezTo>
                <a:cubicBezTo>
                  <a:pt x="182770" y="84257"/>
                  <a:pt x="182831" y="84743"/>
                  <a:pt x="182952" y="85199"/>
                </a:cubicBezTo>
                <a:cubicBezTo>
                  <a:pt x="183074" y="85655"/>
                  <a:pt x="183347" y="86050"/>
                  <a:pt x="183378" y="86536"/>
                </a:cubicBezTo>
                <a:cubicBezTo>
                  <a:pt x="183378" y="86628"/>
                  <a:pt x="183438" y="86719"/>
                  <a:pt x="183499" y="86810"/>
                </a:cubicBezTo>
                <a:cubicBezTo>
                  <a:pt x="183651" y="87083"/>
                  <a:pt x="183773" y="87387"/>
                  <a:pt x="183986" y="87631"/>
                </a:cubicBezTo>
                <a:cubicBezTo>
                  <a:pt x="184229" y="87965"/>
                  <a:pt x="184350" y="88299"/>
                  <a:pt x="184502" y="88664"/>
                </a:cubicBezTo>
                <a:cubicBezTo>
                  <a:pt x="184563" y="88846"/>
                  <a:pt x="184624" y="89029"/>
                  <a:pt x="184685" y="89211"/>
                </a:cubicBezTo>
                <a:cubicBezTo>
                  <a:pt x="184776" y="89576"/>
                  <a:pt x="184958" y="89910"/>
                  <a:pt x="185262" y="90184"/>
                </a:cubicBezTo>
                <a:cubicBezTo>
                  <a:pt x="185414" y="90336"/>
                  <a:pt x="185566" y="90518"/>
                  <a:pt x="185657" y="90731"/>
                </a:cubicBezTo>
                <a:cubicBezTo>
                  <a:pt x="185809" y="91156"/>
                  <a:pt x="186083" y="91582"/>
                  <a:pt x="186144" y="92068"/>
                </a:cubicBezTo>
                <a:cubicBezTo>
                  <a:pt x="186174" y="92342"/>
                  <a:pt x="186326" y="92585"/>
                  <a:pt x="186508" y="92828"/>
                </a:cubicBezTo>
                <a:cubicBezTo>
                  <a:pt x="186600" y="92919"/>
                  <a:pt x="186691" y="93011"/>
                  <a:pt x="186812" y="93102"/>
                </a:cubicBezTo>
                <a:cubicBezTo>
                  <a:pt x="187056" y="93284"/>
                  <a:pt x="187420" y="93254"/>
                  <a:pt x="187603" y="93011"/>
                </a:cubicBezTo>
                <a:cubicBezTo>
                  <a:pt x="187663" y="92919"/>
                  <a:pt x="187694" y="92828"/>
                  <a:pt x="187755" y="92737"/>
                </a:cubicBezTo>
                <a:cubicBezTo>
                  <a:pt x="187815" y="92585"/>
                  <a:pt x="187937" y="92494"/>
                  <a:pt x="188089" y="92433"/>
                </a:cubicBezTo>
                <a:cubicBezTo>
                  <a:pt x="188302" y="92342"/>
                  <a:pt x="188393" y="92190"/>
                  <a:pt x="188454" y="92008"/>
                </a:cubicBezTo>
                <a:cubicBezTo>
                  <a:pt x="188545" y="91764"/>
                  <a:pt x="188697" y="91582"/>
                  <a:pt x="188940" y="91430"/>
                </a:cubicBezTo>
                <a:cubicBezTo>
                  <a:pt x="189122" y="91369"/>
                  <a:pt x="189153" y="91217"/>
                  <a:pt x="189153" y="91035"/>
                </a:cubicBezTo>
                <a:cubicBezTo>
                  <a:pt x="189122" y="90883"/>
                  <a:pt x="189092" y="90731"/>
                  <a:pt x="189062" y="90579"/>
                </a:cubicBezTo>
                <a:cubicBezTo>
                  <a:pt x="189031" y="90366"/>
                  <a:pt x="189031" y="90184"/>
                  <a:pt x="189122" y="90001"/>
                </a:cubicBezTo>
                <a:cubicBezTo>
                  <a:pt x="189183" y="89910"/>
                  <a:pt x="189214" y="89789"/>
                  <a:pt x="189274" y="89667"/>
                </a:cubicBezTo>
                <a:cubicBezTo>
                  <a:pt x="189396" y="89394"/>
                  <a:pt x="189426" y="89120"/>
                  <a:pt x="189274" y="88846"/>
                </a:cubicBezTo>
                <a:cubicBezTo>
                  <a:pt x="189214" y="88694"/>
                  <a:pt x="189214" y="88542"/>
                  <a:pt x="189183" y="88390"/>
                </a:cubicBezTo>
                <a:cubicBezTo>
                  <a:pt x="189183" y="88026"/>
                  <a:pt x="189183" y="87691"/>
                  <a:pt x="189183" y="87327"/>
                </a:cubicBezTo>
                <a:cubicBezTo>
                  <a:pt x="189214" y="87114"/>
                  <a:pt x="189335" y="86992"/>
                  <a:pt x="189548" y="86931"/>
                </a:cubicBezTo>
                <a:cubicBezTo>
                  <a:pt x="189639" y="86931"/>
                  <a:pt x="189791" y="86901"/>
                  <a:pt x="189822" y="86840"/>
                </a:cubicBezTo>
                <a:cubicBezTo>
                  <a:pt x="190004" y="86567"/>
                  <a:pt x="190277" y="86476"/>
                  <a:pt x="190551" y="86384"/>
                </a:cubicBezTo>
                <a:cubicBezTo>
                  <a:pt x="190673" y="86354"/>
                  <a:pt x="190764" y="86232"/>
                  <a:pt x="190794" y="86111"/>
                </a:cubicBezTo>
                <a:cubicBezTo>
                  <a:pt x="190855" y="85959"/>
                  <a:pt x="190885" y="85776"/>
                  <a:pt x="191037" y="85716"/>
                </a:cubicBezTo>
                <a:cubicBezTo>
                  <a:pt x="191463" y="85503"/>
                  <a:pt x="191706" y="85108"/>
                  <a:pt x="192071" y="84834"/>
                </a:cubicBezTo>
                <a:cubicBezTo>
                  <a:pt x="192253" y="84713"/>
                  <a:pt x="192375" y="84591"/>
                  <a:pt x="192466" y="84409"/>
                </a:cubicBezTo>
                <a:cubicBezTo>
                  <a:pt x="192588" y="84226"/>
                  <a:pt x="192770" y="84074"/>
                  <a:pt x="192892" y="83892"/>
                </a:cubicBezTo>
                <a:cubicBezTo>
                  <a:pt x="193013" y="83770"/>
                  <a:pt x="193135" y="83710"/>
                  <a:pt x="193287" y="83618"/>
                </a:cubicBezTo>
                <a:cubicBezTo>
                  <a:pt x="193864" y="83406"/>
                  <a:pt x="194229" y="83041"/>
                  <a:pt x="194229" y="82403"/>
                </a:cubicBezTo>
                <a:cubicBezTo>
                  <a:pt x="194259" y="82251"/>
                  <a:pt x="194381" y="82129"/>
                  <a:pt x="194533" y="82038"/>
                </a:cubicBezTo>
                <a:cubicBezTo>
                  <a:pt x="194776" y="81916"/>
                  <a:pt x="195050" y="81886"/>
                  <a:pt x="195293" y="81916"/>
                </a:cubicBezTo>
                <a:cubicBezTo>
                  <a:pt x="195931" y="81916"/>
                  <a:pt x="196509" y="81795"/>
                  <a:pt x="196995" y="81460"/>
                </a:cubicBezTo>
                <a:cubicBezTo>
                  <a:pt x="197238" y="81308"/>
                  <a:pt x="197512" y="81339"/>
                  <a:pt x="197724" y="81156"/>
                </a:cubicBezTo>
                <a:cubicBezTo>
                  <a:pt x="197724" y="81126"/>
                  <a:pt x="197846" y="81187"/>
                  <a:pt x="197876" y="81247"/>
                </a:cubicBezTo>
                <a:cubicBezTo>
                  <a:pt x="197968" y="81399"/>
                  <a:pt x="197998" y="81582"/>
                  <a:pt x="198059" y="81764"/>
                </a:cubicBezTo>
                <a:cubicBezTo>
                  <a:pt x="198272" y="82403"/>
                  <a:pt x="198606" y="82919"/>
                  <a:pt x="199275" y="83223"/>
                </a:cubicBezTo>
                <a:cubicBezTo>
                  <a:pt x="199366" y="83254"/>
                  <a:pt x="199457" y="83284"/>
                  <a:pt x="199548" y="83345"/>
                </a:cubicBezTo>
                <a:cubicBezTo>
                  <a:pt x="199670" y="83406"/>
                  <a:pt x="199700" y="83527"/>
                  <a:pt x="199670" y="83740"/>
                </a:cubicBezTo>
                <a:cubicBezTo>
                  <a:pt x="199609" y="84013"/>
                  <a:pt x="199639" y="84135"/>
                  <a:pt x="199943" y="84226"/>
                </a:cubicBezTo>
                <a:cubicBezTo>
                  <a:pt x="200126" y="84317"/>
                  <a:pt x="200278" y="84409"/>
                  <a:pt x="200369" y="84591"/>
                </a:cubicBezTo>
                <a:cubicBezTo>
                  <a:pt x="200399" y="84621"/>
                  <a:pt x="200399" y="84652"/>
                  <a:pt x="200430" y="84682"/>
                </a:cubicBezTo>
                <a:cubicBezTo>
                  <a:pt x="200642" y="85077"/>
                  <a:pt x="200734" y="85503"/>
                  <a:pt x="200582" y="85959"/>
                </a:cubicBezTo>
                <a:cubicBezTo>
                  <a:pt x="200551" y="86111"/>
                  <a:pt x="200551" y="86263"/>
                  <a:pt x="200582" y="86415"/>
                </a:cubicBezTo>
                <a:cubicBezTo>
                  <a:pt x="200582" y="86567"/>
                  <a:pt x="200764" y="86749"/>
                  <a:pt x="200916" y="86749"/>
                </a:cubicBezTo>
                <a:cubicBezTo>
                  <a:pt x="201281" y="86719"/>
                  <a:pt x="201645" y="86719"/>
                  <a:pt x="201949" y="86476"/>
                </a:cubicBezTo>
                <a:cubicBezTo>
                  <a:pt x="202193" y="86324"/>
                  <a:pt x="202436" y="86172"/>
                  <a:pt x="202709" y="86020"/>
                </a:cubicBezTo>
                <a:cubicBezTo>
                  <a:pt x="202740" y="85989"/>
                  <a:pt x="202861" y="85989"/>
                  <a:pt x="202892" y="85989"/>
                </a:cubicBezTo>
                <a:cubicBezTo>
                  <a:pt x="203074" y="86172"/>
                  <a:pt x="203317" y="86293"/>
                  <a:pt x="203378" y="86567"/>
                </a:cubicBezTo>
                <a:cubicBezTo>
                  <a:pt x="203408" y="86779"/>
                  <a:pt x="203469" y="86992"/>
                  <a:pt x="203560" y="87205"/>
                </a:cubicBezTo>
                <a:cubicBezTo>
                  <a:pt x="203743" y="87752"/>
                  <a:pt x="203804" y="88330"/>
                  <a:pt x="204199" y="88786"/>
                </a:cubicBezTo>
                <a:cubicBezTo>
                  <a:pt x="204259" y="88907"/>
                  <a:pt x="204290" y="89029"/>
                  <a:pt x="204320" y="89150"/>
                </a:cubicBezTo>
                <a:cubicBezTo>
                  <a:pt x="204351" y="89272"/>
                  <a:pt x="204381" y="89394"/>
                  <a:pt x="204411" y="89515"/>
                </a:cubicBezTo>
                <a:cubicBezTo>
                  <a:pt x="204563" y="90001"/>
                  <a:pt x="204563" y="90457"/>
                  <a:pt x="204442" y="90913"/>
                </a:cubicBezTo>
                <a:cubicBezTo>
                  <a:pt x="204381" y="91035"/>
                  <a:pt x="204351" y="91187"/>
                  <a:pt x="204381" y="91278"/>
                </a:cubicBezTo>
                <a:cubicBezTo>
                  <a:pt x="204503" y="91643"/>
                  <a:pt x="204442" y="91977"/>
                  <a:pt x="204320" y="92311"/>
                </a:cubicBezTo>
                <a:cubicBezTo>
                  <a:pt x="204199" y="92707"/>
                  <a:pt x="204229" y="93011"/>
                  <a:pt x="204685" y="93163"/>
                </a:cubicBezTo>
                <a:cubicBezTo>
                  <a:pt x="204715" y="93163"/>
                  <a:pt x="204746" y="93193"/>
                  <a:pt x="204776" y="93223"/>
                </a:cubicBezTo>
                <a:cubicBezTo>
                  <a:pt x="205171" y="93679"/>
                  <a:pt x="205567" y="94135"/>
                  <a:pt x="205931" y="94622"/>
                </a:cubicBezTo>
                <a:cubicBezTo>
                  <a:pt x="206144" y="94865"/>
                  <a:pt x="206114" y="95169"/>
                  <a:pt x="206144" y="95442"/>
                </a:cubicBezTo>
                <a:cubicBezTo>
                  <a:pt x="206144" y="95503"/>
                  <a:pt x="206174" y="95564"/>
                  <a:pt x="206205" y="95594"/>
                </a:cubicBezTo>
                <a:cubicBezTo>
                  <a:pt x="206326" y="95777"/>
                  <a:pt x="206357" y="95959"/>
                  <a:pt x="206326" y="96141"/>
                </a:cubicBezTo>
                <a:cubicBezTo>
                  <a:pt x="206326" y="96354"/>
                  <a:pt x="206418" y="96536"/>
                  <a:pt x="206539" y="96658"/>
                </a:cubicBezTo>
                <a:cubicBezTo>
                  <a:pt x="206752" y="96871"/>
                  <a:pt x="206965" y="97084"/>
                  <a:pt x="207026" y="97357"/>
                </a:cubicBezTo>
                <a:cubicBezTo>
                  <a:pt x="207056" y="97448"/>
                  <a:pt x="207147" y="97509"/>
                  <a:pt x="207238" y="97570"/>
                </a:cubicBezTo>
                <a:cubicBezTo>
                  <a:pt x="207329" y="97661"/>
                  <a:pt x="207451" y="97722"/>
                  <a:pt x="207512" y="97813"/>
                </a:cubicBezTo>
                <a:cubicBezTo>
                  <a:pt x="207694" y="98087"/>
                  <a:pt x="207968" y="98208"/>
                  <a:pt x="208241" y="98330"/>
                </a:cubicBezTo>
                <a:cubicBezTo>
                  <a:pt x="208545" y="98482"/>
                  <a:pt x="208880" y="98664"/>
                  <a:pt x="209214" y="98816"/>
                </a:cubicBezTo>
                <a:lnTo>
                  <a:pt x="209184" y="98847"/>
                </a:lnTo>
                <a:cubicBezTo>
                  <a:pt x="209214" y="98847"/>
                  <a:pt x="209214" y="98847"/>
                  <a:pt x="209244" y="98847"/>
                </a:cubicBezTo>
                <a:cubicBezTo>
                  <a:pt x="209244" y="98816"/>
                  <a:pt x="209214" y="98816"/>
                  <a:pt x="209214" y="98816"/>
                </a:cubicBezTo>
                <a:cubicBezTo>
                  <a:pt x="209275" y="98755"/>
                  <a:pt x="209336" y="98695"/>
                  <a:pt x="209396" y="98664"/>
                </a:cubicBezTo>
                <a:cubicBezTo>
                  <a:pt x="209518" y="98573"/>
                  <a:pt x="209548" y="98451"/>
                  <a:pt x="209488" y="98330"/>
                </a:cubicBezTo>
                <a:cubicBezTo>
                  <a:pt x="209366" y="98056"/>
                  <a:pt x="209305" y="97783"/>
                  <a:pt x="209123" y="97570"/>
                </a:cubicBezTo>
                <a:cubicBezTo>
                  <a:pt x="208880" y="97296"/>
                  <a:pt x="208819" y="97023"/>
                  <a:pt x="208819" y="96719"/>
                </a:cubicBezTo>
                <a:cubicBezTo>
                  <a:pt x="208819" y="96506"/>
                  <a:pt x="208819" y="96324"/>
                  <a:pt x="208819" y="96141"/>
                </a:cubicBezTo>
                <a:cubicBezTo>
                  <a:pt x="208819" y="95929"/>
                  <a:pt x="208758" y="95685"/>
                  <a:pt x="208606" y="95533"/>
                </a:cubicBezTo>
                <a:cubicBezTo>
                  <a:pt x="208363" y="95229"/>
                  <a:pt x="208059" y="94986"/>
                  <a:pt x="207785" y="94713"/>
                </a:cubicBezTo>
                <a:cubicBezTo>
                  <a:pt x="207390" y="94561"/>
                  <a:pt x="207147" y="94226"/>
                  <a:pt x="206722" y="94044"/>
                </a:cubicBezTo>
                <a:cubicBezTo>
                  <a:pt x="206448" y="93953"/>
                  <a:pt x="206266" y="93710"/>
                  <a:pt x="206266" y="93375"/>
                </a:cubicBezTo>
                <a:cubicBezTo>
                  <a:pt x="206266" y="93193"/>
                  <a:pt x="206174" y="93011"/>
                  <a:pt x="206053" y="92889"/>
                </a:cubicBezTo>
                <a:cubicBezTo>
                  <a:pt x="205810" y="92676"/>
                  <a:pt x="205718" y="92433"/>
                  <a:pt x="205597" y="92160"/>
                </a:cubicBezTo>
                <a:cubicBezTo>
                  <a:pt x="205323" y="92099"/>
                  <a:pt x="205141" y="91947"/>
                  <a:pt x="205111" y="91673"/>
                </a:cubicBezTo>
                <a:cubicBezTo>
                  <a:pt x="205080" y="91460"/>
                  <a:pt x="205080" y="91278"/>
                  <a:pt x="205141" y="91096"/>
                </a:cubicBezTo>
                <a:cubicBezTo>
                  <a:pt x="205384" y="90427"/>
                  <a:pt x="205627" y="89728"/>
                  <a:pt x="205688" y="88998"/>
                </a:cubicBezTo>
                <a:cubicBezTo>
                  <a:pt x="205688" y="88968"/>
                  <a:pt x="205718" y="88938"/>
                  <a:pt x="205749" y="88907"/>
                </a:cubicBezTo>
                <a:cubicBezTo>
                  <a:pt x="205779" y="88877"/>
                  <a:pt x="205840" y="88846"/>
                  <a:pt x="205901" y="88816"/>
                </a:cubicBezTo>
                <a:cubicBezTo>
                  <a:pt x="205962" y="88816"/>
                  <a:pt x="206022" y="88846"/>
                  <a:pt x="206083" y="88877"/>
                </a:cubicBezTo>
                <a:cubicBezTo>
                  <a:pt x="206114" y="88907"/>
                  <a:pt x="206174" y="88968"/>
                  <a:pt x="206174" y="89029"/>
                </a:cubicBezTo>
                <a:cubicBezTo>
                  <a:pt x="206235" y="89363"/>
                  <a:pt x="206418" y="89515"/>
                  <a:pt x="206782" y="89515"/>
                </a:cubicBezTo>
                <a:cubicBezTo>
                  <a:pt x="206874" y="89515"/>
                  <a:pt x="206995" y="89515"/>
                  <a:pt x="207086" y="89576"/>
                </a:cubicBezTo>
                <a:cubicBezTo>
                  <a:pt x="207421" y="89789"/>
                  <a:pt x="207846" y="89941"/>
                  <a:pt x="208029" y="90366"/>
                </a:cubicBezTo>
                <a:cubicBezTo>
                  <a:pt x="208272" y="90822"/>
                  <a:pt x="208697" y="91126"/>
                  <a:pt x="209092" y="91460"/>
                </a:cubicBezTo>
                <a:cubicBezTo>
                  <a:pt x="209184" y="91400"/>
                  <a:pt x="209305" y="91339"/>
                  <a:pt x="209366" y="91339"/>
                </a:cubicBezTo>
                <a:cubicBezTo>
                  <a:pt x="209579" y="91460"/>
                  <a:pt x="209792" y="91552"/>
                  <a:pt x="209761" y="91856"/>
                </a:cubicBezTo>
                <a:cubicBezTo>
                  <a:pt x="209731" y="92099"/>
                  <a:pt x="209761" y="92342"/>
                  <a:pt x="209792" y="92585"/>
                </a:cubicBezTo>
                <a:cubicBezTo>
                  <a:pt x="209792" y="92676"/>
                  <a:pt x="209943" y="92737"/>
                  <a:pt x="210035" y="92676"/>
                </a:cubicBezTo>
                <a:cubicBezTo>
                  <a:pt x="210065" y="92676"/>
                  <a:pt x="210095" y="92676"/>
                  <a:pt x="210126" y="92646"/>
                </a:cubicBezTo>
                <a:cubicBezTo>
                  <a:pt x="210491" y="92311"/>
                  <a:pt x="210886" y="91947"/>
                  <a:pt x="211281" y="91582"/>
                </a:cubicBezTo>
                <a:cubicBezTo>
                  <a:pt x="211372" y="91491"/>
                  <a:pt x="211433" y="91400"/>
                  <a:pt x="211585" y="91369"/>
                </a:cubicBezTo>
                <a:cubicBezTo>
                  <a:pt x="212102" y="91278"/>
                  <a:pt x="212466" y="90944"/>
                  <a:pt x="212831" y="90640"/>
                </a:cubicBezTo>
                <a:cubicBezTo>
                  <a:pt x="213074" y="90457"/>
                  <a:pt x="213196" y="90214"/>
                  <a:pt x="213287" y="89910"/>
                </a:cubicBezTo>
                <a:cubicBezTo>
                  <a:pt x="213409" y="89485"/>
                  <a:pt x="213469" y="89059"/>
                  <a:pt x="213257" y="88603"/>
                </a:cubicBezTo>
                <a:cubicBezTo>
                  <a:pt x="213257" y="88603"/>
                  <a:pt x="213257" y="88542"/>
                  <a:pt x="213257" y="88512"/>
                </a:cubicBezTo>
                <a:cubicBezTo>
                  <a:pt x="213165" y="87965"/>
                  <a:pt x="212953" y="87418"/>
                  <a:pt x="212679" y="86931"/>
                </a:cubicBezTo>
                <a:cubicBezTo>
                  <a:pt x="212558" y="86719"/>
                  <a:pt x="212406" y="86567"/>
                  <a:pt x="212254" y="86384"/>
                </a:cubicBezTo>
                <a:cubicBezTo>
                  <a:pt x="211919" y="86050"/>
                  <a:pt x="211524" y="85837"/>
                  <a:pt x="211159" y="85594"/>
                </a:cubicBezTo>
                <a:cubicBezTo>
                  <a:pt x="210886" y="85442"/>
                  <a:pt x="210673" y="85260"/>
                  <a:pt x="210612" y="84956"/>
                </a:cubicBezTo>
                <a:cubicBezTo>
                  <a:pt x="210551" y="84773"/>
                  <a:pt x="210430" y="84682"/>
                  <a:pt x="210308" y="84561"/>
                </a:cubicBezTo>
                <a:cubicBezTo>
                  <a:pt x="210217" y="84469"/>
                  <a:pt x="210095" y="84409"/>
                  <a:pt x="210004" y="84317"/>
                </a:cubicBezTo>
                <a:cubicBezTo>
                  <a:pt x="209974" y="84257"/>
                  <a:pt x="209913" y="84196"/>
                  <a:pt x="209913" y="84135"/>
                </a:cubicBezTo>
                <a:cubicBezTo>
                  <a:pt x="209913" y="83801"/>
                  <a:pt x="209792" y="83466"/>
                  <a:pt x="210156" y="83193"/>
                </a:cubicBezTo>
                <a:cubicBezTo>
                  <a:pt x="210308" y="83071"/>
                  <a:pt x="210399" y="82889"/>
                  <a:pt x="210430" y="82706"/>
                </a:cubicBezTo>
                <a:cubicBezTo>
                  <a:pt x="210460" y="82555"/>
                  <a:pt x="210521" y="82463"/>
                  <a:pt x="210643" y="82403"/>
                </a:cubicBezTo>
                <a:cubicBezTo>
                  <a:pt x="211007" y="82190"/>
                  <a:pt x="211402" y="81977"/>
                  <a:pt x="211798" y="81795"/>
                </a:cubicBezTo>
                <a:cubicBezTo>
                  <a:pt x="211858" y="81764"/>
                  <a:pt x="211980" y="81764"/>
                  <a:pt x="212071" y="81764"/>
                </a:cubicBezTo>
                <a:cubicBezTo>
                  <a:pt x="212162" y="81795"/>
                  <a:pt x="212254" y="81855"/>
                  <a:pt x="212375" y="81886"/>
                </a:cubicBezTo>
                <a:cubicBezTo>
                  <a:pt x="212588" y="81916"/>
                  <a:pt x="212770" y="82007"/>
                  <a:pt x="212831" y="82281"/>
                </a:cubicBezTo>
                <a:cubicBezTo>
                  <a:pt x="212861" y="82463"/>
                  <a:pt x="212983" y="82615"/>
                  <a:pt x="213165" y="82737"/>
                </a:cubicBezTo>
                <a:cubicBezTo>
                  <a:pt x="213317" y="82858"/>
                  <a:pt x="213591" y="82767"/>
                  <a:pt x="213621" y="82585"/>
                </a:cubicBezTo>
                <a:cubicBezTo>
                  <a:pt x="213652" y="82494"/>
                  <a:pt x="213621" y="82372"/>
                  <a:pt x="213621" y="82281"/>
                </a:cubicBezTo>
                <a:lnTo>
                  <a:pt x="213652" y="82311"/>
                </a:lnTo>
                <a:lnTo>
                  <a:pt x="213652" y="82251"/>
                </a:lnTo>
                <a:lnTo>
                  <a:pt x="213621" y="82281"/>
                </a:lnTo>
                <a:cubicBezTo>
                  <a:pt x="213591" y="82251"/>
                  <a:pt x="213561" y="82190"/>
                  <a:pt x="213561" y="82159"/>
                </a:cubicBezTo>
                <a:cubicBezTo>
                  <a:pt x="213561" y="82099"/>
                  <a:pt x="213621" y="82038"/>
                  <a:pt x="213682" y="82007"/>
                </a:cubicBezTo>
                <a:cubicBezTo>
                  <a:pt x="214138" y="81947"/>
                  <a:pt x="214533" y="81703"/>
                  <a:pt x="214989" y="81582"/>
                </a:cubicBezTo>
                <a:cubicBezTo>
                  <a:pt x="215354" y="81491"/>
                  <a:pt x="215688" y="81247"/>
                  <a:pt x="215871" y="80883"/>
                </a:cubicBezTo>
                <a:cubicBezTo>
                  <a:pt x="215931" y="80761"/>
                  <a:pt x="216023" y="80761"/>
                  <a:pt x="216114" y="80822"/>
                </a:cubicBezTo>
                <a:cubicBezTo>
                  <a:pt x="216205" y="80883"/>
                  <a:pt x="216327" y="80974"/>
                  <a:pt x="216479" y="80913"/>
                </a:cubicBezTo>
                <a:cubicBezTo>
                  <a:pt x="216752" y="80792"/>
                  <a:pt x="217026" y="80731"/>
                  <a:pt x="217330" y="80670"/>
                </a:cubicBezTo>
                <a:cubicBezTo>
                  <a:pt x="217542" y="80670"/>
                  <a:pt x="217755" y="80548"/>
                  <a:pt x="217968" y="80488"/>
                </a:cubicBezTo>
                <a:cubicBezTo>
                  <a:pt x="218211" y="80396"/>
                  <a:pt x="218393" y="80275"/>
                  <a:pt x="218454" y="80032"/>
                </a:cubicBezTo>
                <a:cubicBezTo>
                  <a:pt x="218485" y="79940"/>
                  <a:pt x="218606" y="79940"/>
                  <a:pt x="218667" y="79880"/>
                </a:cubicBezTo>
                <a:cubicBezTo>
                  <a:pt x="219822" y="79120"/>
                  <a:pt x="220339" y="78330"/>
                  <a:pt x="220430" y="77174"/>
                </a:cubicBezTo>
                <a:cubicBezTo>
                  <a:pt x="220430" y="77023"/>
                  <a:pt x="220339" y="76901"/>
                  <a:pt x="220552" y="76810"/>
                </a:cubicBezTo>
                <a:cubicBezTo>
                  <a:pt x="220856" y="76627"/>
                  <a:pt x="221008" y="76354"/>
                  <a:pt x="221068" y="76019"/>
                </a:cubicBezTo>
                <a:cubicBezTo>
                  <a:pt x="221099" y="75837"/>
                  <a:pt x="221160" y="75655"/>
                  <a:pt x="221311" y="75533"/>
                </a:cubicBezTo>
                <a:cubicBezTo>
                  <a:pt x="221555" y="75351"/>
                  <a:pt x="221646" y="75138"/>
                  <a:pt x="221615" y="74864"/>
                </a:cubicBezTo>
                <a:cubicBezTo>
                  <a:pt x="221615" y="74712"/>
                  <a:pt x="221646" y="74560"/>
                  <a:pt x="221737" y="74408"/>
                </a:cubicBezTo>
                <a:cubicBezTo>
                  <a:pt x="221919" y="74135"/>
                  <a:pt x="221798" y="73922"/>
                  <a:pt x="221615" y="73740"/>
                </a:cubicBezTo>
                <a:cubicBezTo>
                  <a:pt x="221524" y="73618"/>
                  <a:pt x="221372" y="73527"/>
                  <a:pt x="221251" y="73436"/>
                </a:cubicBezTo>
                <a:cubicBezTo>
                  <a:pt x="221160" y="73345"/>
                  <a:pt x="221008" y="73345"/>
                  <a:pt x="220886" y="73345"/>
                </a:cubicBezTo>
                <a:cubicBezTo>
                  <a:pt x="220886" y="73375"/>
                  <a:pt x="220886" y="73375"/>
                  <a:pt x="220886" y="73375"/>
                </a:cubicBezTo>
                <a:lnTo>
                  <a:pt x="220825" y="73375"/>
                </a:lnTo>
                <a:lnTo>
                  <a:pt x="220856" y="73345"/>
                </a:lnTo>
                <a:cubicBezTo>
                  <a:pt x="220886" y="73345"/>
                  <a:pt x="220886" y="73345"/>
                  <a:pt x="220886" y="73345"/>
                </a:cubicBezTo>
                <a:cubicBezTo>
                  <a:pt x="220916" y="73284"/>
                  <a:pt x="220916" y="73162"/>
                  <a:pt x="220977" y="73132"/>
                </a:cubicBezTo>
                <a:cubicBezTo>
                  <a:pt x="221068" y="73010"/>
                  <a:pt x="221190" y="72919"/>
                  <a:pt x="221311" y="72798"/>
                </a:cubicBezTo>
                <a:cubicBezTo>
                  <a:pt x="221433" y="72706"/>
                  <a:pt x="221433" y="72585"/>
                  <a:pt x="221342" y="72463"/>
                </a:cubicBezTo>
                <a:cubicBezTo>
                  <a:pt x="221251" y="72281"/>
                  <a:pt x="221038" y="72159"/>
                  <a:pt x="220886" y="72038"/>
                </a:cubicBezTo>
                <a:cubicBezTo>
                  <a:pt x="220886" y="72038"/>
                  <a:pt x="220856" y="72038"/>
                  <a:pt x="220856" y="72038"/>
                </a:cubicBezTo>
                <a:lnTo>
                  <a:pt x="220825" y="72007"/>
                </a:lnTo>
                <a:lnTo>
                  <a:pt x="220886" y="72038"/>
                </a:lnTo>
                <a:cubicBezTo>
                  <a:pt x="220886" y="72038"/>
                  <a:pt x="220886" y="72038"/>
                  <a:pt x="220886" y="72038"/>
                </a:cubicBezTo>
                <a:cubicBezTo>
                  <a:pt x="220947" y="72007"/>
                  <a:pt x="221008" y="72007"/>
                  <a:pt x="221038" y="72007"/>
                </a:cubicBezTo>
                <a:cubicBezTo>
                  <a:pt x="221281" y="71886"/>
                  <a:pt x="221311" y="71703"/>
                  <a:pt x="221160" y="71521"/>
                </a:cubicBezTo>
                <a:cubicBezTo>
                  <a:pt x="221068" y="71430"/>
                  <a:pt x="220947" y="71278"/>
                  <a:pt x="220795" y="71217"/>
                </a:cubicBezTo>
                <a:cubicBezTo>
                  <a:pt x="220339" y="70974"/>
                  <a:pt x="220004" y="70184"/>
                  <a:pt x="219761" y="69728"/>
                </a:cubicBezTo>
                <a:cubicBezTo>
                  <a:pt x="219670" y="69545"/>
                  <a:pt x="219518" y="69363"/>
                  <a:pt x="219305" y="69272"/>
                </a:cubicBezTo>
                <a:cubicBezTo>
                  <a:pt x="219184" y="69211"/>
                  <a:pt x="219062" y="69150"/>
                  <a:pt x="218941" y="69089"/>
                </a:cubicBezTo>
                <a:cubicBezTo>
                  <a:pt x="218667" y="68968"/>
                  <a:pt x="218606" y="68755"/>
                  <a:pt x="218606" y="68451"/>
                </a:cubicBezTo>
                <a:cubicBezTo>
                  <a:pt x="218637" y="68269"/>
                  <a:pt x="218637" y="68086"/>
                  <a:pt x="218789" y="67934"/>
                </a:cubicBezTo>
                <a:cubicBezTo>
                  <a:pt x="218880" y="67813"/>
                  <a:pt x="219001" y="67691"/>
                  <a:pt x="219062" y="67539"/>
                </a:cubicBezTo>
                <a:cubicBezTo>
                  <a:pt x="219184" y="67266"/>
                  <a:pt x="219397" y="67083"/>
                  <a:pt x="219670" y="66931"/>
                </a:cubicBezTo>
                <a:cubicBezTo>
                  <a:pt x="219913" y="66779"/>
                  <a:pt x="220187" y="66658"/>
                  <a:pt x="220491" y="66658"/>
                </a:cubicBezTo>
                <a:cubicBezTo>
                  <a:pt x="220612" y="66658"/>
                  <a:pt x="220673" y="66566"/>
                  <a:pt x="220704" y="66475"/>
                </a:cubicBezTo>
                <a:cubicBezTo>
                  <a:pt x="220704" y="66384"/>
                  <a:pt x="220734" y="66293"/>
                  <a:pt x="220734" y="66202"/>
                </a:cubicBezTo>
                <a:cubicBezTo>
                  <a:pt x="220734" y="66019"/>
                  <a:pt x="220582" y="65867"/>
                  <a:pt x="220430" y="65867"/>
                </a:cubicBezTo>
                <a:cubicBezTo>
                  <a:pt x="220278" y="65837"/>
                  <a:pt x="220096" y="65867"/>
                  <a:pt x="219944" y="65867"/>
                </a:cubicBezTo>
                <a:cubicBezTo>
                  <a:pt x="219822" y="65867"/>
                  <a:pt x="219670" y="65837"/>
                  <a:pt x="219549" y="65807"/>
                </a:cubicBezTo>
                <a:cubicBezTo>
                  <a:pt x="219427" y="65776"/>
                  <a:pt x="219336" y="65685"/>
                  <a:pt x="219214" y="65624"/>
                </a:cubicBezTo>
                <a:cubicBezTo>
                  <a:pt x="219062" y="65563"/>
                  <a:pt x="218941" y="65594"/>
                  <a:pt x="218819" y="65655"/>
                </a:cubicBezTo>
                <a:cubicBezTo>
                  <a:pt x="218576" y="65776"/>
                  <a:pt x="218424" y="65989"/>
                  <a:pt x="218242" y="66171"/>
                </a:cubicBezTo>
                <a:cubicBezTo>
                  <a:pt x="218181" y="66232"/>
                  <a:pt x="218090" y="66293"/>
                  <a:pt x="217998" y="66293"/>
                </a:cubicBezTo>
                <a:cubicBezTo>
                  <a:pt x="217846" y="66354"/>
                  <a:pt x="217664" y="66262"/>
                  <a:pt x="217603" y="66111"/>
                </a:cubicBezTo>
                <a:cubicBezTo>
                  <a:pt x="217482" y="65837"/>
                  <a:pt x="217360" y="65655"/>
                  <a:pt x="217056" y="65594"/>
                </a:cubicBezTo>
                <a:cubicBezTo>
                  <a:pt x="216783" y="65503"/>
                  <a:pt x="216570" y="65290"/>
                  <a:pt x="216357" y="65077"/>
                </a:cubicBezTo>
                <a:cubicBezTo>
                  <a:pt x="216205" y="64864"/>
                  <a:pt x="216327" y="64500"/>
                  <a:pt x="216600" y="64469"/>
                </a:cubicBezTo>
                <a:cubicBezTo>
                  <a:pt x="216691" y="64439"/>
                  <a:pt x="216783" y="64439"/>
                  <a:pt x="216874" y="64439"/>
                </a:cubicBezTo>
                <a:cubicBezTo>
                  <a:pt x="217117" y="64408"/>
                  <a:pt x="217269" y="64317"/>
                  <a:pt x="217330" y="64104"/>
                </a:cubicBezTo>
                <a:cubicBezTo>
                  <a:pt x="217451" y="63740"/>
                  <a:pt x="217512" y="63375"/>
                  <a:pt x="217938" y="63193"/>
                </a:cubicBezTo>
                <a:cubicBezTo>
                  <a:pt x="218029" y="63132"/>
                  <a:pt x="218090" y="62980"/>
                  <a:pt x="218150" y="62889"/>
                </a:cubicBezTo>
                <a:cubicBezTo>
                  <a:pt x="218272" y="62706"/>
                  <a:pt x="218333" y="62554"/>
                  <a:pt x="218454" y="62372"/>
                </a:cubicBezTo>
                <a:cubicBezTo>
                  <a:pt x="218515" y="62311"/>
                  <a:pt x="218606" y="62250"/>
                  <a:pt x="218697" y="62250"/>
                </a:cubicBezTo>
                <a:cubicBezTo>
                  <a:pt x="218941" y="62189"/>
                  <a:pt x="219123" y="62311"/>
                  <a:pt x="219305" y="62493"/>
                </a:cubicBezTo>
                <a:cubicBezTo>
                  <a:pt x="219427" y="62615"/>
                  <a:pt x="219397" y="62767"/>
                  <a:pt x="219305" y="62919"/>
                </a:cubicBezTo>
                <a:cubicBezTo>
                  <a:pt x="219275" y="62980"/>
                  <a:pt x="219245" y="63041"/>
                  <a:pt x="219214" y="63071"/>
                </a:cubicBezTo>
                <a:cubicBezTo>
                  <a:pt x="219093" y="63284"/>
                  <a:pt x="219062" y="63496"/>
                  <a:pt x="219153" y="63709"/>
                </a:cubicBezTo>
                <a:cubicBezTo>
                  <a:pt x="219214" y="63800"/>
                  <a:pt x="219214" y="63892"/>
                  <a:pt x="219275" y="63983"/>
                </a:cubicBezTo>
                <a:cubicBezTo>
                  <a:pt x="219336" y="64135"/>
                  <a:pt x="219214" y="64196"/>
                  <a:pt x="219123" y="64317"/>
                </a:cubicBezTo>
                <a:cubicBezTo>
                  <a:pt x="219123" y="64317"/>
                  <a:pt x="219093" y="64378"/>
                  <a:pt x="219093" y="64378"/>
                </a:cubicBezTo>
                <a:cubicBezTo>
                  <a:pt x="219093" y="64439"/>
                  <a:pt x="219093" y="64530"/>
                  <a:pt x="219153" y="64560"/>
                </a:cubicBezTo>
                <a:cubicBezTo>
                  <a:pt x="219184" y="64591"/>
                  <a:pt x="219275" y="64591"/>
                  <a:pt x="219336" y="64591"/>
                </a:cubicBezTo>
                <a:cubicBezTo>
                  <a:pt x="219549" y="64500"/>
                  <a:pt x="219701" y="64348"/>
                  <a:pt x="219852" y="64135"/>
                </a:cubicBezTo>
                <a:cubicBezTo>
                  <a:pt x="220187" y="63648"/>
                  <a:pt x="220704" y="63466"/>
                  <a:pt x="221281" y="63375"/>
                </a:cubicBezTo>
                <a:cubicBezTo>
                  <a:pt x="221372" y="63375"/>
                  <a:pt x="221463" y="63405"/>
                  <a:pt x="221555" y="63436"/>
                </a:cubicBezTo>
                <a:cubicBezTo>
                  <a:pt x="221646" y="63466"/>
                  <a:pt x="221737" y="63496"/>
                  <a:pt x="221859" y="63527"/>
                </a:cubicBezTo>
                <a:cubicBezTo>
                  <a:pt x="222254" y="63648"/>
                  <a:pt x="222254" y="63648"/>
                  <a:pt x="222223" y="64044"/>
                </a:cubicBezTo>
                <a:cubicBezTo>
                  <a:pt x="222223" y="64348"/>
                  <a:pt x="222223" y="64652"/>
                  <a:pt x="222223" y="64986"/>
                </a:cubicBezTo>
                <a:cubicBezTo>
                  <a:pt x="222223" y="65138"/>
                  <a:pt x="222315" y="65290"/>
                  <a:pt x="222436" y="65411"/>
                </a:cubicBezTo>
                <a:cubicBezTo>
                  <a:pt x="222527" y="65503"/>
                  <a:pt x="222619" y="65563"/>
                  <a:pt x="222770" y="65533"/>
                </a:cubicBezTo>
                <a:cubicBezTo>
                  <a:pt x="222862" y="65503"/>
                  <a:pt x="222953" y="65472"/>
                  <a:pt x="223074" y="65442"/>
                </a:cubicBezTo>
                <a:cubicBezTo>
                  <a:pt x="223226" y="65411"/>
                  <a:pt x="223409" y="65442"/>
                  <a:pt x="223530" y="65563"/>
                </a:cubicBezTo>
                <a:cubicBezTo>
                  <a:pt x="223652" y="65655"/>
                  <a:pt x="223774" y="65776"/>
                  <a:pt x="223865" y="65898"/>
                </a:cubicBezTo>
                <a:cubicBezTo>
                  <a:pt x="223986" y="66019"/>
                  <a:pt x="223956" y="66111"/>
                  <a:pt x="223804" y="66293"/>
                </a:cubicBezTo>
                <a:cubicBezTo>
                  <a:pt x="223682" y="66445"/>
                  <a:pt x="223652" y="66506"/>
                  <a:pt x="223774" y="66627"/>
                </a:cubicBezTo>
                <a:cubicBezTo>
                  <a:pt x="224138" y="66962"/>
                  <a:pt x="224229" y="67357"/>
                  <a:pt x="224169" y="67843"/>
                </a:cubicBezTo>
                <a:cubicBezTo>
                  <a:pt x="224169" y="67965"/>
                  <a:pt x="224138" y="68086"/>
                  <a:pt x="224138" y="68208"/>
                </a:cubicBezTo>
                <a:cubicBezTo>
                  <a:pt x="224169" y="68481"/>
                  <a:pt x="224321" y="68664"/>
                  <a:pt x="224442" y="68907"/>
                </a:cubicBezTo>
                <a:cubicBezTo>
                  <a:pt x="224442" y="68907"/>
                  <a:pt x="224503" y="68907"/>
                  <a:pt x="224533" y="68907"/>
                </a:cubicBezTo>
                <a:cubicBezTo>
                  <a:pt x="224716" y="68907"/>
                  <a:pt x="224837" y="68785"/>
                  <a:pt x="224959" y="68694"/>
                </a:cubicBezTo>
                <a:cubicBezTo>
                  <a:pt x="225141" y="68512"/>
                  <a:pt x="225324" y="68421"/>
                  <a:pt x="225597" y="68451"/>
                </a:cubicBezTo>
                <a:cubicBezTo>
                  <a:pt x="225688" y="68451"/>
                  <a:pt x="225780" y="68451"/>
                  <a:pt x="225901" y="68451"/>
                </a:cubicBezTo>
                <a:cubicBezTo>
                  <a:pt x="226114" y="68481"/>
                  <a:pt x="226236" y="68360"/>
                  <a:pt x="226388" y="68208"/>
                </a:cubicBezTo>
                <a:cubicBezTo>
                  <a:pt x="226661" y="67873"/>
                  <a:pt x="226752" y="67539"/>
                  <a:pt x="226600" y="67144"/>
                </a:cubicBezTo>
                <a:cubicBezTo>
                  <a:pt x="226509" y="66962"/>
                  <a:pt x="226479" y="66779"/>
                  <a:pt x="226418" y="66597"/>
                </a:cubicBezTo>
                <a:cubicBezTo>
                  <a:pt x="226205" y="65867"/>
                  <a:pt x="226205" y="65837"/>
                  <a:pt x="225658" y="65290"/>
                </a:cubicBezTo>
                <a:cubicBezTo>
                  <a:pt x="225476" y="65077"/>
                  <a:pt x="225263" y="64864"/>
                  <a:pt x="225141" y="64591"/>
                </a:cubicBezTo>
                <a:cubicBezTo>
                  <a:pt x="225020" y="64348"/>
                  <a:pt x="224837" y="64196"/>
                  <a:pt x="224594" y="64044"/>
                </a:cubicBezTo>
                <a:cubicBezTo>
                  <a:pt x="224412" y="63952"/>
                  <a:pt x="224260" y="63831"/>
                  <a:pt x="224108" y="63740"/>
                </a:cubicBezTo>
                <a:cubicBezTo>
                  <a:pt x="223926" y="63618"/>
                  <a:pt x="223865" y="63284"/>
                  <a:pt x="224017" y="63132"/>
                </a:cubicBezTo>
                <a:cubicBezTo>
                  <a:pt x="224077" y="63010"/>
                  <a:pt x="224169" y="62919"/>
                  <a:pt x="224260" y="62828"/>
                </a:cubicBezTo>
                <a:cubicBezTo>
                  <a:pt x="224442" y="62706"/>
                  <a:pt x="224594" y="62524"/>
                  <a:pt x="224746" y="62372"/>
                </a:cubicBezTo>
                <a:cubicBezTo>
                  <a:pt x="225141" y="61977"/>
                  <a:pt x="225293" y="61551"/>
                  <a:pt x="225081" y="61004"/>
                </a:cubicBezTo>
                <a:cubicBezTo>
                  <a:pt x="224929" y="60609"/>
                  <a:pt x="225081" y="60244"/>
                  <a:pt x="225415" y="59971"/>
                </a:cubicBezTo>
                <a:cubicBezTo>
                  <a:pt x="225506" y="59879"/>
                  <a:pt x="225597" y="59788"/>
                  <a:pt x="225688" y="59697"/>
                </a:cubicBezTo>
                <a:cubicBezTo>
                  <a:pt x="225780" y="59606"/>
                  <a:pt x="225871" y="59515"/>
                  <a:pt x="225962" y="59423"/>
                </a:cubicBezTo>
                <a:cubicBezTo>
                  <a:pt x="226084" y="59271"/>
                  <a:pt x="226084" y="59059"/>
                  <a:pt x="226296" y="58968"/>
                </a:cubicBezTo>
                <a:cubicBezTo>
                  <a:pt x="226570" y="58876"/>
                  <a:pt x="226692" y="59150"/>
                  <a:pt x="226904" y="59241"/>
                </a:cubicBezTo>
                <a:cubicBezTo>
                  <a:pt x="227147" y="59332"/>
                  <a:pt x="227360" y="59363"/>
                  <a:pt x="227573" y="59241"/>
                </a:cubicBezTo>
                <a:cubicBezTo>
                  <a:pt x="227786" y="59150"/>
                  <a:pt x="227968" y="59028"/>
                  <a:pt x="228120" y="58846"/>
                </a:cubicBezTo>
                <a:cubicBezTo>
                  <a:pt x="228394" y="58542"/>
                  <a:pt x="228576" y="58208"/>
                  <a:pt x="228728" y="57873"/>
                </a:cubicBezTo>
                <a:cubicBezTo>
                  <a:pt x="228941" y="57296"/>
                  <a:pt x="229275" y="56779"/>
                  <a:pt x="229397" y="56202"/>
                </a:cubicBezTo>
                <a:cubicBezTo>
                  <a:pt x="229427" y="56080"/>
                  <a:pt x="229488" y="55928"/>
                  <a:pt x="229549" y="55837"/>
                </a:cubicBezTo>
                <a:cubicBezTo>
                  <a:pt x="229974" y="55350"/>
                  <a:pt x="230005" y="54743"/>
                  <a:pt x="230065" y="54135"/>
                </a:cubicBezTo>
                <a:cubicBezTo>
                  <a:pt x="230126" y="53648"/>
                  <a:pt x="230339" y="53162"/>
                  <a:pt x="230339" y="52645"/>
                </a:cubicBezTo>
                <a:cubicBezTo>
                  <a:pt x="230309" y="52554"/>
                  <a:pt x="230369" y="52463"/>
                  <a:pt x="230400" y="52372"/>
                </a:cubicBezTo>
                <a:cubicBezTo>
                  <a:pt x="230643" y="52068"/>
                  <a:pt x="230552" y="51733"/>
                  <a:pt x="230521" y="51369"/>
                </a:cubicBezTo>
                <a:cubicBezTo>
                  <a:pt x="230461" y="50730"/>
                  <a:pt x="230278" y="50122"/>
                  <a:pt x="229944" y="49575"/>
                </a:cubicBezTo>
                <a:cubicBezTo>
                  <a:pt x="229792" y="49363"/>
                  <a:pt x="229701" y="49119"/>
                  <a:pt x="229701" y="48876"/>
                </a:cubicBezTo>
                <a:cubicBezTo>
                  <a:pt x="229701" y="48329"/>
                  <a:pt x="229670" y="47782"/>
                  <a:pt x="229670" y="47265"/>
                </a:cubicBezTo>
                <a:cubicBezTo>
                  <a:pt x="229670" y="47204"/>
                  <a:pt x="229701" y="47174"/>
                  <a:pt x="229731" y="47113"/>
                </a:cubicBezTo>
                <a:cubicBezTo>
                  <a:pt x="229761" y="47113"/>
                  <a:pt x="229792" y="47144"/>
                  <a:pt x="229822" y="47144"/>
                </a:cubicBezTo>
                <a:cubicBezTo>
                  <a:pt x="230035" y="47448"/>
                  <a:pt x="230278" y="47691"/>
                  <a:pt x="230521" y="47964"/>
                </a:cubicBezTo>
                <a:cubicBezTo>
                  <a:pt x="230765" y="48208"/>
                  <a:pt x="230704" y="48603"/>
                  <a:pt x="230886" y="48937"/>
                </a:cubicBezTo>
                <a:cubicBezTo>
                  <a:pt x="230977" y="49059"/>
                  <a:pt x="231038" y="49211"/>
                  <a:pt x="231129" y="49332"/>
                </a:cubicBezTo>
                <a:cubicBezTo>
                  <a:pt x="231312" y="49697"/>
                  <a:pt x="231433" y="50031"/>
                  <a:pt x="231464" y="50426"/>
                </a:cubicBezTo>
                <a:cubicBezTo>
                  <a:pt x="231464" y="50487"/>
                  <a:pt x="231464" y="50548"/>
                  <a:pt x="231494" y="50609"/>
                </a:cubicBezTo>
                <a:cubicBezTo>
                  <a:pt x="231616" y="51034"/>
                  <a:pt x="231646" y="51490"/>
                  <a:pt x="231980" y="51855"/>
                </a:cubicBezTo>
                <a:cubicBezTo>
                  <a:pt x="232102" y="52007"/>
                  <a:pt x="232193" y="52250"/>
                  <a:pt x="232193" y="52463"/>
                </a:cubicBezTo>
                <a:cubicBezTo>
                  <a:pt x="232224" y="52797"/>
                  <a:pt x="232315" y="53071"/>
                  <a:pt x="232467" y="53344"/>
                </a:cubicBezTo>
                <a:cubicBezTo>
                  <a:pt x="232588" y="53557"/>
                  <a:pt x="232649" y="53770"/>
                  <a:pt x="232619" y="53983"/>
                </a:cubicBezTo>
                <a:cubicBezTo>
                  <a:pt x="232619" y="54104"/>
                  <a:pt x="232619" y="54195"/>
                  <a:pt x="232649" y="54287"/>
                </a:cubicBezTo>
                <a:cubicBezTo>
                  <a:pt x="232710" y="54499"/>
                  <a:pt x="232831" y="54682"/>
                  <a:pt x="233044" y="54773"/>
                </a:cubicBezTo>
                <a:cubicBezTo>
                  <a:pt x="233105" y="54803"/>
                  <a:pt x="233227" y="54743"/>
                  <a:pt x="233227" y="54712"/>
                </a:cubicBezTo>
                <a:cubicBezTo>
                  <a:pt x="233227" y="54591"/>
                  <a:pt x="233227" y="54469"/>
                  <a:pt x="233227" y="54347"/>
                </a:cubicBezTo>
                <a:cubicBezTo>
                  <a:pt x="233196" y="54165"/>
                  <a:pt x="233318" y="54104"/>
                  <a:pt x="233531" y="54135"/>
                </a:cubicBezTo>
                <a:cubicBezTo>
                  <a:pt x="233743" y="54135"/>
                  <a:pt x="233865" y="54317"/>
                  <a:pt x="234047" y="54378"/>
                </a:cubicBezTo>
                <a:cubicBezTo>
                  <a:pt x="234078" y="54378"/>
                  <a:pt x="234138" y="54408"/>
                  <a:pt x="234138" y="54378"/>
                </a:cubicBezTo>
                <a:cubicBezTo>
                  <a:pt x="234169" y="54347"/>
                  <a:pt x="234230" y="54287"/>
                  <a:pt x="234230" y="54226"/>
                </a:cubicBezTo>
                <a:cubicBezTo>
                  <a:pt x="234199" y="54013"/>
                  <a:pt x="234108" y="53770"/>
                  <a:pt x="233895" y="53679"/>
                </a:cubicBezTo>
                <a:cubicBezTo>
                  <a:pt x="233470" y="53496"/>
                  <a:pt x="233379" y="53010"/>
                  <a:pt x="233014" y="52797"/>
                </a:cubicBezTo>
                <a:cubicBezTo>
                  <a:pt x="232892" y="52554"/>
                  <a:pt x="232771" y="52341"/>
                  <a:pt x="232710" y="52098"/>
                </a:cubicBezTo>
                <a:cubicBezTo>
                  <a:pt x="232649" y="51794"/>
                  <a:pt x="232619" y="51460"/>
                  <a:pt x="232558" y="51156"/>
                </a:cubicBezTo>
                <a:cubicBezTo>
                  <a:pt x="232558" y="51065"/>
                  <a:pt x="232558" y="50974"/>
                  <a:pt x="232558" y="50882"/>
                </a:cubicBezTo>
                <a:cubicBezTo>
                  <a:pt x="232527" y="50214"/>
                  <a:pt x="233713" y="51004"/>
                  <a:pt x="233166" y="50122"/>
                </a:cubicBezTo>
                <a:close/>
                <a:moveTo>
                  <a:pt x="88178" y="26414"/>
                </a:moveTo>
                <a:cubicBezTo>
                  <a:pt x="88178" y="26353"/>
                  <a:pt x="88178" y="26292"/>
                  <a:pt x="88178" y="26262"/>
                </a:cubicBezTo>
                <a:cubicBezTo>
                  <a:pt x="88178" y="26262"/>
                  <a:pt x="88178" y="26232"/>
                  <a:pt x="88178" y="26232"/>
                </a:cubicBezTo>
                <a:cubicBezTo>
                  <a:pt x="88178" y="26232"/>
                  <a:pt x="88178" y="26232"/>
                  <a:pt x="88178" y="26232"/>
                </a:cubicBezTo>
                <a:cubicBezTo>
                  <a:pt x="88269" y="26232"/>
                  <a:pt x="88330" y="26262"/>
                  <a:pt x="88391" y="26262"/>
                </a:cubicBezTo>
                <a:cubicBezTo>
                  <a:pt x="88391" y="26262"/>
                  <a:pt x="88391" y="26262"/>
                  <a:pt x="88421" y="26262"/>
                </a:cubicBezTo>
                <a:lnTo>
                  <a:pt x="88452" y="26232"/>
                </a:lnTo>
                <a:lnTo>
                  <a:pt x="88421" y="26262"/>
                </a:lnTo>
                <a:cubicBezTo>
                  <a:pt x="88421" y="26262"/>
                  <a:pt x="88391" y="26262"/>
                  <a:pt x="88391" y="26262"/>
                </a:cubicBezTo>
                <a:cubicBezTo>
                  <a:pt x="88330" y="26323"/>
                  <a:pt x="88269" y="26383"/>
                  <a:pt x="88178" y="26414"/>
                </a:cubicBezTo>
                <a:cubicBezTo>
                  <a:pt x="88178" y="26414"/>
                  <a:pt x="88178" y="26414"/>
                  <a:pt x="88178" y="26414"/>
                </a:cubicBezTo>
                <a:close/>
                <a:moveTo>
                  <a:pt x="261707" y="114895"/>
                </a:moveTo>
                <a:cubicBezTo>
                  <a:pt x="261768" y="114895"/>
                  <a:pt x="261799" y="114865"/>
                  <a:pt x="261859" y="114835"/>
                </a:cubicBezTo>
                <a:cubicBezTo>
                  <a:pt x="261829" y="114835"/>
                  <a:pt x="261829" y="114774"/>
                  <a:pt x="261799" y="114774"/>
                </a:cubicBezTo>
                <a:cubicBezTo>
                  <a:pt x="261738" y="114743"/>
                  <a:pt x="261677" y="114774"/>
                  <a:pt x="261647" y="114835"/>
                </a:cubicBezTo>
                <a:cubicBezTo>
                  <a:pt x="261647" y="114835"/>
                  <a:pt x="261707" y="114895"/>
                  <a:pt x="261707" y="114895"/>
                </a:cubicBezTo>
                <a:close/>
                <a:moveTo>
                  <a:pt x="160034" y="109759"/>
                </a:moveTo>
                <a:cubicBezTo>
                  <a:pt x="160064" y="109759"/>
                  <a:pt x="160064" y="109789"/>
                  <a:pt x="160064" y="109819"/>
                </a:cubicBezTo>
                <a:cubicBezTo>
                  <a:pt x="160034" y="109819"/>
                  <a:pt x="160034" y="109819"/>
                  <a:pt x="160003" y="109819"/>
                </a:cubicBezTo>
                <a:cubicBezTo>
                  <a:pt x="160003" y="109819"/>
                  <a:pt x="160003" y="109789"/>
                  <a:pt x="160003" y="109759"/>
                </a:cubicBezTo>
                <a:cubicBezTo>
                  <a:pt x="160003" y="109759"/>
                  <a:pt x="160034" y="109759"/>
                  <a:pt x="160034" y="109759"/>
                </a:cubicBezTo>
                <a:close/>
                <a:moveTo>
                  <a:pt x="245567" y="104257"/>
                </a:moveTo>
                <a:cubicBezTo>
                  <a:pt x="245598" y="104257"/>
                  <a:pt x="245628" y="104257"/>
                  <a:pt x="245628" y="104287"/>
                </a:cubicBezTo>
                <a:cubicBezTo>
                  <a:pt x="245628" y="104287"/>
                  <a:pt x="245628" y="104318"/>
                  <a:pt x="245628" y="104348"/>
                </a:cubicBezTo>
                <a:cubicBezTo>
                  <a:pt x="245598" y="104348"/>
                  <a:pt x="245567" y="104348"/>
                  <a:pt x="245567" y="104318"/>
                </a:cubicBezTo>
                <a:cubicBezTo>
                  <a:pt x="245567" y="104287"/>
                  <a:pt x="245567" y="104287"/>
                  <a:pt x="245567" y="104257"/>
                </a:cubicBezTo>
                <a:close/>
                <a:moveTo>
                  <a:pt x="206266" y="102737"/>
                </a:moveTo>
                <a:cubicBezTo>
                  <a:pt x="206235" y="102737"/>
                  <a:pt x="206205" y="102281"/>
                  <a:pt x="206174" y="102281"/>
                </a:cubicBezTo>
                <a:cubicBezTo>
                  <a:pt x="206205" y="102312"/>
                  <a:pt x="206235" y="102342"/>
                  <a:pt x="206266" y="102342"/>
                </a:cubicBezTo>
                <a:cubicBezTo>
                  <a:pt x="206266" y="102342"/>
                  <a:pt x="206296" y="102312"/>
                  <a:pt x="206326" y="102312"/>
                </a:cubicBezTo>
                <a:cubicBezTo>
                  <a:pt x="206296" y="102281"/>
                  <a:pt x="206296" y="102737"/>
                  <a:pt x="206266" y="102737"/>
                </a:cubicBezTo>
                <a:close/>
                <a:moveTo>
                  <a:pt x="219792" y="93193"/>
                </a:moveTo>
                <a:lnTo>
                  <a:pt x="219852" y="93163"/>
                </a:lnTo>
                <a:lnTo>
                  <a:pt x="219852" y="93223"/>
                </a:lnTo>
                <a:close/>
                <a:moveTo>
                  <a:pt x="242528" y="88573"/>
                </a:moveTo>
                <a:cubicBezTo>
                  <a:pt x="242558" y="88573"/>
                  <a:pt x="242558" y="88603"/>
                  <a:pt x="242588" y="88634"/>
                </a:cubicBezTo>
                <a:cubicBezTo>
                  <a:pt x="242558" y="88664"/>
                  <a:pt x="242528" y="88664"/>
                  <a:pt x="242528" y="88694"/>
                </a:cubicBezTo>
                <a:cubicBezTo>
                  <a:pt x="242497" y="88664"/>
                  <a:pt x="242437" y="88664"/>
                  <a:pt x="242437" y="88664"/>
                </a:cubicBezTo>
                <a:cubicBezTo>
                  <a:pt x="242406" y="88603"/>
                  <a:pt x="242437" y="88573"/>
                  <a:pt x="242528" y="88573"/>
                </a:cubicBezTo>
                <a:close/>
                <a:moveTo>
                  <a:pt x="136903" y="15745"/>
                </a:moveTo>
                <a:cubicBezTo>
                  <a:pt x="136903" y="15715"/>
                  <a:pt x="136963" y="15684"/>
                  <a:pt x="136994" y="15684"/>
                </a:cubicBezTo>
                <a:cubicBezTo>
                  <a:pt x="137055" y="15715"/>
                  <a:pt x="137085" y="15775"/>
                  <a:pt x="137055" y="15836"/>
                </a:cubicBezTo>
                <a:cubicBezTo>
                  <a:pt x="137024" y="15867"/>
                  <a:pt x="136994" y="15867"/>
                  <a:pt x="136963" y="15897"/>
                </a:cubicBezTo>
                <a:cubicBezTo>
                  <a:pt x="136963" y="15836"/>
                  <a:pt x="136933" y="15775"/>
                  <a:pt x="136903" y="15745"/>
                </a:cubicBezTo>
                <a:close/>
                <a:moveTo>
                  <a:pt x="89577" y="27569"/>
                </a:moveTo>
                <a:cubicBezTo>
                  <a:pt x="89577" y="27508"/>
                  <a:pt x="89577" y="27447"/>
                  <a:pt x="89577" y="27387"/>
                </a:cubicBezTo>
                <a:cubicBezTo>
                  <a:pt x="89577" y="27387"/>
                  <a:pt x="89577" y="27387"/>
                  <a:pt x="89607" y="27387"/>
                </a:cubicBezTo>
                <a:lnTo>
                  <a:pt x="89577" y="27356"/>
                </a:lnTo>
                <a:cubicBezTo>
                  <a:pt x="89637" y="27387"/>
                  <a:pt x="89728" y="27417"/>
                  <a:pt x="89728" y="27447"/>
                </a:cubicBezTo>
                <a:cubicBezTo>
                  <a:pt x="89759" y="27539"/>
                  <a:pt x="89637" y="27539"/>
                  <a:pt x="89577" y="27569"/>
                </a:cubicBezTo>
                <a:cubicBezTo>
                  <a:pt x="89577" y="27569"/>
                  <a:pt x="89607" y="27569"/>
                  <a:pt x="89607" y="27569"/>
                </a:cubicBezTo>
                <a:cubicBezTo>
                  <a:pt x="89577" y="27569"/>
                  <a:pt x="89577" y="27569"/>
                  <a:pt x="89577" y="27569"/>
                </a:cubicBezTo>
                <a:close/>
                <a:moveTo>
                  <a:pt x="120398" y="46900"/>
                </a:moveTo>
                <a:cubicBezTo>
                  <a:pt x="120367" y="46931"/>
                  <a:pt x="120367" y="46961"/>
                  <a:pt x="120337" y="46961"/>
                </a:cubicBezTo>
                <a:cubicBezTo>
                  <a:pt x="120337" y="46961"/>
                  <a:pt x="120307" y="46931"/>
                  <a:pt x="120307" y="46900"/>
                </a:cubicBezTo>
                <a:cubicBezTo>
                  <a:pt x="120337" y="46809"/>
                  <a:pt x="120367" y="46809"/>
                  <a:pt x="120398" y="46900"/>
                </a:cubicBezTo>
                <a:close/>
                <a:moveTo>
                  <a:pt x="133103" y="11246"/>
                </a:moveTo>
                <a:lnTo>
                  <a:pt x="133103" y="11246"/>
                </a:lnTo>
                <a:cubicBezTo>
                  <a:pt x="133134" y="11246"/>
                  <a:pt x="133194" y="11246"/>
                  <a:pt x="133255" y="11246"/>
                </a:cubicBezTo>
                <a:cubicBezTo>
                  <a:pt x="133286" y="11246"/>
                  <a:pt x="133316" y="11277"/>
                  <a:pt x="133316" y="11307"/>
                </a:cubicBezTo>
                <a:cubicBezTo>
                  <a:pt x="133316" y="11368"/>
                  <a:pt x="133255" y="11398"/>
                  <a:pt x="133194" y="11368"/>
                </a:cubicBezTo>
                <a:cubicBezTo>
                  <a:pt x="133134" y="11338"/>
                  <a:pt x="133134" y="11307"/>
                  <a:pt x="133103" y="11246"/>
                </a:cubicBezTo>
                <a:lnTo>
                  <a:pt x="133103" y="11246"/>
                </a:lnTo>
                <a:lnTo>
                  <a:pt x="133073" y="11246"/>
                </a:lnTo>
                <a:lnTo>
                  <a:pt x="133042" y="11186"/>
                </a:lnTo>
                <a:lnTo>
                  <a:pt x="133073" y="11216"/>
                </a:lnTo>
                <a:cubicBezTo>
                  <a:pt x="133073" y="11246"/>
                  <a:pt x="133103" y="11246"/>
                  <a:pt x="133103" y="11246"/>
                </a:cubicBezTo>
                <a:close/>
                <a:moveTo>
                  <a:pt x="32737" y="19544"/>
                </a:moveTo>
                <a:cubicBezTo>
                  <a:pt x="32706" y="19575"/>
                  <a:pt x="32676" y="19575"/>
                  <a:pt x="32645" y="19575"/>
                </a:cubicBezTo>
                <a:cubicBezTo>
                  <a:pt x="32585" y="19575"/>
                  <a:pt x="32524" y="19575"/>
                  <a:pt x="32493" y="19575"/>
                </a:cubicBezTo>
                <a:cubicBezTo>
                  <a:pt x="32493" y="19575"/>
                  <a:pt x="32463" y="19605"/>
                  <a:pt x="32463" y="19605"/>
                </a:cubicBezTo>
                <a:cubicBezTo>
                  <a:pt x="32463" y="19605"/>
                  <a:pt x="32463" y="19575"/>
                  <a:pt x="32463" y="19575"/>
                </a:cubicBezTo>
                <a:cubicBezTo>
                  <a:pt x="32524" y="19727"/>
                  <a:pt x="32615" y="19848"/>
                  <a:pt x="32676" y="20000"/>
                </a:cubicBezTo>
                <a:cubicBezTo>
                  <a:pt x="32737" y="20213"/>
                  <a:pt x="32828" y="20426"/>
                  <a:pt x="32889" y="20608"/>
                </a:cubicBezTo>
                <a:cubicBezTo>
                  <a:pt x="32949" y="20851"/>
                  <a:pt x="33071" y="21003"/>
                  <a:pt x="33284" y="21155"/>
                </a:cubicBezTo>
                <a:cubicBezTo>
                  <a:pt x="33405" y="21247"/>
                  <a:pt x="33557" y="21338"/>
                  <a:pt x="33679" y="21399"/>
                </a:cubicBezTo>
                <a:cubicBezTo>
                  <a:pt x="33770" y="21459"/>
                  <a:pt x="33861" y="21429"/>
                  <a:pt x="33892" y="21277"/>
                </a:cubicBezTo>
                <a:cubicBezTo>
                  <a:pt x="33922" y="21003"/>
                  <a:pt x="34135" y="20851"/>
                  <a:pt x="34378" y="20760"/>
                </a:cubicBezTo>
                <a:cubicBezTo>
                  <a:pt x="34591" y="20700"/>
                  <a:pt x="34834" y="20639"/>
                  <a:pt x="35047" y="20608"/>
                </a:cubicBezTo>
                <a:cubicBezTo>
                  <a:pt x="35199" y="20608"/>
                  <a:pt x="35290" y="20517"/>
                  <a:pt x="35411" y="20456"/>
                </a:cubicBezTo>
                <a:cubicBezTo>
                  <a:pt x="35594" y="20365"/>
                  <a:pt x="35655" y="20396"/>
                  <a:pt x="35746" y="20487"/>
                </a:cubicBezTo>
                <a:cubicBezTo>
                  <a:pt x="35837" y="20608"/>
                  <a:pt x="35807" y="20730"/>
                  <a:pt x="35746" y="20821"/>
                </a:cubicBezTo>
                <a:cubicBezTo>
                  <a:pt x="35715" y="20851"/>
                  <a:pt x="35715" y="20851"/>
                  <a:pt x="35685" y="20882"/>
                </a:cubicBezTo>
                <a:cubicBezTo>
                  <a:pt x="35685" y="20882"/>
                  <a:pt x="35655" y="20882"/>
                  <a:pt x="35655" y="20882"/>
                </a:cubicBezTo>
                <a:lnTo>
                  <a:pt x="35624" y="20943"/>
                </a:lnTo>
                <a:lnTo>
                  <a:pt x="35655" y="20912"/>
                </a:lnTo>
                <a:cubicBezTo>
                  <a:pt x="35685" y="20882"/>
                  <a:pt x="35685" y="20882"/>
                  <a:pt x="35685" y="20882"/>
                </a:cubicBezTo>
                <a:cubicBezTo>
                  <a:pt x="36019" y="20912"/>
                  <a:pt x="36323" y="20943"/>
                  <a:pt x="36597" y="20730"/>
                </a:cubicBezTo>
                <a:cubicBezTo>
                  <a:pt x="36718" y="20639"/>
                  <a:pt x="36901" y="20578"/>
                  <a:pt x="37053" y="20578"/>
                </a:cubicBezTo>
                <a:cubicBezTo>
                  <a:pt x="37600" y="20548"/>
                  <a:pt x="38117" y="20396"/>
                  <a:pt x="38603" y="20213"/>
                </a:cubicBezTo>
                <a:cubicBezTo>
                  <a:pt x="38816" y="20122"/>
                  <a:pt x="39059" y="20152"/>
                  <a:pt x="39272" y="20244"/>
                </a:cubicBezTo>
                <a:cubicBezTo>
                  <a:pt x="39363" y="20274"/>
                  <a:pt x="39424" y="20365"/>
                  <a:pt x="39393" y="20456"/>
                </a:cubicBezTo>
                <a:cubicBezTo>
                  <a:pt x="39363" y="20548"/>
                  <a:pt x="39332" y="20639"/>
                  <a:pt x="39302" y="20730"/>
                </a:cubicBezTo>
                <a:cubicBezTo>
                  <a:pt x="39302" y="20730"/>
                  <a:pt x="39302" y="20730"/>
                  <a:pt x="39272" y="20700"/>
                </a:cubicBezTo>
                <a:cubicBezTo>
                  <a:pt x="39272" y="20730"/>
                  <a:pt x="39241" y="20730"/>
                  <a:pt x="39241" y="20760"/>
                </a:cubicBezTo>
                <a:cubicBezTo>
                  <a:pt x="39150" y="20760"/>
                  <a:pt x="39089" y="20760"/>
                  <a:pt x="39028" y="20760"/>
                </a:cubicBezTo>
                <a:cubicBezTo>
                  <a:pt x="38937" y="20791"/>
                  <a:pt x="38907" y="20821"/>
                  <a:pt x="38968" y="20851"/>
                </a:cubicBezTo>
                <a:cubicBezTo>
                  <a:pt x="38998" y="20882"/>
                  <a:pt x="39028" y="20851"/>
                  <a:pt x="39059" y="20851"/>
                </a:cubicBezTo>
                <a:cubicBezTo>
                  <a:pt x="39120" y="20821"/>
                  <a:pt x="39180" y="20791"/>
                  <a:pt x="39241" y="20760"/>
                </a:cubicBezTo>
                <a:cubicBezTo>
                  <a:pt x="39241" y="20730"/>
                  <a:pt x="39272" y="20730"/>
                  <a:pt x="39302" y="20730"/>
                </a:cubicBezTo>
                <a:cubicBezTo>
                  <a:pt x="39302" y="20730"/>
                  <a:pt x="39302" y="20730"/>
                  <a:pt x="39302" y="20730"/>
                </a:cubicBezTo>
                <a:cubicBezTo>
                  <a:pt x="39363" y="20760"/>
                  <a:pt x="39393" y="20791"/>
                  <a:pt x="39424" y="20851"/>
                </a:cubicBezTo>
                <a:cubicBezTo>
                  <a:pt x="39545" y="20943"/>
                  <a:pt x="39667" y="20973"/>
                  <a:pt x="39788" y="20912"/>
                </a:cubicBezTo>
                <a:cubicBezTo>
                  <a:pt x="40001" y="20791"/>
                  <a:pt x="40183" y="20669"/>
                  <a:pt x="40396" y="20578"/>
                </a:cubicBezTo>
                <a:cubicBezTo>
                  <a:pt x="40548" y="20487"/>
                  <a:pt x="40609" y="20365"/>
                  <a:pt x="40639" y="20183"/>
                </a:cubicBezTo>
                <a:cubicBezTo>
                  <a:pt x="40639" y="20031"/>
                  <a:pt x="40700" y="19879"/>
                  <a:pt x="40852" y="19788"/>
                </a:cubicBezTo>
                <a:cubicBezTo>
                  <a:pt x="40883" y="19757"/>
                  <a:pt x="41004" y="19788"/>
                  <a:pt x="41004" y="19818"/>
                </a:cubicBezTo>
                <a:cubicBezTo>
                  <a:pt x="41065" y="19879"/>
                  <a:pt x="41095" y="19970"/>
                  <a:pt x="41095" y="20061"/>
                </a:cubicBezTo>
                <a:cubicBezTo>
                  <a:pt x="41126" y="20517"/>
                  <a:pt x="41095" y="20943"/>
                  <a:pt x="40974" y="21399"/>
                </a:cubicBezTo>
                <a:cubicBezTo>
                  <a:pt x="40913" y="21642"/>
                  <a:pt x="40883" y="21885"/>
                  <a:pt x="40943" y="22128"/>
                </a:cubicBezTo>
                <a:cubicBezTo>
                  <a:pt x="40943" y="22189"/>
                  <a:pt x="41004" y="22250"/>
                  <a:pt x="41065" y="22250"/>
                </a:cubicBezTo>
                <a:cubicBezTo>
                  <a:pt x="41126" y="22280"/>
                  <a:pt x="41217" y="22280"/>
                  <a:pt x="41247" y="22250"/>
                </a:cubicBezTo>
                <a:cubicBezTo>
                  <a:pt x="41521" y="22037"/>
                  <a:pt x="41794" y="21794"/>
                  <a:pt x="42068" y="21581"/>
                </a:cubicBezTo>
                <a:cubicBezTo>
                  <a:pt x="42159" y="21520"/>
                  <a:pt x="42250" y="21490"/>
                  <a:pt x="42342" y="21429"/>
                </a:cubicBezTo>
                <a:cubicBezTo>
                  <a:pt x="42372" y="21429"/>
                  <a:pt x="42402" y="21459"/>
                  <a:pt x="42433" y="21459"/>
                </a:cubicBezTo>
                <a:cubicBezTo>
                  <a:pt x="42433" y="21490"/>
                  <a:pt x="42463" y="21520"/>
                  <a:pt x="42463" y="21551"/>
                </a:cubicBezTo>
                <a:cubicBezTo>
                  <a:pt x="42402" y="21915"/>
                  <a:pt x="42342" y="22280"/>
                  <a:pt x="42068" y="22584"/>
                </a:cubicBezTo>
                <a:cubicBezTo>
                  <a:pt x="42038" y="22645"/>
                  <a:pt x="42129" y="22766"/>
                  <a:pt x="42250" y="22766"/>
                </a:cubicBezTo>
                <a:cubicBezTo>
                  <a:pt x="42342" y="22766"/>
                  <a:pt x="42463" y="22766"/>
                  <a:pt x="42524" y="22706"/>
                </a:cubicBezTo>
                <a:cubicBezTo>
                  <a:pt x="42646" y="22645"/>
                  <a:pt x="42737" y="22584"/>
                  <a:pt x="42828" y="22462"/>
                </a:cubicBezTo>
                <a:cubicBezTo>
                  <a:pt x="43071" y="22219"/>
                  <a:pt x="43314" y="22189"/>
                  <a:pt x="43649" y="22310"/>
                </a:cubicBezTo>
                <a:cubicBezTo>
                  <a:pt x="43983" y="22462"/>
                  <a:pt x="44287" y="22645"/>
                  <a:pt x="44348" y="23040"/>
                </a:cubicBezTo>
                <a:cubicBezTo>
                  <a:pt x="44530" y="24286"/>
                  <a:pt x="48877" y="27508"/>
                  <a:pt x="49150" y="27447"/>
                </a:cubicBezTo>
                <a:cubicBezTo>
                  <a:pt x="49272" y="27417"/>
                  <a:pt x="49393" y="27387"/>
                  <a:pt x="49545" y="27356"/>
                </a:cubicBezTo>
                <a:cubicBezTo>
                  <a:pt x="49637" y="27326"/>
                  <a:pt x="49819" y="27417"/>
                  <a:pt x="49880" y="27539"/>
                </a:cubicBezTo>
                <a:cubicBezTo>
                  <a:pt x="49971" y="27690"/>
                  <a:pt x="50032" y="27873"/>
                  <a:pt x="50123" y="28025"/>
                </a:cubicBezTo>
                <a:cubicBezTo>
                  <a:pt x="50244" y="28238"/>
                  <a:pt x="50336" y="28420"/>
                  <a:pt x="50427" y="28633"/>
                </a:cubicBezTo>
                <a:cubicBezTo>
                  <a:pt x="50518" y="28785"/>
                  <a:pt x="50518" y="28937"/>
                  <a:pt x="50427" y="29089"/>
                </a:cubicBezTo>
                <a:cubicBezTo>
                  <a:pt x="50366" y="29180"/>
                  <a:pt x="50305" y="29271"/>
                  <a:pt x="50427" y="29332"/>
                </a:cubicBezTo>
                <a:cubicBezTo>
                  <a:pt x="50488" y="29332"/>
                  <a:pt x="50609" y="29271"/>
                  <a:pt x="50670" y="29210"/>
                </a:cubicBezTo>
                <a:cubicBezTo>
                  <a:pt x="50731" y="29149"/>
                  <a:pt x="50822" y="29058"/>
                  <a:pt x="50822" y="28967"/>
                </a:cubicBezTo>
                <a:cubicBezTo>
                  <a:pt x="50852" y="28663"/>
                  <a:pt x="50944" y="28359"/>
                  <a:pt x="51035" y="28055"/>
                </a:cubicBezTo>
                <a:cubicBezTo>
                  <a:pt x="51096" y="27842"/>
                  <a:pt x="51248" y="27751"/>
                  <a:pt x="51430" y="27660"/>
                </a:cubicBezTo>
                <a:cubicBezTo>
                  <a:pt x="51551" y="27630"/>
                  <a:pt x="51673" y="27569"/>
                  <a:pt x="51825" y="27539"/>
                </a:cubicBezTo>
                <a:cubicBezTo>
                  <a:pt x="52068" y="27508"/>
                  <a:pt x="52311" y="27417"/>
                  <a:pt x="52524" y="27265"/>
                </a:cubicBezTo>
                <a:cubicBezTo>
                  <a:pt x="52676" y="27143"/>
                  <a:pt x="52889" y="27113"/>
                  <a:pt x="53071" y="27052"/>
                </a:cubicBezTo>
                <a:cubicBezTo>
                  <a:pt x="53102" y="27022"/>
                  <a:pt x="53132" y="26961"/>
                  <a:pt x="53132" y="26961"/>
                </a:cubicBezTo>
                <a:cubicBezTo>
                  <a:pt x="53102" y="26931"/>
                  <a:pt x="53041" y="26870"/>
                  <a:pt x="53010" y="26870"/>
                </a:cubicBezTo>
                <a:cubicBezTo>
                  <a:pt x="52798" y="26931"/>
                  <a:pt x="52615" y="26991"/>
                  <a:pt x="52433" y="27052"/>
                </a:cubicBezTo>
                <a:cubicBezTo>
                  <a:pt x="52251" y="27083"/>
                  <a:pt x="52038" y="27083"/>
                  <a:pt x="51855" y="27113"/>
                </a:cubicBezTo>
                <a:cubicBezTo>
                  <a:pt x="51795" y="27143"/>
                  <a:pt x="51734" y="27204"/>
                  <a:pt x="51673" y="27235"/>
                </a:cubicBezTo>
                <a:cubicBezTo>
                  <a:pt x="51582" y="27295"/>
                  <a:pt x="51491" y="27265"/>
                  <a:pt x="51400" y="27204"/>
                </a:cubicBezTo>
                <a:cubicBezTo>
                  <a:pt x="51248" y="27083"/>
                  <a:pt x="51187" y="26900"/>
                  <a:pt x="51248" y="26779"/>
                </a:cubicBezTo>
                <a:cubicBezTo>
                  <a:pt x="51339" y="26596"/>
                  <a:pt x="51460" y="26444"/>
                  <a:pt x="51673" y="26414"/>
                </a:cubicBezTo>
                <a:cubicBezTo>
                  <a:pt x="52129" y="26383"/>
                  <a:pt x="52585" y="26323"/>
                  <a:pt x="53071" y="26262"/>
                </a:cubicBezTo>
                <a:cubicBezTo>
                  <a:pt x="53284" y="26232"/>
                  <a:pt x="53527" y="26444"/>
                  <a:pt x="53558" y="26657"/>
                </a:cubicBezTo>
                <a:cubicBezTo>
                  <a:pt x="53558" y="26748"/>
                  <a:pt x="53558" y="26839"/>
                  <a:pt x="53558" y="26931"/>
                </a:cubicBezTo>
                <a:cubicBezTo>
                  <a:pt x="53497" y="27265"/>
                  <a:pt x="53679" y="27539"/>
                  <a:pt x="53770" y="27842"/>
                </a:cubicBezTo>
                <a:cubicBezTo>
                  <a:pt x="53801" y="27964"/>
                  <a:pt x="53922" y="28055"/>
                  <a:pt x="54044" y="28086"/>
                </a:cubicBezTo>
                <a:cubicBezTo>
                  <a:pt x="54348" y="28177"/>
                  <a:pt x="54591" y="28298"/>
                  <a:pt x="54743" y="28602"/>
                </a:cubicBezTo>
                <a:cubicBezTo>
                  <a:pt x="54834" y="28815"/>
                  <a:pt x="55047" y="28906"/>
                  <a:pt x="55260" y="28998"/>
                </a:cubicBezTo>
                <a:cubicBezTo>
                  <a:pt x="55381" y="29089"/>
                  <a:pt x="55503" y="29089"/>
                  <a:pt x="55655" y="29058"/>
                </a:cubicBezTo>
                <a:cubicBezTo>
                  <a:pt x="55746" y="29058"/>
                  <a:pt x="55837" y="29028"/>
                  <a:pt x="55928" y="28998"/>
                </a:cubicBezTo>
                <a:cubicBezTo>
                  <a:pt x="56172" y="28876"/>
                  <a:pt x="56384" y="28937"/>
                  <a:pt x="56597" y="29028"/>
                </a:cubicBezTo>
                <a:cubicBezTo>
                  <a:pt x="56719" y="29058"/>
                  <a:pt x="56840" y="29119"/>
                  <a:pt x="56962" y="29180"/>
                </a:cubicBezTo>
                <a:cubicBezTo>
                  <a:pt x="57084" y="29241"/>
                  <a:pt x="57235" y="29241"/>
                  <a:pt x="57357" y="29180"/>
                </a:cubicBezTo>
                <a:cubicBezTo>
                  <a:pt x="57448" y="29119"/>
                  <a:pt x="57448" y="29028"/>
                  <a:pt x="57448" y="28937"/>
                </a:cubicBezTo>
                <a:cubicBezTo>
                  <a:pt x="57448" y="28815"/>
                  <a:pt x="57509" y="28754"/>
                  <a:pt x="57600" y="28694"/>
                </a:cubicBezTo>
                <a:cubicBezTo>
                  <a:pt x="57691" y="28602"/>
                  <a:pt x="57813" y="28542"/>
                  <a:pt x="57843" y="28420"/>
                </a:cubicBezTo>
                <a:cubicBezTo>
                  <a:pt x="57935" y="28238"/>
                  <a:pt x="58087" y="28238"/>
                  <a:pt x="58239" y="28238"/>
                </a:cubicBezTo>
                <a:cubicBezTo>
                  <a:pt x="58421" y="28238"/>
                  <a:pt x="58573" y="28177"/>
                  <a:pt x="58725" y="28146"/>
                </a:cubicBezTo>
                <a:cubicBezTo>
                  <a:pt x="58725" y="28146"/>
                  <a:pt x="58725" y="28116"/>
                  <a:pt x="58694" y="28116"/>
                </a:cubicBezTo>
                <a:lnTo>
                  <a:pt x="58725" y="28146"/>
                </a:lnTo>
                <a:cubicBezTo>
                  <a:pt x="58573" y="27751"/>
                  <a:pt x="58178" y="27539"/>
                  <a:pt x="57843" y="27295"/>
                </a:cubicBezTo>
                <a:cubicBezTo>
                  <a:pt x="57783" y="27265"/>
                  <a:pt x="57783" y="27113"/>
                  <a:pt x="57843" y="27052"/>
                </a:cubicBezTo>
                <a:cubicBezTo>
                  <a:pt x="57874" y="27022"/>
                  <a:pt x="57874" y="26991"/>
                  <a:pt x="57904" y="26961"/>
                </a:cubicBezTo>
                <a:cubicBezTo>
                  <a:pt x="57965" y="26931"/>
                  <a:pt x="58026" y="26900"/>
                  <a:pt x="58087" y="26870"/>
                </a:cubicBezTo>
                <a:cubicBezTo>
                  <a:pt x="58542" y="26839"/>
                  <a:pt x="58846" y="26566"/>
                  <a:pt x="59090" y="26201"/>
                </a:cubicBezTo>
                <a:cubicBezTo>
                  <a:pt x="59181" y="26080"/>
                  <a:pt x="59333" y="25988"/>
                  <a:pt x="59454" y="25897"/>
                </a:cubicBezTo>
                <a:cubicBezTo>
                  <a:pt x="59515" y="25836"/>
                  <a:pt x="59667" y="25867"/>
                  <a:pt x="59728" y="25928"/>
                </a:cubicBezTo>
                <a:cubicBezTo>
                  <a:pt x="59758" y="25988"/>
                  <a:pt x="59789" y="26019"/>
                  <a:pt x="59819" y="26080"/>
                </a:cubicBezTo>
                <a:cubicBezTo>
                  <a:pt x="59971" y="26505"/>
                  <a:pt x="60305" y="26657"/>
                  <a:pt x="60761" y="26627"/>
                </a:cubicBezTo>
                <a:cubicBezTo>
                  <a:pt x="60792" y="26627"/>
                  <a:pt x="60853" y="26627"/>
                  <a:pt x="60913" y="26627"/>
                </a:cubicBezTo>
                <a:cubicBezTo>
                  <a:pt x="60883" y="26839"/>
                  <a:pt x="60883" y="27052"/>
                  <a:pt x="60579" y="27083"/>
                </a:cubicBezTo>
                <a:cubicBezTo>
                  <a:pt x="60366" y="27143"/>
                  <a:pt x="60366" y="27143"/>
                  <a:pt x="60366" y="27326"/>
                </a:cubicBezTo>
                <a:cubicBezTo>
                  <a:pt x="60366" y="27539"/>
                  <a:pt x="60397" y="27751"/>
                  <a:pt x="60397" y="27994"/>
                </a:cubicBezTo>
                <a:cubicBezTo>
                  <a:pt x="60397" y="28025"/>
                  <a:pt x="60366" y="28116"/>
                  <a:pt x="60305" y="28146"/>
                </a:cubicBezTo>
                <a:cubicBezTo>
                  <a:pt x="60093" y="28238"/>
                  <a:pt x="59880" y="28329"/>
                  <a:pt x="59667" y="28420"/>
                </a:cubicBezTo>
                <a:cubicBezTo>
                  <a:pt x="59546" y="28481"/>
                  <a:pt x="59424" y="28450"/>
                  <a:pt x="59302" y="28420"/>
                </a:cubicBezTo>
                <a:cubicBezTo>
                  <a:pt x="59150" y="28359"/>
                  <a:pt x="59029" y="28359"/>
                  <a:pt x="58907" y="28298"/>
                </a:cubicBezTo>
                <a:lnTo>
                  <a:pt x="58938" y="28329"/>
                </a:lnTo>
                <a:cubicBezTo>
                  <a:pt x="58938" y="28329"/>
                  <a:pt x="58907" y="28329"/>
                  <a:pt x="58907" y="28329"/>
                </a:cubicBezTo>
                <a:lnTo>
                  <a:pt x="58907" y="28329"/>
                </a:lnTo>
                <a:cubicBezTo>
                  <a:pt x="58877" y="28298"/>
                  <a:pt x="58846" y="28268"/>
                  <a:pt x="58816" y="28238"/>
                </a:cubicBezTo>
                <a:cubicBezTo>
                  <a:pt x="58846" y="28268"/>
                  <a:pt x="58877" y="28298"/>
                  <a:pt x="58907" y="28329"/>
                </a:cubicBezTo>
                <a:cubicBezTo>
                  <a:pt x="58938" y="28602"/>
                  <a:pt x="59029" y="28785"/>
                  <a:pt x="59363" y="28815"/>
                </a:cubicBezTo>
                <a:cubicBezTo>
                  <a:pt x="59454" y="28846"/>
                  <a:pt x="59515" y="28998"/>
                  <a:pt x="59454" y="29058"/>
                </a:cubicBezTo>
                <a:cubicBezTo>
                  <a:pt x="59302" y="29271"/>
                  <a:pt x="59120" y="29514"/>
                  <a:pt x="58938" y="29727"/>
                </a:cubicBezTo>
                <a:cubicBezTo>
                  <a:pt x="58786" y="29909"/>
                  <a:pt x="58786" y="29970"/>
                  <a:pt x="58907" y="30153"/>
                </a:cubicBezTo>
                <a:cubicBezTo>
                  <a:pt x="58998" y="30274"/>
                  <a:pt x="59059" y="30365"/>
                  <a:pt x="59150" y="30456"/>
                </a:cubicBezTo>
                <a:cubicBezTo>
                  <a:pt x="59150" y="30487"/>
                  <a:pt x="59181" y="30517"/>
                  <a:pt x="59211" y="30517"/>
                </a:cubicBezTo>
                <a:cubicBezTo>
                  <a:pt x="59242" y="30487"/>
                  <a:pt x="59272" y="30456"/>
                  <a:pt x="59302" y="30396"/>
                </a:cubicBezTo>
                <a:cubicBezTo>
                  <a:pt x="59333" y="30183"/>
                  <a:pt x="59363" y="29970"/>
                  <a:pt x="59424" y="29757"/>
                </a:cubicBezTo>
                <a:cubicBezTo>
                  <a:pt x="59485" y="29453"/>
                  <a:pt x="59637" y="29210"/>
                  <a:pt x="60001" y="29210"/>
                </a:cubicBezTo>
                <a:cubicBezTo>
                  <a:pt x="60305" y="29210"/>
                  <a:pt x="60518" y="29089"/>
                  <a:pt x="60731" y="28937"/>
                </a:cubicBezTo>
                <a:cubicBezTo>
                  <a:pt x="60883" y="28785"/>
                  <a:pt x="61065" y="28633"/>
                  <a:pt x="61217" y="28481"/>
                </a:cubicBezTo>
                <a:cubicBezTo>
                  <a:pt x="61339" y="28390"/>
                  <a:pt x="61339" y="28268"/>
                  <a:pt x="61309" y="28146"/>
                </a:cubicBezTo>
                <a:cubicBezTo>
                  <a:pt x="61309" y="28146"/>
                  <a:pt x="61309" y="28146"/>
                  <a:pt x="61309" y="28146"/>
                </a:cubicBezTo>
                <a:lnTo>
                  <a:pt x="61369" y="28086"/>
                </a:lnTo>
                <a:lnTo>
                  <a:pt x="61309" y="28116"/>
                </a:lnTo>
                <a:cubicBezTo>
                  <a:pt x="61309" y="28116"/>
                  <a:pt x="61309" y="28146"/>
                  <a:pt x="61309" y="28146"/>
                </a:cubicBezTo>
                <a:cubicBezTo>
                  <a:pt x="61248" y="28116"/>
                  <a:pt x="61187" y="28116"/>
                  <a:pt x="61126" y="28086"/>
                </a:cubicBezTo>
                <a:cubicBezTo>
                  <a:pt x="60974" y="28025"/>
                  <a:pt x="60913" y="27903"/>
                  <a:pt x="61005" y="27812"/>
                </a:cubicBezTo>
                <a:cubicBezTo>
                  <a:pt x="61157" y="27630"/>
                  <a:pt x="61278" y="27447"/>
                  <a:pt x="61430" y="27295"/>
                </a:cubicBezTo>
                <a:cubicBezTo>
                  <a:pt x="61491" y="27235"/>
                  <a:pt x="61612" y="27204"/>
                  <a:pt x="61704" y="27204"/>
                </a:cubicBezTo>
                <a:cubicBezTo>
                  <a:pt x="61764" y="27174"/>
                  <a:pt x="61825" y="27174"/>
                  <a:pt x="61825" y="27113"/>
                </a:cubicBezTo>
                <a:cubicBezTo>
                  <a:pt x="61825" y="27083"/>
                  <a:pt x="61795" y="27052"/>
                  <a:pt x="61764" y="27052"/>
                </a:cubicBezTo>
                <a:cubicBezTo>
                  <a:pt x="61582" y="26931"/>
                  <a:pt x="61369" y="26809"/>
                  <a:pt x="61187" y="26687"/>
                </a:cubicBezTo>
                <a:cubicBezTo>
                  <a:pt x="61126" y="26657"/>
                  <a:pt x="61035" y="26627"/>
                  <a:pt x="60944" y="26596"/>
                </a:cubicBezTo>
                <a:cubicBezTo>
                  <a:pt x="60883" y="26505"/>
                  <a:pt x="60853" y="26383"/>
                  <a:pt x="60792" y="26292"/>
                </a:cubicBezTo>
                <a:cubicBezTo>
                  <a:pt x="60640" y="26110"/>
                  <a:pt x="60579" y="25897"/>
                  <a:pt x="60579" y="25684"/>
                </a:cubicBezTo>
                <a:cubicBezTo>
                  <a:pt x="60549" y="25472"/>
                  <a:pt x="60609" y="25259"/>
                  <a:pt x="60761" y="25076"/>
                </a:cubicBezTo>
                <a:cubicBezTo>
                  <a:pt x="60792" y="25046"/>
                  <a:pt x="60853" y="24985"/>
                  <a:pt x="60883" y="24955"/>
                </a:cubicBezTo>
                <a:cubicBezTo>
                  <a:pt x="61065" y="24803"/>
                  <a:pt x="61096" y="24651"/>
                  <a:pt x="61126" y="24438"/>
                </a:cubicBezTo>
                <a:cubicBezTo>
                  <a:pt x="61187" y="23982"/>
                  <a:pt x="61430" y="23587"/>
                  <a:pt x="61886" y="23314"/>
                </a:cubicBezTo>
                <a:cubicBezTo>
                  <a:pt x="62008" y="23222"/>
                  <a:pt x="62160" y="23222"/>
                  <a:pt x="62312" y="23192"/>
                </a:cubicBezTo>
                <a:cubicBezTo>
                  <a:pt x="62312" y="23192"/>
                  <a:pt x="62312" y="23192"/>
                  <a:pt x="62312" y="23192"/>
                </a:cubicBezTo>
                <a:cubicBezTo>
                  <a:pt x="62342" y="23192"/>
                  <a:pt x="62342" y="23222"/>
                  <a:pt x="62342" y="23222"/>
                </a:cubicBezTo>
                <a:cubicBezTo>
                  <a:pt x="62342" y="23253"/>
                  <a:pt x="62372" y="23253"/>
                  <a:pt x="62372" y="23222"/>
                </a:cubicBezTo>
                <a:cubicBezTo>
                  <a:pt x="62372" y="23222"/>
                  <a:pt x="62372" y="23222"/>
                  <a:pt x="62342" y="23222"/>
                </a:cubicBezTo>
                <a:cubicBezTo>
                  <a:pt x="62342" y="23192"/>
                  <a:pt x="62342" y="23192"/>
                  <a:pt x="62342" y="23162"/>
                </a:cubicBezTo>
                <a:cubicBezTo>
                  <a:pt x="62342" y="23192"/>
                  <a:pt x="62342" y="23192"/>
                  <a:pt x="62312" y="23192"/>
                </a:cubicBezTo>
                <a:cubicBezTo>
                  <a:pt x="62312" y="23040"/>
                  <a:pt x="62281" y="22888"/>
                  <a:pt x="62464" y="22766"/>
                </a:cubicBezTo>
                <a:cubicBezTo>
                  <a:pt x="62646" y="22645"/>
                  <a:pt x="62828" y="22523"/>
                  <a:pt x="63011" y="22402"/>
                </a:cubicBezTo>
                <a:cubicBezTo>
                  <a:pt x="63102" y="22341"/>
                  <a:pt x="63163" y="22280"/>
                  <a:pt x="63193" y="22189"/>
                </a:cubicBezTo>
                <a:cubicBezTo>
                  <a:pt x="63710" y="20821"/>
                  <a:pt x="64105" y="18025"/>
                  <a:pt x="66263" y="18420"/>
                </a:cubicBezTo>
                <a:cubicBezTo>
                  <a:pt x="66385" y="18450"/>
                  <a:pt x="66506" y="18511"/>
                  <a:pt x="66628" y="18572"/>
                </a:cubicBezTo>
                <a:cubicBezTo>
                  <a:pt x="66932" y="18815"/>
                  <a:pt x="67266" y="18997"/>
                  <a:pt x="67692" y="19028"/>
                </a:cubicBezTo>
                <a:cubicBezTo>
                  <a:pt x="67722" y="19028"/>
                  <a:pt x="67752" y="19058"/>
                  <a:pt x="67783" y="19058"/>
                </a:cubicBezTo>
                <a:cubicBezTo>
                  <a:pt x="67935" y="19149"/>
                  <a:pt x="68026" y="19423"/>
                  <a:pt x="67904" y="19575"/>
                </a:cubicBezTo>
                <a:cubicBezTo>
                  <a:pt x="67844" y="19666"/>
                  <a:pt x="67783" y="19788"/>
                  <a:pt x="67692" y="19879"/>
                </a:cubicBezTo>
                <a:cubicBezTo>
                  <a:pt x="67236" y="20274"/>
                  <a:pt x="66780" y="20700"/>
                  <a:pt x="66324" y="21125"/>
                </a:cubicBezTo>
                <a:cubicBezTo>
                  <a:pt x="66202" y="21186"/>
                  <a:pt x="66111" y="21277"/>
                  <a:pt x="65989" y="21338"/>
                </a:cubicBezTo>
                <a:cubicBezTo>
                  <a:pt x="65807" y="21459"/>
                  <a:pt x="65625" y="21490"/>
                  <a:pt x="65442" y="21399"/>
                </a:cubicBezTo>
                <a:cubicBezTo>
                  <a:pt x="65290" y="21307"/>
                  <a:pt x="65138" y="21247"/>
                  <a:pt x="64986" y="21186"/>
                </a:cubicBezTo>
                <a:cubicBezTo>
                  <a:pt x="64956" y="21186"/>
                  <a:pt x="64865" y="21247"/>
                  <a:pt x="64834" y="21277"/>
                </a:cubicBezTo>
                <a:cubicBezTo>
                  <a:pt x="64804" y="21307"/>
                  <a:pt x="64774" y="21399"/>
                  <a:pt x="64743" y="21459"/>
                </a:cubicBezTo>
                <a:cubicBezTo>
                  <a:pt x="64743" y="21642"/>
                  <a:pt x="64652" y="21794"/>
                  <a:pt x="64470" y="21915"/>
                </a:cubicBezTo>
                <a:cubicBezTo>
                  <a:pt x="64226" y="22098"/>
                  <a:pt x="64014" y="22280"/>
                  <a:pt x="63771" y="22432"/>
                </a:cubicBezTo>
                <a:cubicBezTo>
                  <a:pt x="63649" y="22523"/>
                  <a:pt x="63558" y="22614"/>
                  <a:pt x="63649" y="22766"/>
                </a:cubicBezTo>
                <a:cubicBezTo>
                  <a:pt x="63831" y="23101"/>
                  <a:pt x="63771" y="23496"/>
                  <a:pt x="63892" y="23861"/>
                </a:cubicBezTo>
                <a:cubicBezTo>
                  <a:pt x="63923" y="23952"/>
                  <a:pt x="63923" y="24043"/>
                  <a:pt x="63892" y="24134"/>
                </a:cubicBezTo>
                <a:cubicBezTo>
                  <a:pt x="63649" y="24712"/>
                  <a:pt x="63740" y="25320"/>
                  <a:pt x="63892" y="25897"/>
                </a:cubicBezTo>
                <a:cubicBezTo>
                  <a:pt x="63923" y="26049"/>
                  <a:pt x="63862" y="26110"/>
                  <a:pt x="63619" y="26201"/>
                </a:cubicBezTo>
                <a:cubicBezTo>
                  <a:pt x="63558" y="26232"/>
                  <a:pt x="63467" y="26232"/>
                  <a:pt x="63436" y="26262"/>
                </a:cubicBezTo>
                <a:cubicBezTo>
                  <a:pt x="63254" y="26444"/>
                  <a:pt x="63071" y="26627"/>
                  <a:pt x="62889" y="26809"/>
                </a:cubicBezTo>
                <a:cubicBezTo>
                  <a:pt x="62828" y="26870"/>
                  <a:pt x="62859" y="26931"/>
                  <a:pt x="62950" y="26961"/>
                </a:cubicBezTo>
                <a:cubicBezTo>
                  <a:pt x="63071" y="27052"/>
                  <a:pt x="63223" y="27143"/>
                  <a:pt x="63375" y="27174"/>
                </a:cubicBezTo>
                <a:cubicBezTo>
                  <a:pt x="63588" y="27174"/>
                  <a:pt x="63740" y="27326"/>
                  <a:pt x="63892" y="27447"/>
                </a:cubicBezTo>
                <a:cubicBezTo>
                  <a:pt x="64044" y="27569"/>
                  <a:pt x="64044" y="27721"/>
                  <a:pt x="63862" y="27812"/>
                </a:cubicBezTo>
                <a:cubicBezTo>
                  <a:pt x="63740" y="27873"/>
                  <a:pt x="63588" y="27873"/>
                  <a:pt x="63619" y="28025"/>
                </a:cubicBezTo>
                <a:cubicBezTo>
                  <a:pt x="63649" y="28359"/>
                  <a:pt x="63558" y="28663"/>
                  <a:pt x="63436" y="28967"/>
                </a:cubicBezTo>
                <a:cubicBezTo>
                  <a:pt x="63406" y="29028"/>
                  <a:pt x="63467" y="29089"/>
                  <a:pt x="63527" y="29058"/>
                </a:cubicBezTo>
                <a:cubicBezTo>
                  <a:pt x="63558" y="29058"/>
                  <a:pt x="63588" y="29058"/>
                  <a:pt x="63619" y="29028"/>
                </a:cubicBezTo>
                <a:cubicBezTo>
                  <a:pt x="63740" y="28937"/>
                  <a:pt x="63862" y="28815"/>
                  <a:pt x="63923" y="28663"/>
                </a:cubicBezTo>
                <a:cubicBezTo>
                  <a:pt x="64014" y="28390"/>
                  <a:pt x="64226" y="28177"/>
                  <a:pt x="64409" y="27964"/>
                </a:cubicBezTo>
                <a:cubicBezTo>
                  <a:pt x="64500" y="27903"/>
                  <a:pt x="64652" y="27903"/>
                  <a:pt x="64682" y="27964"/>
                </a:cubicBezTo>
                <a:cubicBezTo>
                  <a:pt x="64895" y="28329"/>
                  <a:pt x="65047" y="28724"/>
                  <a:pt x="64986" y="29149"/>
                </a:cubicBezTo>
                <a:cubicBezTo>
                  <a:pt x="64956" y="29271"/>
                  <a:pt x="64926" y="29393"/>
                  <a:pt x="64834" y="29484"/>
                </a:cubicBezTo>
                <a:cubicBezTo>
                  <a:pt x="64530" y="29727"/>
                  <a:pt x="64439" y="30031"/>
                  <a:pt x="64500" y="30396"/>
                </a:cubicBezTo>
                <a:cubicBezTo>
                  <a:pt x="64530" y="30578"/>
                  <a:pt x="64561" y="30791"/>
                  <a:pt x="64622" y="30943"/>
                </a:cubicBezTo>
                <a:cubicBezTo>
                  <a:pt x="64652" y="31034"/>
                  <a:pt x="64743" y="31095"/>
                  <a:pt x="64834" y="31125"/>
                </a:cubicBezTo>
                <a:cubicBezTo>
                  <a:pt x="64926" y="31186"/>
                  <a:pt x="65108" y="31095"/>
                  <a:pt x="65169" y="31004"/>
                </a:cubicBezTo>
                <a:cubicBezTo>
                  <a:pt x="65260" y="30912"/>
                  <a:pt x="65321" y="30791"/>
                  <a:pt x="65260" y="30669"/>
                </a:cubicBezTo>
                <a:cubicBezTo>
                  <a:pt x="65199" y="30548"/>
                  <a:pt x="65230" y="30426"/>
                  <a:pt x="65260" y="30305"/>
                </a:cubicBezTo>
                <a:cubicBezTo>
                  <a:pt x="65290" y="30061"/>
                  <a:pt x="65412" y="29909"/>
                  <a:pt x="65534" y="29940"/>
                </a:cubicBezTo>
                <a:cubicBezTo>
                  <a:pt x="65655" y="29970"/>
                  <a:pt x="65685" y="30092"/>
                  <a:pt x="65746" y="30213"/>
                </a:cubicBezTo>
                <a:cubicBezTo>
                  <a:pt x="65746" y="30213"/>
                  <a:pt x="65746" y="30213"/>
                  <a:pt x="65716" y="30213"/>
                </a:cubicBezTo>
                <a:cubicBezTo>
                  <a:pt x="65716" y="30244"/>
                  <a:pt x="65716" y="30244"/>
                  <a:pt x="65716" y="30274"/>
                </a:cubicBezTo>
                <a:cubicBezTo>
                  <a:pt x="65716" y="30244"/>
                  <a:pt x="65746" y="30244"/>
                  <a:pt x="65746" y="30244"/>
                </a:cubicBezTo>
                <a:cubicBezTo>
                  <a:pt x="65746" y="30213"/>
                  <a:pt x="65746" y="30213"/>
                  <a:pt x="65746" y="30213"/>
                </a:cubicBezTo>
                <a:cubicBezTo>
                  <a:pt x="65868" y="30213"/>
                  <a:pt x="65989" y="30153"/>
                  <a:pt x="66050" y="30061"/>
                </a:cubicBezTo>
                <a:cubicBezTo>
                  <a:pt x="66141" y="29909"/>
                  <a:pt x="66233" y="29788"/>
                  <a:pt x="66293" y="29636"/>
                </a:cubicBezTo>
                <a:cubicBezTo>
                  <a:pt x="66415" y="29393"/>
                  <a:pt x="66537" y="29180"/>
                  <a:pt x="66841" y="29149"/>
                </a:cubicBezTo>
                <a:cubicBezTo>
                  <a:pt x="66962" y="29058"/>
                  <a:pt x="67084" y="28937"/>
                  <a:pt x="67205" y="28846"/>
                </a:cubicBezTo>
                <a:cubicBezTo>
                  <a:pt x="67236" y="28785"/>
                  <a:pt x="67266" y="28724"/>
                  <a:pt x="67236" y="28663"/>
                </a:cubicBezTo>
                <a:cubicBezTo>
                  <a:pt x="67114" y="28359"/>
                  <a:pt x="67327" y="28116"/>
                  <a:pt x="67388" y="27842"/>
                </a:cubicBezTo>
                <a:cubicBezTo>
                  <a:pt x="67448" y="27569"/>
                  <a:pt x="67661" y="27447"/>
                  <a:pt x="67965" y="27447"/>
                </a:cubicBezTo>
                <a:cubicBezTo>
                  <a:pt x="68026" y="27447"/>
                  <a:pt x="68087" y="27417"/>
                  <a:pt x="68148" y="27387"/>
                </a:cubicBezTo>
                <a:lnTo>
                  <a:pt x="68117" y="27356"/>
                </a:lnTo>
                <a:cubicBezTo>
                  <a:pt x="68117" y="27356"/>
                  <a:pt x="68117" y="27356"/>
                  <a:pt x="68148" y="27356"/>
                </a:cubicBezTo>
                <a:cubicBezTo>
                  <a:pt x="68117" y="27174"/>
                  <a:pt x="67996" y="27052"/>
                  <a:pt x="67783" y="27083"/>
                </a:cubicBezTo>
                <a:cubicBezTo>
                  <a:pt x="67479" y="27143"/>
                  <a:pt x="67327" y="26991"/>
                  <a:pt x="67144" y="26809"/>
                </a:cubicBezTo>
                <a:cubicBezTo>
                  <a:pt x="67084" y="26657"/>
                  <a:pt x="67023" y="26535"/>
                  <a:pt x="66841" y="26505"/>
                </a:cubicBezTo>
                <a:cubicBezTo>
                  <a:pt x="66749" y="26475"/>
                  <a:pt x="66628" y="26475"/>
                  <a:pt x="66537" y="26444"/>
                </a:cubicBezTo>
                <a:cubicBezTo>
                  <a:pt x="66385" y="26414"/>
                  <a:pt x="66202" y="26444"/>
                  <a:pt x="66081" y="26292"/>
                </a:cubicBezTo>
                <a:cubicBezTo>
                  <a:pt x="65959" y="26110"/>
                  <a:pt x="65777" y="25958"/>
                  <a:pt x="65746" y="25715"/>
                </a:cubicBezTo>
                <a:cubicBezTo>
                  <a:pt x="65746" y="25563"/>
                  <a:pt x="65716" y="25411"/>
                  <a:pt x="65746" y="25259"/>
                </a:cubicBezTo>
                <a:cubicBezTo>
                  <a:pt x="65746" y="24985"/>
                  <a:pt x="66081" y="24803"/>
                  <a:pt x="66324" y="24924"/>
                </a:cubicBezTo>
                <a:cubicBezTo>
                  <a:pt x="66506" y="25016"/>
                  <a:pt x="66658" y="25137"/>
                  <a:pt x="66841" y="25198"/>
                </a:cubicBezTo>
                <a:cubicBezTo>
                  <a:pt x="66871" y="25228"/>
                  <a:pt x="66962" y="25198"/>
                  <a:pt x="66992" y="25137"/>
                </a:cubicBezTo>
                <a:cubicBezTo>
                  <a:pt x="67023" y="25107"/>
                  <a:pt x="67023" y="25016"/>
                  <a:pt x="67023" y="24985"/>
                </a:cubicBezTo>
                <a:cubicBezTo>
                  <a:pt x="66962" y="24924"/>
                  <a:pt x="66901" y="24833"/>
                  <a:pt x="66810" y="24803"/>
                </a:cubicBezTo>
                <a:cubicBezTo>
                  <a:pt x="66567" y="24681"/>
                  <a:pt x="66324" y="24621"/>
                  <a:pt x="66081" y="24499"/>
                </a:cubicBezTo>
                <a:cubicBezTo>
                  <a:pt x="65807" y="24408"/>
                  <a:pt x="65716" y="24165"/>
                  <a:pt x="65807" y="23982"/>
                </a:cubicBezTo>
                <a:cubicBezTo>
                  <a:pt x="66050" y="23557"/>
                  <a:pt x="66141" y="23070"/>
                  <a:pt x="66537" y="22736"/>
                </a:cubicBezTo>
                <a:cubicBezTo>
                  <a:pt x="66658" y="22675"/>
                  <a:pt x="66658" y="22523"/>
                  <a:pt x="66719" y="22402"/>
                </a:cubicBezTo>
                <a:cubicBezTo>
                  <a:pt x="66810" y="22310"/>
                  <a:pt x="66871" y="22189"/>
                  <a:pt x="66932" y="22098"/>
                </a:cubicBezTo>
                <a:cubicBezTo>
                  <a:pt x="66962" y="22037"/>
                  <a:pt x="67023" y="21976"/>
                  <a:pt x="67053" y="21946"/>
                </a:cubicBezTo>
                <a:cubicBezTo>
                  <a:pt x="67509" y="21703"/>
                  <a:pt x="67692" y="21216"/>
                  <a:pt x="68087" y="20912"/>
                </a:cubicBezTo>
                <a:cubicBezTo>
                  <a:pt x="68360" y="20730"/>
                  <a:pt x="68603" y="20517"/>
                  <a:pt x="68877" y="20335"/>
                </a:cubicBezTo>
                <a:cubicBezTo>
                  <a:pt x="69485" y="20000"/>
                  <a:pt x="70123" y="19879"/>
                  <a:pt x="70792" y="20152"/>
                </a:cubicBezTo>
                <a:cubicBezTo>
                  <a:pt x="70914" y="20213"/>
                  <a:pt x="71005" y="20304"/>
                  <a:pt x="71096" y="20396"/>
                </a:cubicBezTo>
                <a:cubicBezTo>
                  <a:pt x="71126" y="20426"/>
                  <a:pt x="71096" y="20517"/>
                  <a:pt x="71066" y="20578"/>
                </a:cubicBezTo>
                <a:cubicBezTo>
                  <a:pt x="71066" y="20608"/>
                  <a:pt x="71005" y="20669"/>
                  <a:pt x="70944" y="20700"/>
                </a:cubicBezTo>
                <a:cubicBezTo>
                  <a:pt x="70427" y="20912"/>
                  <a:pt x="69971" y="21247"/>
                  <a:pt x="69607" y="21672"/>
                </a:cubicBezTo>
                <a:cubicBezTo>
                  <a:pt x="69515" y="21763"/>
                  <a:pt x="69424" y="21824"/>
                  <a:pt x="69303" y="21915"/>
                </a:cubicBezTo>
                <a:cubicBezTo>
                  <a:pt x="69181" y="22037"/>
                  <a:pt x="69120" y="22189"/>
                  <a:pt x="69120" y="22341"/>
                </a:cubicBezTo>
                <a:cubicBezTo>
                  <a:pt x="69151" y="22614"/>
                  <a:pt x="69120" y="22858"/>
                  <a:pt x="68938" y="23070"/>
                </a:cubicBezTo>
                <a:cubicBezTo>
                  <a:pt x="68847" y="23162"/>
                  <a:pt x="68816" y="23283"/>
                  <a:pt x="68755" y="23405"/>
                </a:cubicBezTo>
                <a:cubicBezTo>
                  <a:pt x="68725" y="23435"/>
                  <a:pt x="68725" y="23466"/>
                  <a:pt x="68725" y="23466"/>
                </a:cubicBezTo>
                <a:cubicBezTo>
                  <a:pt x="68573" y="23769"/>
                  <a:pt x="68755" y="24347"/>
                  <a:pt x="69029" y="24590"/>
                </a:cubicBezTo>
                <a:cubicBezTo>
                  <a:pt x="69059" y="24621"/>
                  <a:pt x="69151" y="24590"/>
                  <a:pt x="69211" y="24560"/>
                </a:cubicBezTo>
                <a:cubicBezTo>
                  <a:pt x="69211" y="24560"/>
                  <a:pt x="69242" y="24529"/>
                  <a:pt x="69242" y="24499"/>
                </a:cubicBezTo>
                <a:cubicBezTo>
                  <a:pt x="69242" y="24438"/>
                  <a:pt x="69242" y="24377"/>
                  <a:pt x="69211" y="24317"/>
                </a:cubicBezTo>
                <a:cubicBezTo>
                  <a:pt x="69151" y="24134"/>
                  <a:pt x="69090" y="23952"/>
                  <a:pt x="69029" y="23769"/>
                </a:cubicBezTo>
                <a:cubicBezTo>
                  <a:pt x="68968" y="23587"/>
                  <a:pt x="69059" y="23466"/>
                  <a:pt x="69211" y="23374"/>
                </a:cubicBezTo>
                <a:cubicBezTo>
                  <a:pt x="69363" y="23283"/>
                  <a:pt x="69455" y="23162"/>
                  <a:pt x="69637" y="23131"/>
                </a:cubicBezTo>
                <a:cubicBezTo>
                  <a:pt x="69759" y="23131"/>
                  <a:pt x="69728" y="23010"/>
                  <a:pt x="69698" y="22918"/>
                </a:cubicBezTo>
                <a:cubicBezTo>
                  <a:pt x="69576" y="22493"/>
                  <a:pt x="69667" y="22128"/>
                  <a:pt x="69971" y="21794"/>
                </a:cubicBezTo>
                <a:cubicBezTo>
                  <a:pt x="70093" y="21672"/>
                  <a:pt x="70245" y="21611"/>
                  <a:pt x="70366" y="21490"/>
                </a:cubicBezTo>
                <a:cubicBezTo>
                  <a:pt x="70610" y="21247"/>
                  <a:pt x="70883" y="21095"/>
                  <a:pt x="71218" y="21095"/>
                </a:cubicBezTo>
                <a:cubicBezTo>
                  <a:pt x="71643" y="21125"/>
                  <a:pt x="71977" y="20882"/>
                  <a:pt x="72373" y="20821"/>
                </a:cubicBezTo>
                <a:cubicBezTo>
                  <a:pt x="72555" y="20791"/>
                  <a:pt x="72707" y="20760"/>
                  <a:pt x="72859" y="20791"/>
                </a:cubicBezTo>
                <a:cubicBezTo>
                  <a:pt x="73193" y="20882"/>
                  <a:pt x="73345" y="20943"/>
                  <a:pt x="73345" y="21307"/>
                </a:cubicBezTo>
                <a:cubicBezTo>
                  <a:pt x="73345" y="21368"/>
                  <a:pt x="73345" y="21429"/>
                  <a:pt x="73345" y="21490"/>
                </a:cubicBezTo>
                <a:cubicBezTo>
                  <a:pt x="73254" y="21581"/>
                  <a:pt x="73224" y="21672"/>
                  <a:pt x="73193" y="21794"/>
                </a:cubicBezTo>
                <a:cubicBezTo>
                  <a:pt x="73193" y="22250"/>
                  <a:pt x="73011" y="22645"/>
                  <a:pt x="72889" y="23040"/>
                </a:cubicBezTo>
                <a:cubicBezTo>
                  <a:pt x="72859" y="23222"/>
                  <a:pt x="72828" y="23374"/>
                  <a:pt x="72768" y="23526"/>
                </a:cubicBezTo>
                <a:cubicBezTo>
                  <a:pt x="72768" y="23557"/>
                  <a:pt x="72768" y="23557"/>
                  <a:pt x="72737" y="23557"/>
                </a:cubicBezTo>
                <a:cubicBezTo>
                  <a:pt x="72707" y="23587"/>
                  <a:pt x="72676" y="23617"/>
                  <a:pt x="72646" y="23648"/>
                </a:cubicBezTo>
                <a:cubicBezTo>
                  <a:pt x="72676" y="23617"/>
                  <a:pt x="72737" y="23587"/>
                  <a:pt x="72768" y="23587"/>
                </a:cubicBezTo>
                <a:cubicBezTo>
                  <a:pt x="72768" y="23557"/>
                  <a:pt x="72768" y="23557"/>
                  <a:pt x="72768" y="23526"/>
                </a:cubicBezTo>
                <a:cubicBezTo>
                  <a:pt x="72950" y="23435"/>
                  <a:pt x="73132" y="23344"/>
                  <a:pt x="73376" y="23466"/>
                </a:cubicBezTo>
                <a:cubicBezTo>
                  <a:pt x="73588" y="23617"/>
                  <a:pt x="73862" y="23587"/>
                  <a:pt x="74135" y="23435"/>
                </a:cubicBezTo>
                <a:cubicBezTo>
                  <a:pt x="74379" y="23283"/>
                  <a:pt x="74652" y="23162"/>
                  <a:pt x="74987" y="23222"/>
                </a:cubicBezTo>
                <a:lnTo>
                  <a:pt x="74956" y="23192"/>
                </a:lnTo>
                <a:cubicBezTo>
                  <a:pt x="74956" y="23192"/>
                  <a:pt x="74956" y="23192"/>
                  <a:pt x="74956" y="23192"/>
                </a:cubicBezTo>
                <a:cubicBezTo>
                  <a:pt x="74865" y="23070"/>
                  <a:pt x="74713" y="23040"/>
                  <a:pt x="74561" y="23040"/>
                </a:cubicBezTo>
                <a:cubicBezTo>
                  <a:pt x="74348" y="23040"/>
                  <a:pt x="74166" y="23101"/>
                  <a:pt x="73984" y="23131"/>
                </a:cubicBezTo>
                <a:cubicBezTo>
                  <a:pt x="73649" y="23131"/>
                  <a:pt x="73254" y="22797"/>
                  <a:pt x="73345" y="22462"/>
                </a:cubicBezTo>
                <a:cubicBezTo>
                  <a:pt x="73406" y="22250"/>
                  <a:pt x="73436" y="22037"/>
                  <a:pt x="73345" y="21824"/>
                </a:cubicBezTo>
                <a:cubicBezTo>
                  <a:pt x="73284" y="21733"/>
                  <a:pt x="73345" y="21611"/>
                  <a:pt x="73345" y="21490"/>
                </a:cubicBezTo>
                <a:cubicBezTo>
                  <a:pt x="73436" y="21368"/>
                  <a:pt x="73528" y="21216"/>
                  <a:pt x="73588" y="21095"/>
                </a:cubicBezTo>
                <a:cubicBezTo>
                  <a:pt x="73680" y="20973"/>
                  <a:pt x="73832" y="20912"/>
                  <a:pt x="73923" y="20973"/>
                </a:cubicBezTo>
                <a:cubicBezTo>
                  <a:pt x="74227" y="21155"/>
                  <a:pt x="74591" y="21277"/>
                  <a:pt x="74956" y="21338"/>
                </a:cubicBezTo>
                <a:cubicBezTo>
                  <a:pt x="75321" y="21399"/>
                  <a:pt x="75564" y="21672"/>
                  <a:pt x="75686" y="22037"/>
                </a:cubicBezTo>
                <a:cubicBezTo>
                  <a:pt x="75777" y="22371"/>
                  <a:pt x="75807" y="22706"/>
                  <a:pt x="75838" y="23070"/>
                </a:cubicBezTo>
                <a:cubicBezTo>
                  <a:pt x="75838" y="23131"/>
                  <a:pt x="75716" y="23253"/>
                  <a:pt x="75625" y="23222"/>
                </a:cubicBezTo>
                <a:cubicBezTo>
                  <a:pt x="75412" y="23222"/>
                  <a:pt x="75169" y="23192"/>
                  <a:pt x="74956" y="23192"/>
                </a:cubicBezTo>
                <a:cubicBezTo>
                  <a:pt x="74956" y="23192"/>
                  <a:pt x="74956" y="23192"/>
                  <a:pt x="74956" y="23192"/>
                </a:cubicBezTo>
                <a:cubicBezTo>
                  <a:pt x="75260" y="23405"/>
                  <a:pt x="75594" y="23617"/>
                  <a:pt x="75898" y="23861"/>
                </a:cubicBezTo>
                <a:cubicBezTo>
                  <a:pt x="76050" y="23952"/>
                  <a:pt x="76111" y="24104"/>
                  <a:pt x="76111" y="24286"/>
                </a:cubicBezTo>
                <a:cubicBezTo>
                  <a:pt x="76111" y="24408"/>
                  <a:pt x="75959" y="24499"/>
                  <a:pt x="76050" y="24621"/>
                </a:cubicBezTo>
                <a:cubicBezTo>
                  <a:pt x="76111" y="24712"/>
                  <a:pt x="76202" y="24742"/>
                  <a:pt x="76263" y="24803"/>
                </a:cubicBezTo>
                <a:cubicBezTo>
                  <a:pt x="76294" y="24864"/>
                  <a:pt x="76294" y="24955"/>
                  <a:pt x="76294" y="24985"/>
                </a:cubicBezTo>
                <a:cubicBezTo>
                  <a:pt x="76233" y="25107"/>
                  <a:pt x="76142" y="25198"/>
                  <a:pt x="76050" y="25289"/>
                </a:cubicBezTo>
                <a:cubicBezTo>
                  <a:pt x="75990" y="25350"/>
                  <a:pt x="75959" y="25380"/>
                  <a:pt x="76020" y="25441"/>
                </a:cubicBezTo>
                <a:cubicBezTo>
                  <a:pt x="76050" y="25441"/>
                  <a:pt x="76081" y="25441"/>
                  <a:pt x="76111" y="25441"/>
                </a:cubicBezTo>
                <a:cubicBezTo>
                  <a:pt x="76324" y="25441"/>
                  <a:pt x="76506" y="25380"/>
                  <a:pt x="76598" y="25624"/>
                </a:cubicBezTo>
                <a:cubicBezTo>
                  <a:pt x="76658" y="25776"/>
                  <a:pt x="76750" y="25776"/>
                  <a:pt x="76932" y="25684"/>
                </a:cubicBezTo>
                <a:cubicBezTo>
                  <a:pt x="77145" y="25563"/>
                  <a:pt x="77327" y="25624"/>
                  <a:pt x="77449" y="25776"/>
                </a:cubicBezTo>
                <a:cubicBezTo>
                  <a:pt x="77570" y="25897"/>
                  <a:pt x="77661" y="26019"/>
                  <a:pt x="77753" y="26171"/>
                </a:cubicBezTo>
                <a:cubicBezTo>
                  <a:pt x="77874" y="26353"/>
                  <a:pt x="77844" y="26596"/>
                  <a:pt x="77783" y="26809"/>
                </a:cubicBezTo>
                <a:cubicBezTo>
                  <a:pt x="77783" y="26779"/>
                  <a:pt x="77753" y="26779"/>
                  <a:pt x="77753" y="26779"/>
                </a:cubicBezTo>
                <a:lnTo>
                  <a:pt x="77722" y="26839"/>
                </a:lnTo>
                <a:lnTo>
                  <a:pt x="77783" y="26809"/>
                </a:lnTo>
                <a:cubicBezTo>
                  <a:pt x="77783" y="26809"/>
                  <a:pt x="77783" y="26809"/>
                  <a:pt x="77783" y="26809"/>
                </a:cubicBezTo>
                <a:cubicBezTo>
                  <a:pt x="77844" y="26839"/>
                  <a:pt x="77965" y="26900"/>
                  <a:pt x="77996" y="26961"/>
                </a:cubicBezTo>
                <a:cubicBezTo>
                  <a:pt x="78026" y="27174"/>
                  <a:pt x="78178" y="27265"/>
                  <a:pt x="78391" y="27326"/>
                </a:cubicBezTo>
                <a:cubicBezTo>
                  <a:pt x="78847" y="27417"/>
                  <a:pt x="79120" y="27690"/>
                  <a:pt x="79212" y="28146"/>
                </a:cubicBezTo>
                <a:cubicBezTo>
                  <a:pt x="79272" y="28420"/>
                  <a:pt x="79424" y="28663"/>
                  <a:pt x="79516" y="28937"/>
                </a:cubicBezTo>
                <a:cubicBezTo>
                  <a:pt x="79607" y="29119"/>
                  <a:pt x="79576" y="29301"/>
                  <a:pt x="79424" y="29453"/>
                </a:cubicBezTo>
                <a:cubicBezTo>
                  <a:pt x="79242" y="29636"/>
                  <a:pt x="79303" y="29788"/>
                  <a:pt x="79485" y="29940"/>
                </a:cubicBezTo>
                <a:cubicBezTo>
                  <a:pt x="79516" y="29940"/>
                  <a:pt x="79516" y="29970"/>
                  <a:pt x="79546" y="30001"/>
                </a:cubicBezTo>
                <a:cubicBezTo>
                  <a:pt x="79546" y="30092"/>
                  <a:pt x="79576" y="30213"/>
                  <a:pt x="79546" y="30274"/>
                </a:cubicBezTo>
                <a:cubicBezTo>
                  <a:pt x="79485" y="30335"/>
                  <a:pt x="79364" y="30396"/>
                  <a:pt x="79303" y="30365"/>
                </a:cubicBezTo>
                <a:cubicBezTo>
                  <a:pt x="79120" y="30365"/>
                  <a:pt x="78968" y="30305"/>
                  <a:pt x="78816" y="30244"/>
                </a:cubicBezTo>
                <a:cubicBezTo>
                  <a:pt x="78725" y="30244"/>
                  <a:pt x="78664" y="30274"/>
                  <a:pt x="78664" y="30335"/>
                </a:cubicBezTo>
                <a:cubicBezTo>
                  <a:pt x="78756" y="30639"/>
                  <a:pt x="78543" y="30852"/>
                  <a:pt x="78330" y="31064"/>
                </a:cubicBezTo>
                <a:cubicBezTo>
                  <a:pt x="78269" y="31156"/>
                  <a:pt x="78300" y="31247"/>
                  <a:pt x="78421" y="31277"/>
                </a:cubicBezTo>
                <a:cubicBezTo>
                  <a:pt x="78725" y="31338"/>
                  <a:pt x="78938" y="31520"/>
                  <a:pt x="79029" y="31824"/>
                </a:cubicBezTo>
                <a:cubicBezTo>
                  <a:pt x="79060" y="31976"/>
                  <a:pt x="79181" y="32128"/>
                  <a:pt x="79333" y="32189"/>
                </a:cubicBezTo>
                <a:cubicBezTo>
                  <a:pt x="79516" y="32250"/>
                  <a:pt x="79698" y="32311"/>
                  <a:pt x="79880" y="32371"/>
                </a:cubicBezTo>
                <a:cubicBezTo>
                  <a:pt x="79850" y="32584"/>
                  <a:pt x="80032" y="32675"/>
                  <a:pt x="80184" y="32797"/>
                </a:cubicBezTo>
                <a:cubicBezTo>
                  <a:pt x="80367" y="32888"/>
                  <a:pt x="80367" y="32919"/>
                  <a:pt x="80275" y="33192"/>
                </a:cubicBezTo>
                <a:cubicBezTo>
                  <a:pt x="80215" y="33314"/>
                  <a:pt x="80306" y="33466"/>
                  <a:pt x="80427" y="33496"/>
                </a:cubicBezTo>
                <a:cubicBezTo>
                  <a:pt x="80488" y="33496"/>
                  <a:pt x="80549" y="33496"/>
                  <a:pt x="80610" y="33496"/>
                </a:cubicBezTo>
                <a:cubicBezTo>
                  <a:pt x="80671" y="33496"/>
                  <a:pt x="80762" y="33496"/>
                  <a:pt x="80823" y="33526"/>
                </a:cubicBezTo>
                <a:cubicBezTo>
                  <a:pt x="80853" y="33557"/>
                  <a:pt x="80914" y="33618"/>
                  <a:pt x="80944" y="33648"/>
                </a:cubicBezTo>
                <a:lnTo>
                  <a:pt x="80975" y="33618"/>
                </a:lnTo>
                <a:cubicBezTo>
                  <a:pt x="80975" y="33648"/>
                  <a:pt x="80975" y="33648"/>
                  <a:pt x="80975" y="33678"/>
                </a:cubicBezTo>
                <a:cubicBezTo>
                  <a:pt x="80975" y="33678"/>
                  <a:pt x="80975" y="33648"/>
                  <a:pt x="80944" y="33648"/>
                </a:cubicBezTo>
                <a:cubicBezTo>
                  <a:pt x="80883" y="33709"/>
                  <a:pt x="80883" y="33770"/>
                  <a:pt x="80944" y="33830"/>
                </a:cubicBezTo>
                <a:cubicBezTo>
                  <a:pt x="80975" y="33830"/>
                  <a:pt x="80975" y="33830"/>
                  <a:pt x="80975" y="33830"/>
                </a:cubicBezTo>
                <a:lnTo>
                  <a:pt x="80975" y="33861"/>
                </a:lnTo>
                <a:lnTo>
                  <a:pt x="80944" y="33830"/>
                </a:lnTo>
                <a:cubicBezTo>
                  <a:pt x="81035" y="33952"/>
                  <a:pt x="81157" y="33982"/>
                  <a:pt x="81309" y="33982"/>
                </a:cubicBezTo>
                <a:cubicBezTo>
                  <a:pt x="81552" y="34043"/>
                  <a:pt x="81674" y="34226"/>
                  <a:pt x="81765" y="34438"/>
                </a:cubicBezTo>
                <a:cubicBezTo>
                  <a:pt x="81795" y="34530"/>
                  <a:pt x="81765" y="34621"/>
                  <a:pt x="81734" y="34712"/>
                </a:cubicBezTo>
                <a:cubicBezTo>
                  <a:pt x="81643" y="34833"/>
                  <a:pt x="81552" y="35016"/>
                  <a:pt x="81430" y="35077"/>
                </a:cubicBezTo>
                <a:cubicBezTo>
                  <a:pt x="81005" y="35289"/>
                  <a:pt x="80823" y="35745"/>
                  <a:pt x="80367" y="35897"/>
                </a:cubicBezTo>
                <a:cubicBezTo>
                  <a:pt x="80275" y="35928"/>
                  <a:pt x="80184" y="35958"/>
                  <a:pt x="80093" y="35988"/>
                </a:cubicBezTo>
                <a:cubicBezTo>
                  <a:pt x="79941" y="36019"/>
                  <a:pt x="79880" y="36110"/>
                  <a:pt x="79850" y="36232"/>
                </a:cubicBezTo>
                <a:cubicBezTo>
                  <a:pt x="79789" y="36414"/>
                  <a:pt x="79759" y="36596"/>
                  <a:pt x="79668" y="36779"/>
                </a:cubicBezTo>
                <a:cubicBezTo>
                  <a:pt x="79668" y="36809"/>
                  <a:pt x="79576" y="36870"/>
                  <a:pt x="79516" y="36870"/>
                </a:cubicBezTo>
                <a:cubicBezTo>
                  <a:pt x="79242" y="36779"/>
                  <a:pt x="79060" y="36627"/>
                  <a:pt x="78847" y="36475"/>
                </a:cubicBezTo>
                <a:cubicBezTo>
                  <a:pt x="78816" y="36414"/>
                  <a:pt x="78786" y="36353"/>
                  <a:pt x="78756" y="36292"/>
                </a:cubicBezTo>
                <a:cubicBezTo>
                  <a:pt x="78725" y="36171"/>
                  <a:pt x="78695" y="36049"/>
                  <a:pt x="78695" y="35928"/>
                </a:cubicBezTo>
                <a:cubicBezTo>
                  <a:pt x="78634" y="35654"/>
                  <a:pt x="78512" y="35381"/>
                  <a:pt x="78330" y="35168"/>
                </a:cubicBezTo>
                <a:cubicBezTo>
                  <a:pt x="78178" y="34985"/>
                  <a:pt x="78057" y="34803"/>
                  <a:pt x="77935" y="34621"/>
                </a:cubicBezTo>
                <a:cubicBezTo>
                  <a:pt x="77874" y="34560"/>
                  <a:pt x="77722" y="34560"/>
                  <a:pt x="77661" y="34651"/>
                </a:cubicBezTo>
                <a:cubicBezTo>
                  <a:pt x="77631" y="34712"/>
                  <a:pt x="77601" y="34803"/>
                  <a:pt x="77570" y="34894"/>
                </a:cubicBezTo>
                <a:cubicBezTo>
                  <a:pt x="77509" y="35168"/>
                  <a:pt x="77449" y="35198"/>
                  <a:pt x="77175" y="35198"/>
                </a:cubicBezTo>
                <a:cubicBezTo>
                  <a:pt x="77114" y="35198"/>
                  <a:pt x="77053" y="35198"/>
                  <a:pt x="76993" y="35168"/>
                </a:cubicBezTo>
                <a:cubicBezTo>
                  <a:pt x="76993" y="35168"/>
                  <a:pt x="76993" y="35168"/>
                  <a:pt x="76993" y="35168"/>
                </a:cubicBezTo>
                <a:lnTo>
                  <a:pt x="76932" y="35137"/>
                </a:lnTo>
                <a:lnTo>
                  <a:pt x="76962" y="35168"/>
                </a:lnTo>
                <a:cubicBezTo>
                  <a:pt x="76993" y="35168"/>
                  <a:pt x="76993" y="35168"/>
                  <a:pt x="76993" y="35168"/>
                </a:cubicBezTo>
                <a:cubicBezTo>
                  <a:pt x="76993" y="35229"/>
                  <a:pt x="76993" y="35320"/>
                  <a:pt x="77023" y="35350"/>
                </a:cubicBezTo>
                <a:cubicBezTo>
                  <a:pt x="77236" y="35563"/>
                  <a:pt x="77297" y="35837"/>
                  <a:pt x="77266" y="36110"/>
                </a:cubicBezTo>
                <a:cubicBezTo>
                  <a:pt x="77266" y="36262"/>
                  <a:pt x="77327" y="36384"/>
                  <a:pt x="77418" y="36444"/>
                </a:cubicBezTo>
                <a:cubicBezTo>
                  <a:pt x="77570" y="36596"/>
                  <a:pt x="77753" y="36748"/>
                  <a:pt x="77935" y="36870"/>
                </a:cubicBezTo>
                <a:cubicBezTo>
                  <a:pt x="78117" y="36992"/>
                  <a:pt x="78239" y="37144"/>
                  <a:pt x="78209" y="37356"/>
                </a:cubicBezTo>
                <a:cubicBezTo>
                  <a:pt x="78178" y="37691"/>
                  <a:pt x="78239" y="38025"/>
                  <a:pt x="78391" y="38359"/>
                </a:cubicBezTo>
                <a:cubicBezTo>
                  <a:pt x="78421" y="38451"/>
                  <a:pt x="78452" y="38542"/>
                  <a:pt x="78452" y="38633"/>
                </a:cubicBezTo>
                <a:cubicBezTo>
                  <a:pt x="78512" y="38785"/>
                  <a:pt x="78482" y="38967"/>
                  <a:pt x="78330" y="39058"/>
                </a:cubicBezTo>
                <a:cubicBezTo>
                  <a:pt x="78178" y="39180"/>
                  <a:pt x="78057" y="39332"/>
                  <a:pt x="77965" y="39484"/>
                </a:cubicBezTo>
                <a:cubicBezTo>
                  <a:pt x="77813" y="39727"/>
                  <a:pt x="77753" y="39940"/>
                  <a:pt x="77905" y="40183"/>
                </a:cubicBezTo>
                <a:cubicBezTo>
                  <a:pt x="77965" y="40244"/>
                  <a:pt x="77935" y="40335"/>
                  <a:pt x="77844" y="40335"/>
                </a:cubicBezTo>
                <a:cubicBezTo>
                  <a:pt x="77813" y="40335"/>
                  <a:pt x="77722" y="40305"/>
                  <a:pt x="77692" y="40244"/>
                </a:cubicBezTo>
                <a:cubicBezTo>
                  <a:pt x="77601" y="40092"/>
                  <a:pt x="77479" y="39940"/>
                  <a:pt x="77388" y="39758"/>
                </a:cubicBezTo>
                <a:cubicBezTo>
                  <a:pt x="77297" y="39606"/>
                  <a:pt x="77175" y="39454"/>
                  <a:pt x="76993" y="39362"/>
                </a:cubicBezTo>
                <a:cubicBezTo>
                  <a:pt x="76750" y="39271"/>
                  <a:pt x="76537" y="39119"/>
                  <a:pt x="76354" y="38906"/>
                </a:cubicBezTo>
                <a:cubicBezTo>
                  <a:pt x="76172" y="38663"/>
                  <a:pt x="75868" y="38511"/>
                  <a:pt x="75564" y="38420"/>
                </a:cubicBezTo>
                <a:cubicBezTo>
                  <a:pt x="75564" y="38390"/>
                  <a:pt x="75564" y="38390"/>
                  <a:pt x="75564" y="38390"/>
                </a:cubicBezTo>
                <a:cubicBezTo>
                  <a:pt x="75564" y="38390"/>
                  <a:pt x="75564" y="38359"/>
                  <a:pt x="75534" y="38359"/>
                </a:cubicBezTo>
                <a:cubicBezTo>
                  <a:pt x="75534" y="38359"/>
                  <a:pt x="75534" y="38329"/>
                  <a:pt x="75534" y="38329"/>
                </a:cubicBezTo>
                <a:cubicBezTo>
                  <a:pt x="75534" y="38329"/>
                  <a:pt x="75503" y="38329"/>
                  <a:pt x="75473" y="38329"/>
                </a:cubicBezTo>
                <a:cubicBezTo>
                  <a:pt x="75503" y="38329"/>
                  <a:pt x="75503" y="38359"/>
                  <a:pt x="75534" y="38359"/>
                </a:cubicBezTo>
                <a:cubicBezTo>
                  <a:pt x="75534" y="38390"/>
                  <a:pt x="75534" y="38390"/>
                  <a:pt x="75564" y="38420"/>
                </a:cubicBezTo>
                <a:cubicBezTo>
                  <a:pt x="75564" y="38420"/>
                  <a:pt x="75564" y="38420"/>
                  <a:pt x="75564" y="38420"/>
                </a:cubicBezTo>
                <a:cubicBezTo>
                  <a:pt x="75564" y="38603"/>
                  <a:pt x="75594" y="38785"/>
                  <a:pt x="75746" y="38906"/>
                </a:cubicBezTo>
                <a:cubicBezTo>
                  <a:pt x="76202" y="39241"/>
                  <a:pt x="76446" y="39727"/>
                  <a:pt x="76689" y="40213"/>
                </a:cubicBezTo>
                <a:cubicBezTo>
                  <a:pt x="76810" y="40396"/>
                  <a:pt x="76780" y="40578"/>
                  <a:pt x="76658" y="40730"/>
                </a:cubicBezTo>
                <a:cubicBezTo>
                  <a:pt x="76658" y="40791"/>
                  <a:pt x="76567" y="40821"/>
                  <a:pt x="76506" y="40821"/>
                </a:cubicBezTo>
                <a:cubicBezTo>
                  <a:pt x="76324" y="40761"/>
                  <a:pt x="76142" y="40730"/>
                  <a:pt x="75959" y="40639"/>
                </a:cubicBezTo>
                <a:cubicBezTo>
                  <a:pt x="75777" y="40548"/>
                  <a:pt x="75625" y="40396"/>
                  <a:pt x="75443" y="40365"/>
                </a:cubicBezTo>
                <a:cubicBezTo>
                  <a:pt x="75047" y="40274"/>
                  <a:pt x="74743" y="40031"/>
                  <a:pt x="74500" y="39727"/>
                </a:cubicBezTo>
                <a:cubicBezTo>
                  <a:pt x="74318" y="39575"/>
                  <a:pt x="74166" y="39423"/>
                  <a:pt x="73953" y="39332"/>
                </a:cubicBezTo>
                <a:lnTo>
                  <a:pt x="73953" y="39362"/>
                </a:lnTo>
                <a:cubicBezTo>
                  <a:pt x="73953" y="39362"/>
                  <a:pt x="73953" y="39362"/>
                  <a:pt x="73953" y="39362"/>
                </a:cubicBezTo>
                <a:cubicBezTo>
                  <a:pt x="73953" y="39362"/>
                  <a:pt x="73953" y="39362"/>
                  <a:pt x="73953" y="39362"/>
                </a:cubicBezTo>
                <a:cubicBezTo>
                  <a:pt x="73649" y="39210"/>
                  <a:pt x="73406" y="38998"/>
                  <a:pt x="73224" y="38724"/>
                </a:cubicBezTo>
                <a:cubicBezTo>
                  <a:pt x="73163" y="38633"/>
                  <a:pt x="73102" y="38481"/>
                  <a:pt x="73193" y="38390"/>
                </a:cubicBezTo>
                <a:cubicBezTo>
                  <a:pt x="73284" y="38177"/>
                  <a:pt x="73193" y="38055"/>
                  <a:pt x="73072" y="37873"/>
                </a:cubicBezTo>
                <a:cubicBezTo>
                  <a:pt x="72889" y="37630"/>
                  <a:pt x="72768" y="37326"/>
                  <a:pt x="72616" y="37052"/>
                </a:cubicBezTo>
                <a:cubicBezTo>
                  <a:pt x="72525" y="36900"/>
                  <a:pt x="72403" y="36840"/>
                  <a:pt x="72221" y="36809"/>
                </a:cubicBezTo>
                <a:cubicBezTo>
                  <a:pt x="71856" y="36748"/>
                  <a:pt x="71491" y="36870"/>
                  <a:pt x="71157" y="36657"/>
                </a:cubicBezTo>
                <a:cubicBezTo>
                  <a:pt x="71126" y="36657"/>
                  <a:pt x="71035" y="36657"/>
                  <a:pt x="70974" y="36657"/>
                </a:cubicBezTo>
                <a:cubicBezTo>
                  <a:pt x="70853" y="36688"/>
                  <a:pt x="70701" y="36718"/>
                  <a:pt x="70579" y="36779"/>
                </a:cubicBezTo>
                <a:cubicBezTo>
                  <a:pt x="70123" y="36992"/>
                  <a:pt x="69759" y="36809"/>
                  <a:pt x="69455" y="36475"/>
                </a:cubicBezTo>
                <a:cubicBezTo>
                  <a:pt x="69333" y="36353"/>
                  <a:pt x="69272" y="36110"/>
                  <a:pt x="69363" y="35958"/>
                </a:cubicBezTo>
                <a:cubicBezTo>
                  <a:pt x="69424" y="35837"/>
                  <a:pt x="69485" y="35715"/>
                  <a:pt x="69607" y="35654"/>
                </a:cubicBezTo>
                <a:cubicBezTo>
                  <a:pt x="69819" y="35502"/>
                  <a:pt x="70002" y="35320"/>
                  <a:pt x="70154" y="35107"/>
                </a:cubicBezTo>
                <a:cubicBezTo>
                  <a:pt x="70184" y="35077"/>
                  <a:pt x="70275" y="35077"/>
                  <a:pt x="70336" y="35077"/>
                </a:cubicBezTo>
                <a:cubicBezTo>
                  <a:pt x="70518" y="35168"/>
                  <a:pt x="70701" y="35259"/>
                  <a:pt x="70853" y="35350"/>
                </a:cubicBezTo>
                <a:cubicBezTo>
                  <a:pt x="71187" y="35502"/>
                  <a:pt x="71491" y="35533"/>
                  <a:pt x="71825" y="35411"/>
                </a:cubicBezTo>
                <a:cubicBezTo>
                  <a:pt x="72129" y="35320"/>
                  <a:pt x="72433" y="35198"/>
                  <a:pt x="72798" y="35229"/>
                </a:cubicBezTo>
                <a:cubicBezTo>
                  <a:pt x="72798" y="35229"/>
                  <a:pt x="72859" y="35107"/>
                  <a:pt x="72859" y="35077"/>
                </a:cubicBezTo>
                <a:cubicBezTo>
                  <a:pt x="72494" y="34317"/>
                  <a:pt x="72676" y="34286"/>
                  <a:pt x="73224" y="33922"/>
                </a:cubicBezTo>
                <a:cubicBezTo>
                  <a:pt x="73497" y="33739"/>
                  <a:pt x="73771" y="33557"/>
                  <a:pt x="73984" y="33283"/>
                </a:cubicBezTo>
                <a:cubicBezTo>
                  <a:pt x="74075" y="33131"/>
                  <a:pt x="74257" y="33040"/>
                  <a:pt x="74470" y="33010"/>
                </a:cubicBezTo>
                <a:cubicBezTo>
                  <a:pt x="74622" y="32949"/>
                  <a:pt x="74683" y="32827"/>
                  <a:pt x="74683" y="32706"/>
                </a:cubicBezTo>
                <a:cubicBezTo>
                  <a:pt x="74713" y="32402"/>
                  <a:pt x="74713" y="32067"/>
                  <a:pt x="74774" y="31764"/>
                </a:cubicBezTo>
                <a:cubicBezTo>
                  <a:pt x="74804" y="31490"/>
                  <a:pt x="74804" y="31277"/>
                  <a:pt x="74470" y="31156"/>
                </a:cubicBezTo>
                <a:cubicBezTo>
                  <a:pt x="74439" y="31125"/>
                  <a:pt x="74379" y="31064"/>
                  <a:pt x="74379" y="31004"/>
                </a:cubicBezTo>
                <a:cubicBezTo>
                  <a:pt x="74287" y="30700"/>
                  <a:pt x="74105" y="30669"/>
                  <a:pt x="73832" y="30730"/>
                </a:cubicBezTo>
                <a:cubicBezTo>
                  <a:pt x="73771" y="30730"/>
                  <a:pt x="73710" y="30760"/>
                  <a:pt x="73649" y="30760"/>
                </a:cubicBezTo>
                <a:cubicBezTo>
                  <a:pt x="73588" y="30760"/>
                  <a:pt x="73528" y="30730"/>
                  <a:pt x="73497" y="30700"/>
                </a:cubicBezTo>
                <a:cubicBezTo>
                  <a:pt x="73436" y="30639"/>
                  <a:pt x="73436" y="30487"/>
                  <a:pt x="73497" y="30426"/>
                </a:cubicBezTo>
                <a:cubicBezTo>
                  <a:pt x="73588" y="30396"/>
                  <a:pt x="73680" y="30365"/>
                  <a:pt x="73771" y="30305"/>
                </a:cubicBezTo>
                <a:cubicBezTo>
                  <a:pt x="73832" y="30274"/>
                  <a:pt x="73862" y="30213"/>
                  <a:pt x="73801" y="30153"/>
                </a:cubicBezTo>
                <a:cubicBezTo>
                  <a:pt x="73801" y="30153"/>
                  <a:pt x="73771" y="30122"/>
                  <a:pt x="73740" y="30092"/>
                </a:cubicBezTo>
                <a:cubicBezTo>
                  <a:pt x="73467" y="29970"/>
                  <a:pt x="73224" y="30183"/>
                  <a:pt x="72950" y="30092"/>
                </a:cubicBezTo>
                <a:cubicBezTo>
                  <a:pt x="72920" y="30092"/>
                  <a:pt x="72859" y="30001"/>
                  <a:pt x="72859" y="29970"/>
                </a:cubicBezTo>
                <a:cubicBezTo>
                  <a:pt x="72889" y="29879"/>
                  <a:pt x="72920" y="29788"/>
                  <a:pt x="73011" y="29727"/>
                </a:cubicBezTo>
                <a:cubicBezTo>
                  <a:pt x="73072" y="29666"/>
                  <a:pt x="73193" y="29666"/>
                  <a:pt x="73284" y="29636"/>
                </a:cubicBezTo>
                <a:cubicBezTo>
                  <a:pt x="73376" y="29575"/>
                  <a:pt x="73406" y="29484"/>
                  <a:pt x="73345" y="29393"/>
                </a:cubicBezTo>
                <a:cubicBezTo>
                  <a:pt x="73102" y="29149"/>
                  <a:pt x="72980" y="28876"/>
                  <a:pt x="72889" y="28572"/>
                </a:cubicBezTo>
                <a:cubicBezTo>
                  <a:pt x="72859" y="28420"/>
                  <a:pt x="72676" y="28329"/>
                  <a:pt x="72676" y="28177"/>
                </a:cubicBezTo>
                <a:cubicBezTo>
                  <a:pt x="72646" y="28025"/>
                  <a:pt x="72768" y="27873"/>
                  <a:pt x="72798" y="27721"/>
                </a:cubicBezTo>
                <a:cubicBezTo>
                  <a:pt x="72828" y="27690"/>
                  <a:pt x="72828" y="27660"/>
                  <a:pt x="72828" y="27630"/>
                </a:cubicBezTo>
                <a:cubicBezTo>
                  <a:pt x="72828" y="27599"/>
                  <a:pt x="72798" y="27508"/>
                  <a:pt x="72737" y="27478"/>
                </a:cubicBezTo>
                <a:cubicBezTo>
                  <a:pt x="72555" y="27387"/>
                  <a:pt x="72342" y="27326"/>
                  <a:pt x="72160" y="27235"/>
                </a:cubicBezTo>
                <a:cubicBezTo>
                  <a:pt x="72160" y="27235"/>
                  <a:pt x="72129" y="27204"/>
                  <a:pt x="72129" y="27204"/>
                </a:cubicBezTo>
                <a:cubicBezTo>
                  <a:pt x="72129" y="27204"/>
                  <a:pt x="72129" y="27174"/>
                  <a:pt x="72129" y="27174"/>
                </a:cubicBezTo>
                <a:cubicBezTo>
                  <a:pt x="72129" y="27052"/>
                  <a:pt x="72129" y="26961"/>
                  <a:pt x="72160" y="26839"/>
                </a:cubicBezTo>
                <a:cubicBezTo>
                  <a:pt x="72160" y="26839"/>
                  <a:pt x="72160" y="26839"/>
                  <a:pt x="72160" y="26839"/>
                </a:cubicBezTo>
                <a:cubicBezTo>
                  <a:pt x="72160" y="26839"/>
                  <a:pt x="72190" y="26809"/>
                  <a:pt x="72190" y="26809"/>
                </a:cubicBezTo>
                <a:cubicBezTo>
                  <a:pt x="72160" y="26748"/>
                  <a:pt x="72129" y="26748"/>
                  <a:pt x="72160" y="26809"/>
                </a:cubicBezTo>
                <a:cubicBezTo>
                  <a:pt x="72160" y="26839"/>
                  <a:pt x="72160" y="26839"/>
                  <a:pt x="72160" y="26839"/>
                </a:cubicBezTo>
                <a:cubicBezTo>
                  <a:pt x="71977" y="27022"/>
                  <a:pt x="71947" y="27022"/>
                  <a:pt x="72129" y="27174"/>
                </a:cubicBezTo>
                <a:cubicBezTo>
                  <a:pt x="72129" y="27204"/>
                  <a:pt x="72129" y="27204"/>
                  <a:pt x="72129" y="27204"/>
                </a:cubicBezTo>
                <a:cubicBezTo>
                  <a:pt x="72129" y="27235"/>
                  <a:pt x="72129" y="27235"/>
                  <a:pt x="72160" y="27235"/>
                </a:cubicBezTo>
                <a:cubicBezTo>
                  <a:pt x="72160" y="27326"/>
                  <a:pt x="72190" y="27447"/>
                  <a:pt x="72190" y="27569"/>
                </a:cubicBezTo>
                <a:cubicBezTo>
                  <a:pt x="72190" y="27842"/>
                  <a:pt x="72069" y="28025"/>
                  <a:pt x="71795" y="28086"/>
                </a:cubicBezTo>
                <a:cubicBezTo>
                  <a:pt x="71643" y="28116"/>
                  <a:pt x="71491" y="28146"/>
                  <a:pt x="71339" y="28177"/>
                </a:cubicBezTo>
                <a:cubicBezTo>
                  <a:pt x="71339" y="28177"/>
                  <a:pt x="71339" y="28146"/>
                  <a:pt x="71339" y="28146"/>
                </a:cubicBezTo>
                <a:cubicBezTo>
                  <a:pt x="71278" y="28086"/>
                  <a:pt x="71218" y="27994"/>
                  <a:pt x="71157" y="27934"/>
                </a:cubicBezTo>
                <a:cubicBezTo>
                  <a:pt x="71126" y="27934"/>
                  <a:pt x="71126" y="27934"/>
                  <a:pt x="71126" y="27934"/>
                </a:cubicBezTo>
                <a:cubicBezTo>
                  <a:pt x="71035" y="27782"/>
                  <a:pt x="70914" y="27782"/>
                  <a:pt x="70792" y="27782"/>
                </a:cubicBezTo>
                <a:cubicBezTo>
                  <a:pt x="70792" y="27751"/>
                  <a:pt x="70762" y="27751"/>
                  <a:pt x="70762" y="27751"/>
                </a:cubicBezTo>
                <a:lnTo>
                  <a:pt x="70701" y="27721"/>
                </a:lnTo>
                <a:lnTo>
                  <a:pt x="70762" y="27782"/>
                </a:lnTo>
                <a:cubicBezTo>
                  <a:pt x="70762" y="27782"/>
                  <a:pt x="70762" y="27782"/>
                  <a:pt x="70792" y="27782"/>
                </a:cubicBezTo>
                <a:cubicBezTo>
                  <a:pt x="70853" y="27934"/>
                  <a:pt x="70974" y="27934"/>
                  <a:pt x="71126" y="27934"/>
                </a:cubicBezTo>
                <a:cubicBezTo>
                  <a:pt x="71126" y="27934"/>
                  <a:pt x="71126" y="27934"/>
                  <a:pt x="71126" y="27934"/>
                </a:cubicBezTo>
                <a:cubicBezTo>
                  <a:pt x="71187" y="28025"/>
                  <a:pt x="71248" y="28086"/>
                  <a:pt x="71339" y="28177"/>
                </a:cubicBezTo>
                <a:cubicBezTo>
                  <a:pt x="71278" y="28238"/>
                  <a:pt x="71218" y="28298"/>
                  <a:pt x="71157" y="28329"/>
                </a:cubicBezTo>
                <a:cubicBezTo>
                  <a:pt x="71066" y="28359"/>
                  <a:pt x="70944" y="28329"/>
                  <a:pt x="70853" y="28298"/>
                </a:cubicBezTo>
                <a:cubicBezTo>
                  <a:pt x="70701" y="28207"/>
                  <a:pt x="70549" y="28055"/>
                  <a:pt x="70397" y="27934"/>
                </a:cubicBezTo>
                <a:cubicBezTo>
                  <a:pt x="70336" y="27903"/>
                  <a:pt x="70306" y="27873"/>
                  <a:pt x="70245" y="27842"/>
                </a:cubicBezTo>
                <a:cubicBezTo>
                  <a:pt x="70214" y="27812"/>
                  <a:pt x="70184" y="27812"/>
                  <a:pt x="70154" y="27812"/>
                </a:cubicBezTo>
                <a:cubicBezTo>
                  <a:pt x="69728" y="27873"/>
                  <a:pt x="69424" y="27569"/>
                  <a:pt x="69029" y="27508"/>
                </a:cubicBezTo>
                <a:cubicBezTo>
                  <a:pt x="68938" y="27508"/>
                  <a:pt x="68847" y="27539"/>
                  <a:pt x="68725" y="27569"/>
                </a:cubicBezTo>
                <a:cubicBezTo>
                  <a:pt x="68573" y="27417"/>
                  <a:pt x="68330" y="27417"/>
                  <a:pt x="68148" y="27356"/>
                </a:cubicBezTo>
                <a:cubicBezTo>
                  <a:pt x="68148" y="27387"/>
                  <a:pt x="68148" y="27387"/>
                  <a:pt x="68148" y="27387"/>
                </a:cubicBezTo>
                <a:cubicBezTo>
                  <a:pt x="68330" y="27508"/>
                  <a:pt x="68512" y="27599"/>
                  <a:pt x="68725" y="27569"/>
                </a:cubicBezTo>
                <a:cubicBezTo>
                  <a:pt x="68755" y="27721"/>
                  <a:pt x="68816" y="27873"/>
                  <a:pt x="68999" y="27873"/>
                </a:cubicBezTo>
                <a:cubicBezTo>
                  <a:pt x="69242" y="27842"/>
                  <a:pt x="69363" y="27964"/>
                  <a:pt x="69363" y="28177"/>
                </a:cubicBezTo>
                <a:cubicBezTo>
                  <a:pt x="69333" y="28450"/>
                  <a:pt x="69485" y="28633"/>
                  <a:pt x="69759" y="28724"/>
                </a:cubicBezTo>
                <a:cubicBezTo>
                  <a:pt x="69850" y="28876"/>
                  <a:pt x="69941" y="29028"/>
                  <a:pt x="69789" y="29210"/>
                </a:cubicBezTo>
                <a:cubicBezTo>
                  <a:pt x="69698" y="29301"/>
                  <a:pt x="69698" y="29423"/>
                  <a:pt x="69667" y="29545"/>
                </a:cubicBezTo>
                <a:cubicBezTo>
                  <a:pt x="69667" y="29909"/>
                  <a:pt x="69515" y="30061"/>
                  <a:pt x="69151" y="30061"/>
                </a:cubicBezTo>
                <a:cubicBezTo>
                  <a:pt x="69029" y="30092"/>
                  <a:pt x="68907" y="30061"/>
                  <a:pt x="68786" y="30031"/>
                </a:cubicBezTo>
                <a:cubicBezTo>
                  <a:pt x="68786" y="30031"/>
                  <a:pt x="68786" y="30031"/>
                  <a:pt x="68786" y="30031"/>
                </a:cubicBezTo>
                <a:lnTo>
                  <a:pt x="68725" y="30001"/>
                </a:lnTo>
                <a:lnTo>
                  <a:pt x="68755" y="30031"/>
                </a:lnTo>
                <a:cubicBezTo>
                  <a:pt x="68786" y="30031"/>
                  <a:pt x="68786" y="30031"/>
                  <a:pt x="68786" y="30031"/>
                </a:cubicBezTo>
                <a:cubicBezTo>
                  <a:pt x="68755" y="30213"/>
                  <a:pt x="68725" y="30396"/>
                  <a:pt x="68664" y="30578"/>
                </a:cubicBezTo>
                <a:cubicBezTo>
                  <a:pt x="68603" y="30760"/>
                  <a:pt x="68603" y="30943"/>
                  <a:pt x="68695" y="31125"/>
                </a:cubicBezTo>
                <a:cubicBezTo>
                  <a:pt x="68755" y="31216"/>
                  <a:pt x="68786" y="31368"/>
                  <a:pt x="68816" y="31490"/>
                </a:cubicBezTo>
                <a:cubicBezTo>
                  <a:pt x="68877" y="31642"/>
                  <a:pt x="68847" y="31794"/>
                  <a:pt x="68755" y="31915"/>
                </a:cubicBezTo>
                <a:cubicBezTo>
                  <a:pt x="68634" y="32128"/>
                  <a:pt x="68512" y="32311"/>
                  <a:pt x="68269" y="32371"/>
                </a:cubicBezTo>
                <a:cubicBezTo>
                  <a:pt x="68148" y="32371"/>
                  <a:pt x="68026" y="32493"/>
                  <a:pt x="67935" y="32554"/>
                </a:cubicBezTo>
                <a:cubicBezTo>
                  <a:pt x="67661" y="32797"/>
                  <a:pt x="67357" y="32979"/>
                  <a:pt x="67023" y="33131"/>
                </a:cubicBezTo>
                <a:cubicBezTo>
                  <a:pt x="66537" y="33344"/>
                  <a:pt x="66050" y="33283"/>
                  <a:pt x="65564" y="33101"/>
                </a:cubicBezTo>
                <a:cubicBezTo>
                  <a:pt x="65534" y="33071"/>
                  <a:pt x="65503" y="33071"/>
                  <a:pt x="65503" y="33040"/>
                </a:cubicBezTo>
                <a:cubicBezTo>
                  <a:pt x="65382" y="32675"/>
                  <a:pt x="65078" y="32706"/>
                  <a:pt x="64774" y="32736"/>
                </a:cubicBezTo>
                <a:cubicBezTo>
                  <a:pt x="64713" y="32736"/>
                  <a:pt x="64682" y="32827"/>
                  <a:pt x="64713" y="32888"/>
                </a:cubicBezTo>
                <a:cubicBezTo>
                  <a:pt x="64713" y="32919"/>
                  <a:pt x="64743" y="32949"/>
                  <a:pt x="64743" y="32979"/>
                </a:cubicBezTo>
                <a:cubicBezTo>
                  <a:pt x="64926" y="33283"/>
                  <a:pt x="64926" y="33283"/>
                  <a:pt x="64652" y="33526"/>
                </a:cubicBezTo>
                <a:cubicBezTo>
                  <a:pt x="64622" y="33557"/>
                  <a:pt x="64591" y="33587"/>
                  <a:pt x="64530" y="33648"/>
                </a:cubicBezTo>
                <a:cubicBezTo>
                  <a:pt x="64530" y="33648"/>
                  <a:pt x="64530" y="33648"/>
                  <a:pt x="64530" y="33648"/>
                </a:cubicBezTo>
                <a:cubicBezTo>
                  <a:pt x="64470" y="33709"/>
                  <a:pt x="64409" y="33770"/>
                  <a:pt x="64348" y="33830"/>
                </a:cubicBezTo>
                <a:cubicBezTo>
                  <a:pt x="64105" y="34013"/>
                  <a:pt x="63892" y="34195"/>
                  <a:pt x="63649" y="34347"/>
                </a:cubicBezTo>
                <a:cubicBezTo>
                  <a:pt x="63527" y="34438"/>
                  <a:pt x="63497" y="34530"/>
                  <a:pt x="63497" y="34681"/>
                </a:cubicBezTo>
                <a:cubicBezTo>
                  <a:pt x="63497" y="34742"/>
                  <a:pt x="63497" y="34803"/>
                  <a:pt x="63467" y="34833"/>
                </a:cubicBezTo>
                <a:cubicBezTo>
                  <a:pt x="62950" y="35289"/>
                  <a:pt x="62464" y="35745"/>
                  <a:pt x="61947" y="36201"/>
                </a:cubicBezTo>
                <a:cubicBezTo>
                  <a:pt x="61825" y="36323"/>
                  <a:pt x="61643" y="36323"/>
                  <a:pt x="61491" y="36262"/>
                </a:cubicBezTo>
                <a:cubicBezTo>
                  <a:pt x="61309" y="36201"/>
                  <a:pt x="61187" y="36140"/>
                  <a:pt x="61005" y="36080"/>
                </a:cubicBezTo>
                <a:cubicBezTo>
                  <a:pt x="60913" y="36049"/>
                  <a:pt x="60792" y="36080"/>
                  <a:pt x="60761" y="36171"/>
                </a:cubicBezTo>
                <a:cubicBezTo>
                  <a:pt x="60579" y="36627"/>
                  <a:pt x="60214" y="36718"/>
                  <a:pt x="59758" y="36688"/>
                </a:cubicBezTo>
                <a:cubicBezTo>
                  <a:pt x="59758" y="36688"/>
                  <a:pt x="59758" y="36688"/>
                  <a:pt x="59758" y="36657"/>
                </a:cubicBezTo>
                <a:cubicBezTo>
                  <a:pt x="59728" y="36657"/>
                  <a:pt x="59698" y="36657"/>
                  <a:pt x="59667" y="36657"/>
                </a:cubicBezTo>
                <a:cubicBezTo>
                  <a:pt x="59698" y="36657"/>
                  <a:pt x="59728" y="36688"/>
                  <a:pt x="59728" y="36688"/>
                </a:cubicBezTo>
                <a:cubicBezTo>
                  <a:pt x="59728" y="36688"/>
                  <a:pt x="59758" y="36688"/>
                  <a:pt x="59758" y="36688"/>
                </a:cubicBezTo>
                <a:cubicBezTo>
                  <a:pt x="59758" y="36840"/>
                  <a:pt x="59789" y="36992"/>
                  <a:pt x="59789" y="37144"/>
                </a:cubicBezTo>
                <a:cubicBezTo>
                  <a:pt x="59789" y="37174"/>
                  <a:pt x="54348" y="40487"/>
                  <a:pt x="54895" y="42858"/>
                </a:cubicBezTo>
                <a:cubicBezTo>
                  <a:pt x="54925" y="42979"/>
                  <a:pt x="55017" y="43071"/>
                  <a:pt x="55169" y="43071"/>
                </a:cubicBezTo>
                <a:cubicBezTo>
                  <a:pt x="55290" y="43071"/>
                  <a:pt x="55412" y="43071"/>
                  <a:pt x="55564" y="43101"/>
                </a:cubicBezTo>
                <a:cubicBezTo>
                  <a:pt x="55594" y="43101"/>
                  <a:pt x="55685" y="43162"/>
                  <a:pt x="55685" y="43223"/>
                </a:cubicBezTo>
                <a:cubicBezTo>
                  <a:pt x="55716" y="43344"/>
                  <a:pt x="55746" y="43466"/>
                  <a:pt x="55746" y="43587"/>
                </a:cubicBezTo>
                <a:cubicBezTo>
                  <a:pt x="55776" y="43922"/>
                  <a:pt x="55746" y="44286"/>
                  <a:pt x="55776" y="44621"/>
                </a:cubicBezTo>
                <a:cubicBezTo>
                  <a:pt x="55807" y="44925"/>
                  <a:pt x="55685" y="45168"/>
                  <a:pt x="55533" y="45381"/>
                </a:cubicBezTo>
                <a:cubicBezTo>
                  <a:pt x="55533" y="45381"/>
                  <a:pt x="55503" y="45381"/>
                  <a:pt x="55503" y="45381"/>
                </a:cubicBezTo>
                <a:lnTo>
                  <a:pt x="55503" y="45442"/>
                </a:lnTo>
                <a:lnTo>
                  <a:pt x="55533" y="45411"/>
                </a:lnTo>
                <a:cubicBezTo>
                  <a:pt x="55533" y="45411"/>
                  <a:pt x="55533" y="45411"/>
                  <a:pt x="55533" y="45381"/>
                </a:cubicBezTo>
                <a:cubicBezTo>
                  <a:pt x="55837" y="45442"/>
                  <a:pt x="56111" y="45320"/>
                  <a:pt x="56384" y="45259"/>
                </a:cubicBezTo>
                <a:cubicBezTo>
                  <a:pt x="56536" y="45198"/>
                  <a:pt x="56719" y="45229"/>
                  <a:pt x="56871" y="45320"/>
                </a:cubicBezTo>
                <a:cubicBezTo>
                  <a:pt x="57175" y="45472"/>
                  <a:pt x="57509" y="45654"/>
                  <a:pt x="57813" y="45837"/>
                </a:cubicBezTo>
                <a:cubicBezTo>
                  <a:pt x="58178" y="46019"/>
                  <a:pt x="58482" y="46293"/>
                  <a:pt x="58664" y="46627"/>
                </a:cubicBezTo>
                <a:cubicBezTo>
                  <a:pt x="58846" y="46961"/>
                  <a:pt x="59090" y="47174"/>
                  <a:pt x="59424" y="47326"/>
                </a:cubicBezTo>
                <a:cubicBezTo>
                  <a:pt x="59789" y="47508"/>
                  <a:pt x="60093" y="47752"/>
                  <a:pt x="60336" y="48056"/>
                </a:cubicBezTo>
                <a:cubicBezTo>
                  <a:pt x="60427" y="48177"/>
                  <a:pt x="60549" y="48238"/>
                  <a:pt x="60701" y="48238"/>
                </a:cubicBezTo>
                <a:cubicBezTo>
                  <a:pt x="61217" y="48208"/>
                  <a:pt x="61734" y="48420"/>
                  <a:pt x="62251" y="48451"/>
                </a:cubicBezTo>
                <a:cubicBezTo>
                  <a:pt x="62312" y="48451"/>
                  <a:pt x="62403" y="48633"/>
                  <a:pt x="62403" y="48694"/>
                </a:cubicBezTo>
                <a:cubicBezTo>
                  <a:pt x="62342" y="48846"/>
                  <a:pt x="62312" y="48998"/>
                  <a:pt x="62251" y="49150"/>
                </a:cubicBezTo>
                <a:cubicBezTo>
                  <a:pt x="62190" y="49302"/>
                  <a:pt x="62099" y="49454"/>
                  <a:pt x="62099" y="49606"/>
                </a:cubicBezTo>
                <a:cubicBezTo>
                  <a:pt x="62129" y="50092"/>
                  <a:pt x="61916" y="50518"/>
                  <a:pt x="61704" y="50943"/>
                </a:cubicBezTo>
                <a:cubicBezTo>
                  <a:pt x="61643" y="51065"/>
                  <a:pt x="61612" y="51186"/>
                  <a:pt x="61704" y="51308"/>
                </a:cubicBezTo>
                <a:cubicBezTo>
                  <a:pt x="61916" y="51642"/>
                  <a:pt x="62008" y="52068"/>
                  <a:pt x="62342" y="52341"/>
                </a:cubicBezTo>
                <a:cubicBezTo>
                  <a:pt x="62464" y="52432"/>
                  <a:pt x="62494" y="52615"/>
                  <a:pt x="62555" y="52767"/>
                </a:cubicBezTo>
                <a:cubicBezTo>
                  <a:pt x="62616" y="52858"/>
                  <a:pt x="62646" y="52949"/>
                  <a:pt x="62676" y="53010"/>
                </a:cubicBezTo>
                <a:cubicBezTo>
                  <a:pt x="62737" y="53132"/>
                  <a:pt x="62919" y="53162"/>
                  <a:pt x="63041" y="53101"/>
                </a:cubicBezTo>
                <a:cubicBezTo>
                  <a:pt x="63193" y="52980"/>
                  <a:pt x="63315" y="52797"/>
                  <a:pt x="63558" y="52858"/>
                </a:cubicBezTo>
                <a:cubicBezTo>
                  <a:pt x="63588" y="52858"/>
                  <a:pt x="63679" y="52828"/>
                  <a:pt x="63710" y="52767"/>
                </a:cubicBezTo>
                <a:cubicBezTo>
                  <a:pt x="63801" y="52615"/>
                  <a:pt x="63892" y="52463"/>
                  <a:pt x="63983" y="52281"/>
                </a:cubicBezTo>
                <a:cubicBezTo>
                  <a:pt x="64014" y="52189"/>
                  <a:pt x="64044" y="52098"/>
                  <a:pt x="64044" y="52007"/>
                </a:cubicBezTo>
                <a:cubicBezTo>
                  <a:pt x="64014" y="51764"/>
                  <a:pt x="63983" y="51521"/>
                  <a:pt x="63983" y="51277"/>
                </a:cubicBezTo>
                <a:cubicBezTo>
                  <a:pt x="64014" y="51004"/>
                  <a:pt x="64044" y="50761"/>
                  <a:pt x="64075" y="50518"/>
                </a:cubicBezTo>
                <a:cubicBezTo>
                  <a:pt x="64135" y="50122"/>
                  <a:pt x="64105" y="49758"/>
                  <a:pt x="64105" y="49363"/>
                </a:cubicBezTo>
                <a:cubicBezTo>
                  <a:pt x="64075" y="49211"/>
                  <a:pt x="64166" y="49089"/>
                  <a:pt x="64348" y="48998"/>
                </a:cubicBezTo>
                <a:cubicBezTo>
                  <a:pt x="64591" y="48907"/>
                  <a:pt x="64834" y="48815"/>
                  <a:pt x="65078" y="48724"/>
                </a:cubicBezTo>
                <a:cubicBezTo>
                  <a:pt x="65625" y="48511"/>
                  <a:pt x="66111" y="48268"/>
                  <a:pt x="66506" y="47873"/>
                </a:cubicBezTo>
                <a:cubicBezTo>
                  <a:pt x="66628" y="47752"/>
                  <a:pt x="66780" y="47691"/>
                  <a:pt x="66932" y="47600"/>
                </a:cubicBezTo>
                <a:cubicBezTo>
                  <a:pt x="66962" y="47569"/>
                  <a:pt x="67023" y="47508"/>
                  <a:pt x="67023" y="47478"/>
                </a:cubicBezTo>
                <a:cubicBezTo>
                  <a:pt x="66871" y="47083"/>
                  <a:pt x="67175" y="46718"/>
                  <a:pt x="67084" y="46353"/>
                </a:cubicBezTo>
                <a:cubicBezTo>
                  <a:pt x="67023" y="45989"/>
                  <a:pt x="66992" y="45654"/>
                  <a:pt x="66932" y="45320"/>
                </a:cubicBezTo>
                <a:cubicBezTo>
                  <a:pt x="66901" y="45198"/>
                  <a:pt x="66841" y="45077"/>
                  <a:pt x="66749" y="44986"/>
                </a:cubicBezTo>
                <a:cubicBezTo>
                  <a:pt x="66658" y="44834"/>
                  <a:pt x="66537" y="44742"/>
                  <a:pt x="66445" y="44590"/>
                </a:cubicBezTo>
                <a:cubicBezTo>
                  <a:pt x="66293" y="44408"/>
                  <a:pt x="66293" y="44226"/>
                  <a:pt x="66445" y="44074"/>
                </a:cubicBezTo>
                <a:cubicBezTo>
                  <a:pt x="66719" y="43770"/>
                  <a:pt x="67084" y="43527"/>
                  <a:pt x="67296" y="43162"/>
                </a:cubicBezTo>
                <a:cubicBezTo>
                  <a:pt x="67327" y="43071"/>
                  <a:pt x="67448" y="43040"/>
                  <a:pt x="67540" y="42979"/>
                </a:cubicBezTo>
                <a:cubicBezTo>
                  <a:pt x="67722" y="42888"/>
                  <a:pt x="67844" y="42767"/>
                  <a:pt x="67752" y="42524"/>
                </a:cubicBezTo>
                <a:cubicBezTo>
                  <a:pt x="67722" y="42402"/>
                  <a:pt x="67692" y="42280"/>
                  <a:pt x="67722" y="42159"/>
                </a:cubicBezTo>
                <a:cubicBezTo>
                  <a:pt x="67783" y="41855"/>
                  <a:pt x="67540" y="41581"/>
                  <a:pt x="67631" y="41338"/>
                </a:cubicBezTo>
                <a:cubicBezTo>
                  <a:pt x="67752" y="41095"/>
                  <a:pt x="67935" y="40913"/>
                  <a:pt x="68117" y="40730"/>
                </a:cubicBezTo>
                <a:cubicBezTo>
                  <a:pt x="68208" y="40578"/>
                  <a:pt x="68208" y="40426"/>
                  <a:pt x="68117" y="40274"/>
                </a:cubicBezTo>
                <a:cubicBezTo>
                  <a:pt x="67965" y="40061"/>
                  <a:pt x="67996" y="39849"/>
                  <a:pt x="68087" y="39636"/>
                </a:cubicBezTo>
                <a:cubicBezTo>
                  <a:pt x="68239" y="39271"/>
                  <a:pt x="68664" y="39058"/>
                  <a:pt x="69029" y="39150"/>
                </a:cubicBezTo>
                <a:cubicBezTo>
                  <a:pt x="69211" y="39180"/>
                  <a:pt x="69363" y="39241"/>
                  <a:pt x="69515" y="39332"/>
                </a:cubicBezTo>
                <a:cubicBezTo>
                  <a:pt x="69850" y="39575"/>
                  <a:pt x="70245" y="39575"/>
                  <a:pt x="70640" y="39636"/>
                </a:cubicBezTo>
                <a:cubicBezTo>
                  <a:pt x="70762" y="39666"/>
                  <a:pt x="70914" y="39666"/>
                  <a:pt x="71035" y="39606"/>
                </a:cubicBezTo>
                <a:cubicBezTo>
                  <a:pt x="71339" y="39484"/>
                  <a:pt x="71521" y="39606"/>
                  <a:pt x="71704" y="39849"/>
                </a:cubicBezTo>
                <a:cubicBezTo>
                  <a:pt x="71795" y="39970"/>
                  <a:pt x="71917" y="40092"/>
                  <a:pt x="71977" y="40213"/>
                </a:cubicBezTo>
                <a:cubicBezTo>
                  <a:pt x="72069" y="40487"/>
                  <a:pt x="72190" y="40669"/>
                  <a:pt x="72373" y="40882"/>
                </a:cubicBezTo>
                <a:cubicBezTo>
                  <a:pt x="72433" y="40973"/>
                  <a:pt x="72433" y="41065"/>
                  <a:pt x="72403" y="41156"/>
                </a:cubicBezTo>
                <a:cubicBezTo>
                  <a:pt x="72403" y="41247"/>
                  <a:pt x="72433" y="41338"/>
                  <a:pt x="72555" y="41369"/>
                </a:cubicBezTo>
                <a:cubicBezTo>
                  <a:pt x="72646" y="41429"/>
                  <a:pt x="72768" y="41551"/>
                  <a:pt x="72889" y="41551"/>
                </a:cubicBezTo>
                <a:cubicBezTo>
                  <a:pt x="73224" y="41551"/>
                  <a:pt x="73406" y="41824"/>
                  <a:pt x="73710" y="41855"/>
                </a:cubicBezTo>
                <a:cubicBezTo>
                  <a:pt x="73801" y="41855"/>
                  <a:pt x="73862" y="42007"/>
                  <a:pt x="73801" y="42098"/>
                </a:cubicBezTo>
                <a:cubicBezTo>
                  <a:pt x="73619" y="42341"/>
                  <a:pt x="73528" y="42645"/>
                  <a:pt x="73406" y="42949"/>
                </a:cubicBezTo>
                <a:cubicBezTo>
                  <a:pt x="73376" y="43040"/>
                  <a:pt x="73284" y="43131"/>
                  <a:pt x="73315" y="43192"/>
                </a:cubicBezTo>
                <a:cubicBezTo>
                  <a:pt x="73436" y="43527"/>
                  <a:pt x="73224" y="43831"/>
                  <a:pt x="73224" y="44135"/>
                </a:cubicBezTo>
                <a:cubicBezTo>
                  <a:pt x="73193" y="44317"/>
                  <a:pt x="73224" y="44499"/>
                  <a:pt x="73436" y="44621"/>
                </a:cubicBezTo>
                <a:cubicBezTo>
                  <a:pt x="73588" y="44682"/>
                  <a:pt x="73710" y="44803"/>
                  <a:pt x="73771" y="44955"/>
                </a:cubicBezTo>
                <a:cubicBezTo>
                  <a:pt x="73832" y="45077"/>
                  <a:pt x="73892" y="45168"/>
                  <a:pt x="74014" y="45259"/>
                </a:cubicBezTo>
                <a:cubicBezTo>
                  <a:pt x="74135" y="45350"/>
                  <a:pt x="74287" y="45411"/>
                  <a:pt x="74470" y="45350"/>
                </a:cubicBezTo>
                <a:cubicBezTo>
                  <a:pt x="74622" y="45290"/>
                  <a:pt x="74774" y="45229"/>
                  <a:pt x="74926" y="45138"/>
                </a:cubicBezTo>
                <a:cubicBezTo>
                  <a:pt x="75017" y="45077"/>
                  <a:pt x="75108" y="44955"/>
                  <a:pt x="75230" y="44925"/>
                </a:cubicBezTo>
                <a:cubicBezTo>
                  <a:pt x="75686" y="44742"/>
                  <a:pt x="75959" y="44378"/>
                  <a:pt x="76142" y="43952"/>
                </a:cubicBezTo>
                <a:cubicBezTo>
                  <a:pt x="76354" y="43557"/>
                  <a:pt x="76658" y="43253"/>
                  <a:pt x="76901" y="42858"/>
                </a:cubicBezTo>
                <a:cubicBezTo>
                  <a:pt x="76932" y="42858"/>
                  <a:pt x="76962" y="42827"/>
                  <a:pt x="76993" y="42858"/>
                </a:cubicBezTo>
                <a:cubicBezTo>
                  <a:pt x="77053" y="42858"/>
                  <a:pt x="77145" y="42888"/>
                  <a:pt x="77145" y="42949"/>
                </a:cubicBezTo>
                <a:cubicBezTo>
                  <a:pt x="77175" y="43040"/>
                  <a:pt x="77205" y="43192"/>
                  <a:pt x="77205" y="43314"/>
                </a:cubicBezTo>
                <a:cubicBezTo>
                  <a:pt x="77266" y="43739"/>
                  <a:pt x="77357" y="44165"/>
                  <a:pt x="77509" y="44590"/>
                </a:cubicBezTo>
                <a:cubicBezTo>
                  <a:pt x="77601" y="44773"/>
                  <a:pt x="77631" y="44955"/>
                  <a:pt x="77661" y="45138"/>
                </a:cubicBezTo>
                <a:cubicBezTo>
                  <a:pt x="77692" y="45290"/>
                  <a:pt x="77661" y="45472"/>
                  <a:pt x="77722" y="45593"/>
                </a:cubicBezTo>
                <a:cubicBezTo>
                  <a:pt x="77753" y="45715"/>
                  <a:pt x="77631" y="45867"/>
                  <a:pt x="77783" y="45958"/>
                </a:cubicBezTo>
                <a:cubicBezTo>
                  <a:pt x="77935" y="46049"/>
                  <a:pt x="77844" y="46262"/>
                  <a:pt x="77965" y="46353"/>
                </a:cubicBezTo>
                <a:cubicBezTo>
                  <a:pt x="78057" y="46414"/>
                  <a:pt x="78117" y="46536"/>
                  <a:pt x="78117" y="46597"/>
                </a:cubicBezTo>
                <a:cubicBezTo>
                  <a:pt x="78057" y="46870"/>
                  <a:pt x="78148" y="47083"/>
                  <a:pt x="78300" y="47296"/>
                </a:cubicBezTo>
                <a:cubicBezTo>
                  <a:pt x="78391" y="47417"/>
                  <a:pt x="78360" y="47539"/>
                  <a:pt x="78269" y="47660"/>
                </a:cubicBezTo>
                <a:cubicBezTo>
                  <a:pt x="78148" y="47752"/>
                  <a:pt x="78026" y="47873"/>
                  <a:pt x="77905" y="47995"/>
                </a:cubicBezTo>
                <a:cubicBezTo>
                  <a:pt x="77813" y="48086"/>
                  <a:pt x="77813" y="48208"/>
                  <a:pt x="77935" y="48329"/>
                </a:cubicBezTo>
                <a:cubicBezTo>
                  <a:pt x="78026" y="48451"/>
                  <a:pt x="78117" y="48572"/>
                  <a:pt x="78239" y="48694"/>
                </a:cubicBezTo>
                <a:cubicBezTo>
                  <a:pt x="78482" y="48907"/>
                  <a:pt x="78756" y="49089"/>
                  <a:pt x="78816" y="49423"/>
                </a:cubicBezTo>
                <a:cubicBezTo>
                  <a:pt x="78847" y="49484"/>
                  <a:pt x="78908" y="49545"/>
                  <a:pt x="78968" y="49575"/>
                </a:cubicBezTo>
                <a:cubicBezTo>
                  <a:pt x="79272" y="49727"/>
                  <a:pt x="79637" y="49818"/>
                  <a:pt x="79880" y="50092"/>
                </a:cubicBezTo>
                <a:cubicBezTo>
                  <a:pt x="79911" y="50122"/>
                  <a:pt x="80002" y="50122"/>
                  <a:pt x="80063" y="50122"/>
                </a:cubicBezTo>
                <a:cubicBezTo>
                  <a:pt x="80275" y="50092"/>
                  <a:pt x="80367" y="50214"/>
                  <a:pt x="80458" y="50366"/>
                </a:cubicBezTo>
                <a:cubicBezTo>
                  <a:pt x="80549" y="50457"/>
                  <a:pt x="80519" y="50609"/>
                  <a:pt x="80427" y="50670"/>
                </a:cubicBezTo>
                <a:cubicBezTo>
                  <a:pt x="80336" y="50730"/>
                  <a:pt x="80215" y="50730"/>
                  <a:pt x="80123" y="50791"/>
                </a:cubicBezTo>
                <a:cubicBezTo>
                  <a:pt x="80093" y="50791"/>
                  <a:pt x="80063" y="50822"/>
                  <a:pt x="80032" y="50852"/>
                </a:cubicBezTo>
                <a:cubicBezTo>
                  <a:pt x="80063" y="50882"/>
                  <a:pt x="80093" y="50882"/>
                  <a:pt x="80123" y="50882"/>
                </a:cubicBezTo>
                <a:cubicBezTo>
                  <a:pt x="80215" y="50913"/>
                  <a:pt x="80306" y="50882"/>
                  <a:pt x="80427" y="50913"/>
                </a:cubicBezTo>
                <a:cubicBezTo>
                  <a:pt x="80610" y="50943"/>
                  <a:pt x="80701" y="51065"/>
                  <a:pt x="80762" y="51217"/>
                </a:cubicBezTo>
                <a:cubicBezTo>
                  <a:pt x="80792" y="51308"/>
                  <a:pt x="80792" y="51399"/>
                  <a:pt x="80792" y="51490"/>
                </a:cubicBezTo>
                <a:cubicBezTo>
                  <a:pt x="80792" y="51490"/>
                  <a:pt x="80792" y="51490"/>
                  <a:pt x="80792" y="51490"/>
                </a:cubicBezTo>
                <a:lnTo>
                  <a:pt x="80731" y="51551"/>
                </a:lnTo>
                <a:lnTo>
                  <a:pt x="80792" y="51490"/>
                </a:lnTo>
                <a:cubicBezTo>
                  <a:pt x="80792" y="51490"/>
                  <a:pt x="80792" y="51490"/>
                  <a:pt x="80792" y="51490"/>
                </a:cubicBezTo>
                <a:cubicBezTo>
                  <a:pt x="81127" y="51460"/>
                  <a:pt x="81339" y="51642"/>
                  <a:pt x="81491" y="51885"/>
                </a:cubicBezTo>
                <a:cubicBezTo>
                  <a:pt x="81552" y="51946"/>
                  <a:pt x="81552" y="52068"/>
                  <a:pt x="81552" y="52159"/>
                </a:cubicBezTo>
                <a:cubicBezTo>
                  <a:pt x="81522" y="52281"/>
                  <a:pt x="81461" y="52402"/>
                  <a:pt x="81430" y="52524"/>
                </a:cubicBezTo>
                <a:cubicBezTo>
                  <a:pt x="81339" y="52676"/>
                  <a:pt x="81370" y="52797"/>
                  <a:pt x="81430" y="52949"/>
                </a:cubicBezTo>
                <a:cubicBezTo>
                  <a:pt x="81552" y="53192"/>
                  <a:pt x="79637" y="54469"/>
                  <a:pt x="79455" y="54621"/>
                </a:cubicBezTo>
                <a:cubicBezTo>
                  <a:pt x="78908" y="54986"/>
                  <a:pt x="77388" y="55350"/>
                  <a:pt x="76476" y="55229"/>
                </a:cubicBezTo>
                <a:cubicBezTo>
                  <a:pt x="75564" y="55107"/>
                  <a:pt x="74622" y="54986"/>
                  <a:pt x="73710" y="54955"/>
                </a:cubicBezTo>
                <a:cubicBezTo>
                  <a:pt x="73467" y="54955"/>
                  <a:pt x="73224" y="54834"/>
                  <a:pt x="73011" y="54955"/>
                </a:cubicBezTo>
                <a:cubicBezTo>
                  <a:pt x="72798" y="55077"/>
                  <a:pt x="72616" y="55259"/>
                  <a:pt x="72403" y="55442"/>
                </a:cubicBezTo>
                <a:cubicBezTo>
                  <a:pt x="72373" y="55472"/>
                  <a:pt x="72312" y="55533"/>
                  <a:pt x="72281" y="55594"/>
                </a:cubicBezTo>
                <a:cubicBezTo>
                  <a:pt x="72190" y="55837"/>
                  <a:pt x="71947" y="55958"/>
                  <a:pt x="71673" y="56019"/>
                </a:cubicBezTo>
                <a:cubicBezTo>
                  <a:pt x="71278" y="56141"/>
                  <a:pt x="70883" y="56354"/>
                  <a:pt x="70579" y="56627"/>
                </a:cubicBezTo>
                <a:cubicBezTo>
                  <a:pt x="70458" y="56718"/>
                  <a:pt x="70366" y="56840"/>
                  <a:pt x="70397" y="56992"/>
                </a:cubicBezTo>
                <a:cubicBezTo>
                  <a:pt x="70366" y="57022"/>
                  <a:pt x="70366" y="57022"/>
                  <a:pt x="70366" y="57022"/>
                </a:cubicBezTo>
                <a:cubicBezTo>
                  <a:pt x="70366" y="57022"/>
                  <a:pt x="70336" y="57022"/>
                  <a:pt x="70336" y="57053"/>
                </a:cubicBezTo>
                <a:cubicBezTo>
                  <a:pt x="70062" y="57083"/>
                  <a:pt x="70032" y="57113"/>
                  <a:pt x="70002" y="57357"/>
                </a:cubicBezTo>
                <a:cubicBezTo>
                  <a:pt x="70002" y="57387"/>
                  <a:pt x="69971" y="57387"/>
                  <a:pt x="69971" y="57387"/>
                </a:cubicBezTo>
                <a:cubicBezTo>
                  <a:pt x="69819" y="57448"/>
                  <a:pt x="69698" y="57509"/>
                  <a:pt x="69546" y="57539"/>
                </a:cubicBezTo>
                <a:cubicBezTo>
                  <a:pt x="69485" y="57600"/>
                  <a:pt x="69394" y="57661"/>
                  <a:pt x="69333" y="57721"/>
                </a:cubicBezTo>
                <a:lnTo>
                  <a:pt x="69303" y="57782"/>
                </a:lnTo>
                <a:lnTo>
                  <a:pt x="69333" y="57752"/>
                </a:lnTo>
                <a:cubicBezTo>
                  <a:pt x="69394" y="57691"/>
                  <a:pt x="69485" y="57630"/>
                  <a:pt x="69576" y="57569"/>
                </a:cubicBezTo>
                <a:cubicBezTo>
                  <a:pt x="69698" y="57509"/>
                  <a:pt x="69850" y="57478"/>
                  <a:pt x="70002" y="57417"/>
                </a:cubicBezTo>
                <a:cubicBezTo>
                  <a:pt x="70002" y="57387"/>
                  <a:pt x="70002" y="57387"/>
                  <a:pt x="70002" y="57357"/>
                </a:cubicBezTo>
                <a:cubicBezTo>
                  <a:pt x="70123" y="57265"/>
                  <a:pt x="70214" y="57144"/>
                  <a:pt x="70336" y="57053"/>
                </a:cubicBezTo>
                <a:cubicBezTo>
                  <a:pt x="70366" y="57053"/>
                  <a:pt x="70366" y="57053"/>
                  <a:pt x="70397" y="57053"/>
                </a:cubicBezTo>
                <a:cubicBezTo>
                  <a:pt x="70397" y="57022"/>
                  <a:pt x="70397" y="57022"/>
                  <a:pt x="70397" y="56992"/>
                </a:cubicBezTo>
                <a:cubicBezTo>
                  <a:pt x="71157" y="56506"/>
                  <a:pt x="72069" y="56323"/>
                  <a:pt x="72950" y="56110"/>
                </a:cubicBezTo>
                <a:cubicBezTo>
                  <a:pt x="73284" y="56019"/>
                  <a:pt x="73619" y="56141"/>
                  <a:pt x="73892" y="56323"/>
                </a:cubicBezTo>
                <a:cubicBezTo>
                  <a:pt x="73984" y="56384"/>
                  <a:pt x="74044" y="56506"/>
                  <a:pt x="74105" y="56627"/>
                </a:cubicBezTo>
                <a:cubicBezTo>
                  <a:pt x="74196" y="56749"/>
                  <a:pt x="74135" y="56961"/>
                  <a:pt x="74014" y="57053"/>
                </a:cubicBezTo>
                <a:cubicBezTo>
                  <a:pt x="73832" y="57235"/>
                  <a:pt x="73588" y="57357"/>
                  <a:pt x="73345" y="57417"/>
                </a:cubicBezTo>
                <a:cubicBezTo>
                  <a:pt x="73284" y="57448"/>
                  <a:pt x="73224" y="57478"/>
                  <a:pt x="73163" y="57478"/>
                </a:cubicBezTo>
                <a:cubicBezTo>
                  <a:pt x="73193" y="57509"/>
                  <a:pt x="73224" y="57539"/>
                  <a:pt x="73254" y="57539"/>
                </a:cubicBezTo>
                <a:cubicBezTo>
                  <a:pt x="73315" y="57539"/>
                  <a:pt x="73376" y="57539"/>
                  <a:pt x="73467" y="57539"/>
                </a:cubicBezTo>
                <a:cubicBezTo>
                  <a:pt x="73619" y="57600"/>
                  <a:pt x="73710" y="57691"/>
                  <a:pt x="73649" y="57813"/>
                </a:cubicBezTo>
                <a:cubicBezTo>
                  <a:pt x="73497" y="58116"/>
                  <a:pt x="73497" y="58390"/>
                  <a:pt x="73528" y="58724"/>
                </a:cubicBezTo>
                <a:cubicBezTo>
                  <a:pt x="73588" y="59089"/>
                  <a:pt x="73771" y="59271"/>
                  <a:pt x="74135" y="59302"/>
                </a:cubicBezTo>
                <a:cubicBezTo>
                  <a:pt x="74166" y="59484"/>
                  <a:pt x="74257" y="59636"/>
                  <a:pt x="74470" y="59636"/>
                </a:cubicBezTo>
                <a:cubicBezTo>
                  <a:pt x="74591" y="59636"/>
                  <a:pt x="74865" y="60123"/>
                  <a:pt x="73984" y="60943"/>
                </a:cubicBezTo>
                <a:cubicBezTo>
                  <a:pt x="73740" y="60882"/>
                  <a:pt x="73558" y="61004"/>
                  <a:pt x="73406" y="61186"/>
                </a:cubicBezTo>
                <a:cubicBezTo>
                  <a:pt x="73163" y="61521"/>
                  <a:pt x="72768" y="61734"/>
                  <a:pt x="72373" y="61916"/>
                </a:cubicBezTo>
                <a:cubicBezTo>
                  <a:pt x="72342" y="61946"/>
                  <a:pt x="72251" y="61916"/>
                  <a:pt x="72190" y="61886"/>
                </a:cubicBezTo>
                <a:cubicBezTo>
                  <a:pt x="72008" y="61794"/>
                  <a:pt x="71886" y="61612"/>
                  <a:pt x="71856" y="61430"/>
                </a:cubicBezTo>
                <a:cubicBezTo>
                  <a:pt x="71825" y="61308"/>
                  <a:pt x="71856" y="61186"/>
                  <a:pt x="71886" y="61065"/>
                </a:cubicBezTo>
                <a:cubicBezTo>
                  <a:pt x="72008" y="60791"/>
                  <a:pt x="72221" y="60609"/>
                  <a:pt x="72494" y="60457"/>
                </a:cubicBezTo>
                <a:cubicBezTo>
                  <a:pt x="72616" y="60427"/>
                  <a:pt x="72768" y="60396"/>
                  <a:pt x="72859" y="60335"/>
                </a:cubicBezTo>
                <a:cubicBezTo>
                  <a:pt x="72920" y="60305"/>
                  <a:pt x="72920" y="60214"/>
                  <a:pt x="72920" y="60183"/>
                </a:cubicBezTo>
                <a:cubicBezTo>
                  <a:pt x="72920" y="60153"/>
                  <a:pt x="72859" y="60123"/>
                  <a:pt x="72859" y="60153"/>
                </a:cubicBezTo>
                <a:cubicBezTo>
                  <a:pt x="72525" y="60214"/>
                  <a:pt x="72190" y="60275"/>
                  <a:pt x="71886" y="60335"/>
                </a:cubicBezTo>
                <a:cubicBezTo>
                  <a:pt x="71795" y="60366"/>
                  <a:pt x="71704" y="60457"/>
                  <a:pt x="71673" y="60518"/>
                </a:cubicBezTo>
                <a:cubicBezTo>
                  <a:pt x="71613" y="60639"/>
                  <a:pt x="71582" y="60761"/>
                  <a:pt x="71430" y="60791"/>
                </a:cubicBezTo>
                <a:cubicBezTo>
                  <a:pt x="71005" y="60882"/>
                  <a:pt x="70610" y="61065"/>
                  <a:pt x="70184" y="61034"/>
                </a:cubicBezTo>
                <a:cubicBezTo>
                  <a:pt x="70002" y="61004"/>
                  <a:pt x="69850" y="61065"/>
                  <a:pt x="69728" y="61186"/>
                </a:cubicBezTo>
                <a:cubicBezTo>
                  <a:pt x="69546" y="61338"/>
                  <a:pt x="69333" y="61430"/>
                  <a:pt x="69120" y="61521"/>
                </a:cubicBezTo>
                <a:cubicBezTo>
                  <a:pt x="68695" y="61642"/>
                  <a:pt x="68451" y="61946"/>
                  <a:pt x="68269" y="62281"/>
                </a:cubicBezTo>
                <a:cubicBezTo>
                  <a:pt x="68178" y="62493"/>
                  <a:pt x="68117" y="62706"/>
                  <a:pt x="68056" y="62919"/>
                </a:cubicBezTo>
                <a:cubicBezTo>
                  <a:pt x="67996" y="63071"/>
                  <a:pt x="68117" y="63253"/>
                  <a:pt x="68300" y="63375"/>
                </a:cubicBezTo>
                <a:cubicBezTo>
                  <a:pt x="68543" y="63527"/>
                  <a:pt x="68543" y="63618"/>
                  <a:pt x="68330" y="63770"/>
                </a:cubicBezTo>
                <a:cubicBezTo>
                  <a:pt x="68269" y="63831"/>
                  <a:pt x="68178" y="63922"/>
                  <a:pt x="68087" y="63922"/>
                </a:cubicBezTo>
                <a:cubicBezTo>
                  <a:pt x="67540" y="63892"/>
                  <a:pt x="66992" y="64165"/>
                  <a:pt x="66415" y="64104"/>
                </a:cubicBezTo>
                <a:cubicBezTo>
                  <a:pt x="66385" y="64074"/>
                  <a:pt x="66354" y="64074"/>
                  <a:pt x="66324" y="64104"/>
                </a:cubicBezTo>
                <a:cubicBezTo>
                  <a:pt x="66293" y="64104"/>
                  <a:pt x="66233" y="64104"/>
                  <a:pt x="66233" y="64104"/>
                </a:cubicBezTo>
                <a:cubicBezTo>
                  <a:pt x="66202" y="64165"/>
                  <a:pt x="66233" y="64196"/>
                  <a:pt x="66324" y="64226"/>
                </a:cubicBezTo>
                <a:cubicBezTo>
                  <a:pt x="66385" y="64226"/>
                  <a:pt x="66476" y="64226"/>
                  <a:pt x="66506" y="64256"/>
                </a:cubicBezTo>
                <a:cubicBezTo>
                  <a:pt x="66537" y="64256"/>
                  <a:pt x="66567" y="64317"/>
                  <a:pt x="66567" y="64348"/>
                </a:cubicBezTo>
                <a:cubicBezTo>
                  <a:pt x="66567" y="64378"/>
                  <a:pt x="66537" y="64408"/>
                  <a:pt x="66537" y="64408"/>
                </a:cubicBezTo>
                <a:cubicBezTo>
                  <a:pt x="66445" y="64469"/>
                  <a:pt x="66354" y="64530"/>
                  <a:pt x="66263" y="64530"/>
                </a:cubicBezTo>
                <a:cubicBezTo>
                  <a:pt x="66081" y="64591"/>
                  <a:pt x="65868" y="64621"/>
                  <a:pt x="65655" y="64652"/>
                </a:cubicBezTo>
                <a:cubicBezTo>
                  <a:pt x="65382" y="64652"/>
                  <a:pt x="65169" y="64712"/>
                  <a:pt x="65108" y="65047"/>
                </a:cubicBezTo>
                <a:cubicBezTo>
                  <a:pt x="65047" y="65442"/>
                  <a:pt x="64834" y="65776"/>
                  <a:pt x="64561" y="66050"/>
                </a:cubicBezTo>
                <a:cubicBezTo>
                  <a:pt x="64439" y="66171"/>
                  <a:pt x="64318" y="66262"/>
                  <a:pt x="64135" y="66262"/>
                </a:cubicBezTo>
                <a:cubicBezTo>
                  <a:pt x="64044" y="66262"/>
                  <a:pt x="63983" y="66293"/>
                  <a:pt x="63983" y="66354"/>
                </a:cubicBezTo>
                <a:cubicBezTo>
                  <a:pt x="63983" y="66445"/>
                  <a:pt x="63983" y="66536"/>
                  <a:pt x="63983" y="66627"/>
                </a:cubicBezTo>
                <a:cubicBezTo>
                  <a:pt x="63953" y="66779"/>
                  <a:pt x="63953" y="66901"/>
                  <a:pt x="63892" y="66992"/>
                </a:cubicBezTo>
                <a:cubicBezTo>
                  <a:pt x="63740" y="67235"/>
                  <a:pt x="63558" y="67478"/>
                  <a:pt x="63375" y="67691"/>
                </a:cubicBezTo>
                <a:cubicBezTo>
                  <a:pt x="63345" y="67721"/>
                  <a:pt x="63315" y="67752"/>
                  <a:pt x="63284" y="67752"/>
                </a:cubicBezTo>
                <a:cubicBezTo>
                  <a:pt x="63254" y="67691"/>
                  <a:pt x="63163" y="67661"/>
                  <a:pt x="63163" y="67600"/>
                </a:cubicBezTo>
                <a:cubicBezTo>
                  <a:pt x="63163" y="67448"/>
                  <a:pt x="63223" y="67296"/>
                  <a:pt x="63071" y="67174"/>
                </a:cubicBezTo>
                <a:cubicBezTo>
                  <a:pt x="63041" y="67174"/>
                  <a:pt x="63011" y="67144"/>
                  <a:pt x="62980" y="67144"/>
                </a:cubicBezTo>
                <a:cubicBezTo>
                  <a:pt x="62950" y="67144"/>
                  <a:pt x="62889" y="67174"/>
                  <a:pt x="62889" y="67174"/>
                </a:cubicBezTo>
                <a:cubicBezTo>
                  <a:pt x="62859" y="67448"/>
                  <a:pt x="62828" y="67752"/>
                  <a:pt x="62828" y="68025"/>
                </a:cubicBezTo>
                <a:cubicBezTo>
                  <a:pt x="62828" y="68117"/>
                  <a:pt x="62859" y="68208"/>
                  <a:pt x="62889" y="68299"/>
                </a:cubicBezTo>
                <a:cubicBezTo>
                  <a:pt x="63071" y="68542"/>
                  <a:pt x="63011" y="68785"/>
                  <a:pt x="62919" y="69028"/>
                </a:cubicBezTo>
                <a:cubicBezTo>
                  <a:pt x="62798" y="69180"/>
                  <a:pt x="62889" y="69302"/>
                  <a:pt x="62980" y="69454"/>
                </a:cubicBezTo>
                <a:cubicBezTo>
                  <a:pt x="63041" y="69515"/>
                  <a:pt x="62980" y="69636"/>
                  <a:pt x="62919" y="69697"/>
                </a:cubicBezTo>
                <a:cubicBezTo>
                  <a:pt x="62798" y="69788"/>
                  <a:pt x="62707" y="69849"/>
                  <a:pt x="62585" y="69910"/>
                </a:cubicBezTo>
                <a:cubicBezTo>
                  <a:pt x="62494" y="69971"/>
                  <a:pt x="62403" y="70001"/>
                  <a:pt x="62403" y="70123"/>
                </a:cubicBezTo>
                <a:cubicBezTo>
                  <a:pt x="62403" y="70305"/>
                  <a:pt x="62312" y="70427"/>
                  <a:pt x="62129" y="70457"/>
                </a:cubicBezTo>
                <a:cubicBezTo>
                  <a:pt x="61734" y="70518"/>
                  <a:pt x="61430" y="70700"/>
                  <a:pt x="61157" y="70943"/>
                </a:cubicBezTo>
                <a:cubicBezTo>
                  <a:pt x="61005" y="71095"/>
                  <a:pt x="60822" y="71247"/>
                  <a:pt x="60579" y="71308"/>
                </a:cubicBezTo>
                <a:cubicBezTo>
                  <a:pt x="60457" y="71339"/>
                  <a:pt x="60366" y="71430"/>
                  <a:pt x="60275" y="71521"/>
                </a:cubicBezTo>
                <a:cubicBezTo>
                  <a:pt x="60153" y="71642"/>
                  <a:pt x="60093" y="71794"/>
                  <a:pt x="59971" y="71916"/>
                </a:cubicBezTo>
                <a:cubicBezTo>
                  <a:pt x="59850" y="72038"/>
                  <a:pt x="59698" y="72190"/>
                  <a:pt x="59485" y="72220"/>
                </a:cubicBezTo>
                <a:cubicBezTo>
                  <a:pt x="59424" y="72250"/>
                  <a:pt x="59363" y="72281"/>
                  <a:pt x="59302" y="72311"/>
                </a:cubicBezTo>
                <a:cubicBezTo>
                  <a:pt x="58755" y="72433"/>
                  <a:pt x="58421" y="72858"/>
                  <a:pt x="58087" y="73223"/>
                </a:cubicBezTo>
                <a:cubicBezTo>
                  <a:pt x="57995" y="73314"/>
                  <a:pt x="57965" y="73436"/>
                  <a:pt x="57935" y="73557"/>
                </a:cubicBezTo>
                <a:cubicBezTo>
                  <a:pt x="57874" y="74317"/>
                  <a:pt x="57813" y="75077"/>
                  <a:pt x="58117" y="75807"/>
                </a:cubicBezTo>
                <a:cubicBezTo>
                  <a:pt x="58147" y="75837"/>
                  <a:pt x="58147" y="75867"/>
                  <a:pt x="58147" y="75898"/>
                </a:cubicBezTo>
                <a:cubicBezTo>
                  <a:pt x="58178" y="76171"/>
                  <a:pt x="58208" y="76415"/>
                  <a:pt x="58239" y="76658"/>
                </a:cubicBezTo>
                <a:cubicBezTo>
                  <a:pt x="58299" y="76901"/>
                  <a:pt x="58421" y="77144"/>
                  <a:pt x="58482" y="77387"/>
                </a:cubicBezTo>
                <a:cubicBezTo>
                  <a:pt x="58512" y="77448"/>
                  <a:pt x="58512" y="77509"/>
                  <a:pt x="58512" y="77570"/>
                </a:cubicBezTo>
                <a:cubicBezTo>
                  <a:pt x="58451" y="78026"/>
                  <a:pt x="58299" y="78421"/>
                  <a:pt x="58056" y="78816"/>
                </a:cubicBezTo>
                <a:cubicBezTo>
                  <a:pt x="57935" y="78998"/>
                  <a:pt x="57600" y="79029"/>
                  <a:pt x="57448" y="78877"/>
                </a:cubicBezTo>
                <a:cubicBezTo>
                  <a:pt x="57296" y="78664"/>
                  <a:pt x="57084" y="78482"/>
                  <a:pt x="56992" y="78269"/>
                </a:cubicBezTo>
                <a:cubicBezTo>
                  <a:pt x="56780" y="77752"/>
                  <a:pt x="56476" y="77296"/>
                  <a:pt x="56324" y="76779"/>
                </a:cubicBezTo>
                <a:cubicBezTo>
                  <a:pt x="56172" y="76627"/>
                  <a:pt x="56172" y="76445"/>
                  <a:pt x="56263" y="76263"/>
                </a:cubicBezTo>
                <a:cubicBezTo>
                  <a:pt x="56324" y="76171"/>
                  <a:pt x="56324" y="76080"/>
                  <a:pt x="56384" y="75989"/>
                </a:cubicBezTo>
                <a:cubicBezTo>
                  <a:pt x="56445" y="75837"/>
                  <a:pt x="56415" y="75685"/>
                  <a:pt x="56293" y="75533"/>
                </a:cubicBezTo>
                <a:cubicBezTo>
                  <a:pt x="56111" y="75290"/>
                  <a:pt x="55898" y="75047"/>
                  <a:pt x="55685" y="74804"/>
                </a:cubicBezTo>
                <a:cubicBezTo>
                  <a:pt x="55594" y="74712"/>
                  <a:pt x="55442" y="74682"/>
                  <a:pt x="55321" y="74712"/>
                </a:cubicBezTo>
                <a:cubicBezTo>
                  <a:pt x="55199" y="74743"/>
                  <a:pt x="55077" y="74804"/>
                  <a:pt x="54956" y="74864"/>
                </a:cubicBezTo>
                <a:cubicBezTo>
                  <a:pt x="54773" y="74925"/>
                  <a:pt x="54621" y="74925"/>
                  <a:pt x="54469" y="74804"/>
                </a:cubicBezTo>
                <a:cubicBezTo>
                  <a:pt x="54105" y="74408"/>
                  <a:pt x="53649" y="74317"/>
                  <a:pt x="53132" y="74348"/>
                </a:cubicBezTo>
                <a:cubicBezTo>
                  <a:pt x="52676" y="74348"/>
                  <a:pt x="52190" y="74257"/>
                  <a:pt x="51734" y="74317"/>
                </a:cubicBezTo>
                <a:cubicBezTo>
                  <a:pt x="51612" y="74348"/>
                  <a:pt x="51460" y="74348"/>
                  <a:pt x="51339" y="74378"/>
                </a:cubicBezTo>
                <a:cubicBezTo>
                  <a:pt x="51187" y="74439"/>
                  <a:pt x="51035" y="74500"/>
                  <a:pt x="51035" y="74712"/>
                </a:cubicBezTo>
                <a:cubicBezTo>
                  <a:pt x="51035" y="74895"/>
                  <a:pt x="50944" y="75047"/>
                  <a:pt x="50883" y="75229"/>
                </a:cubicBezTo>
                <a:cubicBezTo>
                  <a:pt x="50731" y="75320"/>
                  <a:pt x="50548" y="75412"/>
                  <a:pt x="50366" y="75442"/>
                </a:cubicBezTo>
                <a:cubicBezTo>
                  <a:pt x="50001" y="75503"/>
                  <a:pt x="49637" y="75503"/>
                  <a:pt x="49393" y="75138"/>
                </a:cubicBezTo>
                <a:cubicBezTo>
                  <a:pt x="49302" y="74956"/>
                  <a:pt x="49089" y="74925"/>
                  <a:pt x="48877" y="75016"/>
                </a:cubicBezTo>
                <a:cubicBezTo>
                  <a:pt x="48694" y="75077"/>
                  <a:pt x="48482" y="75047"/>
                  <a:pt x="48299" y="74986"/>
                </a:cubicBezTo>
                <a:cubicBezTo>
                  <a:pt x="48026" y="74895"/>
                  <a:pt x="47752" y="74834"/>
                  <a:pt x="47509" y="74925"/>
                </a:cubicBezTo>
                <a:cubicBezTo>
                  <a:pt x="47205" y="75047"/>
                  <a:pt x="46871" y="75077"/>
                  <a:pt x="46597" y="75320"/>
                </a:cubicBezTo>
                <a:cubicBezTo>
                  <a:pt x="46263" y="75624"/>
                  <a:pt x="45867" y="75776"/>
                  <a:pt x="45381" y="75867"/>
                </a:cubicBezTo>
                <a:cubicBezTo>
                  <a:pt x="44956" y="75928"/>
                  <a:pt x="44712" y="76263"/>
                  <a:pt x="44560" y="76627"/>
                </a:cubicBezTo>
                <a:cubicBezTo>
                  <a:pt x="44408" y="77053"/>
                  <a:pt x="44317" y="77478"/>
                  <a:pt x="44348" y="77934"/>
                </a:cubicBezTo>
                <a:cubicBezTo>
                  <a:pt x="44378" y="78269"/>
                  <a:pt x="44348" y="78542"/>
                  <a:pt x="44105" y="78816"/>
                </a:cubicBezTo>
                <a:cubicBezTo>
                  <a:pt x="44013" y="78907"/>
                  <a:pt x="43983" y="79029"/>
                  <a:pt x="43953" y="79150"/>
                </a:cubicBezTo>
                <a:cubicBezTo>
                  <a:pt x="43801" y="79819"/>
                  <a:pt x="43740" y="80457"/>
                  <a:pt x="43709" y="81126"/>
                </a:cubicBezTo>
                <a:cubicBezTo>
                  <a:pt x="43679" y="81308"/>
                  <a:pt x="43709" y="81521"/>
                  <a:pt x="43740" y="81703"/>
                </a:cubicBezTo>
                <a:cubicBezTo>
                  <a:pt x="43770" y="81977"/>
                  <a:pt x="43831" y="82251"/>
                  <a:pt x="43892" y="82524"/>
                </a:cubicBezTo>
                <a:cubicBezTo>
                  <a:pt x="43922" y="82676"/>
                  <a:pt x="43983" y="82828"/>
                  <a:pt x="44074" y="82950"/>
                </a:cubicBezTo>
                <a:cubicBezTo>
                  <a:pt x="44348" y="83223"/>
                  <a:pt x="44500" y="83527"/>
                  <a:pt x="44652" y="83862"/>
                </a:cubicBezTo>
                <a:cubicBezTo>
                  <a:pt x="44773" y="84074"/>
                  <a:pt x="44925" y="84287"/>
                  <a:pt x="45199" y="84348"/>
                </a:cubicBezTo>
                <a:cubicBezTo>
                  <a:pt x="45442" y="84439"/>
                  <a:pt x="45655" y="84530"/>
                  <a:pt x="45807" y="84713"/>
                </a:cubicBezTo>
                <a:cubicBezTo>
                  <a:pt x="46019" y="84925"/>
                  <a:pt x="46293" y="84925"/>
                  <a:pt x="46536" y="84865"/>
                </a:cubicBezTo>
                <a:cubicBezTo>
                  <a:pt x="46871" y="84804"/>
                  <a:pt x="47175" y="84652"/>
                  <a:pt x="47478" y="84591"/>
                </a:cubicBezTo>
                <a:cubicBezTo>
                  <a:pt x="47630" y="84530"/>
                  <a:pt x="47843" y="84500"/>
                  <a:pt x="47965" y="84561"/>
                </a:cubicBezTo>
                <a:cubicBezTo>
                  <a:pt x="48299" y="84682"/>
                  <a:pt x="48542" y="84682"/>
                  <a:pt x="48664" y="84317"/>
                </a:cubicBezTo>
                <a:cubicBezTo>
                  <a:pt x="49059" y="84013"/>
                  <a:pt x="49241" y="83558"/>
                  <a:pt x="49393" y="83102"/>
                </a:cubicBezTo>
                <a:cubicBezTo>
                  <a:pt x="49424" y="82950"/>
                  <a:pt x="49485" y="82798"/>
                  <a:pt x="49545" y="82676"/>
                </a:cubicBezTo>
                <a:cubicBezTo>
                  <a:pt x="49667" y="82403"/>
                  <a:pt x="49849" y="82251"/>
                  <a:pt x="50153" y="82251"/>
                </a:cubicBezTo>
                <a:cubicBezTo>
                  <a:pt x="50488" y="82251"/>
                  <a:pt x="50822" y="82220"/>
                  <a:pt x="51126" y="82099"/>
                </a:cubicBezTo>
                <a:cubicBezTo>
                  <a:pt x="51521" y="81916"/>
                  <a:pt x="51916" y="81977"/>
                  <a:pt x="52311" y="82007"/>
                </a:cubicBezTo>
                <a:cubicBezTo>
                  <a:pt x="52494" y="82007"/>
                  <a:pt x="52676" y="82251"/>
                  <a:pt x="52615" y="82403"/>
                </a:cubicBezTo>
                <a:cubicBezTo>
                  <a:pt x="52585" y="82494"/>
                  <a:pt x="52555" y="82615"/>
                  <a:pt x="52524" y="82676"/>
                </a:cubicBezTo>
                <a:cubicBezTo>
                  <a:pt x="52403" y="82828"/>
                  <a:pt x="52281" y="82980"/>
                  <a:pt x="52159" y="83132"/>
                </a:cubicBezTo>
                <a:cubicBezTo>
                  <a:pt x="51947" y="83345"/>
                  <a:pt x="51825" y="83588"/>
                  <a:pt x="51855" y="83892"/>
                </a:cubicBezTo>
                <a:cubicBezTo>
                  <a:pt x="51855" y="84105"/>
                  <a:pt x="51825" y="84348"/>
                  <a:pt x="51764" y="84561"/>
                </a:cubicBezTo>
                <a:cubicBezTo>
                  <a:pt x="51734" y="84743"/>
                  <a:pt x="51612" y="84895"/>
                  <a:pt x="51369" y="84895"/>
                </a:cubicBezTo>
                <a:cubicBezTo>
                  <a:pt x="51248" y="84895"/>
                  <a:pt x="51217" y="84986"/>
                  <a:pt x="51187" y="85077"/>
                </a:cubicBezTo>
                <a:cubicBezTo>
                  <a:pt x="51156" y="85260"/>
                  <a:pt x="51096" y="85472"/>
                  <a:pt x="51126" y="85655"/>
                </a:cubicBezTo>
                <a:cubicBezTo>
                  <a:pt x="51156" y="86050"/>
                  <a:pt x="51035" y="86384"/>
                  <a:pt x="50731" y="86658"/>
                </a:cubicBezTo>
                <a:cubicBezTo>
                  <a:pt x="50670" y="86719"/>
                  <a:pt x="50700" y="86779"/>
                  <a:pt x="50792" y="86810"/>
                </a:cubicBezTo>
                <a:cubicBezTo>
                  <a:pt x="50944" y="86840"/>
                  <a:pt x="51096" y="86871"/>
                  <a:pt x="51278" y="86871"/>
                </a:cubicBezTo>
                <a:cubicBezTo>
                  <a:pt x="51551" y="86871"/>
                  <a:pt x="51795" y="86810"/>
                  <a:pt x="52068" y="86840"/>
                </a:cubicBezTo>
                <a:cubicBezTo>
                  <a:pt x="52403" y="86840"/>
                  <a:pt x="52707" y="86688"/>
                  <a:pt x="53041" y="86749"/>
                </a:cubicBezTo>
                <a:cubicBezTo>
                  <a:pt x="53345" y="86810"/>
                  <a:pt x="53649" y="86840"/>
                  <a:pt x="53953" y="86871"/>
                </a:cubicBezTo>
                <a:cubicBezTo>
                  <a:pt x="54257" y="86871"/>
                  <a:pt x="54500" y="87023"/>
                  <a:pt x="54713" y="87205"/>
                </a:cubicBezTo>
                <a:lnTo>
                  <a:pt x="54682" y="87235"/>
                </a:lnTo>
                <a:lnTo>
                  <a:pt x="54743" y="87205"/>
                </a:lnTo>
                <a:cubicBezTo>
                  <a:pt x="54713" y="87205"/>
                  <a:pt x="54713" y="87205"/>
                  <a:pt x="54713" y="87205"/>
                </a:cubicBezTo>
                <a:lnTo>
                  <a:pt x="54713" y="87205"/>
                </a:lnTo>
                <a:cubicBezTo>
                  <a:pt x="54834" y="87235"/>
                  <a:pt x="54956" y="87266"/>
                  <a:pt x="55077" y="87327"/>
                </a:cubicBezTo>
                <a:cubicBezTo>
                  <a:pt x="55138" y="87357"/>
                  <a:pt x="55169" y="87418"/>
                  <a:pt x="55169" y="87479"/>
                </a:cubicBezTo>
                <a:cubicBezTo>
                  <a:pt x="55169" y="87783"/>
                  <a:pt x="55199" y="88117"/>
                  <a:pt x="55108" y="88421"/>
                </a:cubicBezTo>
                <a:cubicBezTo>
                  <a:pt x="54986" y="88725"/>
                  <a:pt x="54895" y="88998"/>
                  <a:pt x="54895" y="89333"/>
                </a:cubicBezTo>
                <a:cubicBezTo>
                  <a:pt x="54895" y="89454"/>
                  <a:pt x="54865" y="89576"/>
                  <a:pt x="54773" y="89667"/>
                </a:cubicBezTo>
                <a:cubicBezTo>
                  <a:pt x="54561" y="89941"/>
                  <a:pt x="54561" y="90275"/>
                  <a:pt x="54561" y="90579"/>
                </a:cubicBezTo>
                <a:cubicBezTo>
                  <a:pt x="54561" y="90670"/>
                  <a:pt x="54591" y="90761"/>
                  <a:pt x="54652" y="90853"/>
                </a:cubicBezTo>
                <a:cubicBezTo>
                  <a:pt x="54804" y="91096"/>
                  <a:pt x="54956" y="91339"/>
                  <a:pt x="55108" y="91552"/>
                </a:cubicBezTo>
                <a:cubicBezTo>
                  <a:pt x="55442" y="91947"/>
                  <a:pt x="55776" y="92281"/>
                  <a:pt x="56324" y="92342"/>
                </a:cubicBezTo>
                <a:cubicBezTo>
                  <a:pt x="56597" y="92524"/>
                  <a:pt x="56871" y="92433"/>
                  <a:pt x="57144" y="92281"/>
                </a:cubicBezTo>
                <a:cubicBezTo>
                  <a:pt x="57266" y="92190"/>
                  <a:pt x="57387" y="92160"/>
                  <a:pt x="57509" y="92099"/>
                </a:cubicBezTo>
                <a:cubicBezTo>
                  <a:pt x="57874" y="91886"/>
                  <a:pt x="58269" y="91886"/>
                  <a:pt x="58664" y="91977"/>
                </a:cubicBezTo>
                <a:cubicBezTo>
                  <a:pt x="58968" y="92038"/>
                  <a:pt x="59242" y="92160"/>
                  <a:pt x="59454" y="92372"/>
                </a:cubicBezTo>
                <a:cubicBezTo>
                  <a:pt x="59606" y="92524"/>
                  <a:pt x="59789" y="92676"/>
                  <a:pt x="59971" y="92798"/>
                </a:cubicBezTo>
                <a:cubicBezTo>
                  <a:pt x="60001" y="92828"/>
                  <a:pt x="60062" y="92859"/>
                  <a:pt x="60123" y="92859"/>
                </a:cubicBezTo>
                <a:cubicBezTo>
                  <a:pt x="60123" y="92889"/>
                  <a:pt x="60123" y="92889"/>
                  <a:pt x="60123" y="92889"/>
                </a:cubicBezTo>
                <a:lnTo>
                  <a:pt x="60153" y="92919"/>
                </a:lnTo>
                <a:lnTo>
                  <a:pt x="60153" y="92859"/>
                </a:lnTo>
                <a:cubicBezTo>
                  <a:pt x="60123" y="92859"/>
                  <a:pt x="60123" y="92859"/>
                  <a:pt x="60123" y="92859"/>
                </a:cubicBezTo>
                <a:cubicBezTo>
                  <a:pt x="60153" y="92767"/>
                  <a:pt x="60184" y="92615"/>
                  <a:pt x="60245" y="92555"/>
                </a:cubicBezTo>
                <a:cubicBezTo>
                  <a:pt x="60397" y="92372"/>
                  <a:pt x="60579" y="92220"/>
                  <a:pt x="60761" y="92099"/>
                </a:cubicBezTo>
                <a:cubicBezTo>
                  <a:pt x="60974" y="91977"/>
                  <a:pt x="61096" y="91795"/>
                  <a:pt x="61126" y="91582"/>
                </a:cubicBezTo>
                <a:cubicBezTo>
                  <a:pt x="61157" y="91308"/>
                  <a:pt x="61339" y="91126"/>
                  <a:pt x="61521" y="90913"/>
                </a:cubicBezTo>
                <a:cubicBezTo>
                  <a:pt x="61643" y="90792"/>
                  <a:pt x="61825" y="90670"/>
                  <a:pt x="62038" y="90701"/>
                </a:cubicBezTo>
                <a:cubicBezTo>
                  <a:pt x="62099" y="90701"/>
                  <a:pt x="62190" y="90731"/>
                  <a:pt x="62220" y="90701"/>
                </a:cubicBezTo>
                <a:cubicBezTo>
                  <a:pt x="62494" y="90488"/>
                  <a:pt x="62828" y="90488"/>
                  <a:pt x="63163" y="90397"/>
                </a:cubicBezTo>
                <a:cubicBezTo>
                  <a:pt x="63436" y="90336"/>
                  <a:pt x="63710" y="90184"/>
                  <a:pt x="63923" y="89971"/>
                </a:cubicBezTo>
                <a:cubicBezTo>
                  <a:pt x="64075" y="89819"/>
                  <a:pt x="64318" y="89697"/>
                  <a:pt x="64530" y="89667"/>
                </a:cubicBezTo>
                <a:cubicBezTo>
                  <a:pt x="64622" y="89667"/>
                  <a:pt x="64743" y="89697"/>
                  <a:pt x="64804" y="89728"/>
                </a:cubicBezTo>
                <a:cubicBezTo>
                  <a:pt x="64926" y="89789"/>
                  <a:pt x="64986" y="89971"/>
                  <a:pt x="64926" y="90062"/>
                </a:cubicBezTo>
                <a:cubicBezTo>
                  <a:pt x="64774" y="90184"/>
                  <a:pt x="64622" y="90305"/>
                  <a:pt x="64500" y="90457"/>
                </a:cubicBezTo>
                <a:cubicBezTo>
                  <a:pt x="64409" y="90549"/>
                  <a:pt x="64470" y="90640"/>
                  <a:pt x="64500" y="90701"/>
                </a:cubicBezTo>
                <a:cubicBezTo>
                  <a:pt x="64561" y="90822"/>
                  <a:pt x="64652" y="90853"/>
                  <a:pt x="64743" y="90822"/>
                </a:cubicBezTo>
                <a:cubicBezTo>
                  <a:pt x="64895" y="90761"/>
                  <a:pt x="65047" y="90670"/>
                  <a:pt x="65199" y="90640"/>
                </a:cubicBezTo>
                <a:cubicBezTo>
                  <a:pt x="65412" y="90579"/>
                  <a:pt x="65534" y="90457"/>
                  <a:pt x="65564" y="90245"/>
                </a:cubicBezTo>
                <a:cubicBezTo>
                  <a:pt x="65564" y="90184"/>
                  <a:pt x="65594" y="90123"/>
                  <a:pt x="65625" y="90062"/>
                </a:cubicBezTo>
                <a:cubicBezTo>
                  <a:pt x="65655" y="89971"/>
                  <a:pt x="65837" y="89849"/>
                  <a:pt x="65959" y="89880"/>
                </a:cubicBezTo>
                <a:cubicBezTo>
                  <a:pt x="66050" y="89880"/>
                  <a:pt x="66141" y="89941"/>
                  <a:pt x="66141" y="90032"/>
                </a:cubicBezTo>
                <a:cubicBezTo>
                  <a:pt x="66233" y="90275"/>
                  <a:pt x="66385" y="90427"/>
                  <a:pt x="66658" y="90457"/>
                </a:cubicBezTo>
                <a:cubicBezTo>
                  <a:pt x="66780" y="90457"/>
                  <a:pt x="66901" y="90488"/>
                  <a:pt x="67053" y="90518"/>
                </a:cubicBezTo>
                <a:cubicBezTo>
                  <a:pt x="67266" y="90549"/>
                  <a:pt x="67388" y="90701"/>
                  <a:pt x="67448" y="90883"/>
                </a:cubicBezTo>
                <a:cubicBezTo>
                  <a:pt x="67448" y="90913"/>
                  <a:pt x="67448" y="90944"/>
                  <a:pt x="67448" y="90974"/>
                </a:cubicBezTo>
                <a:cubicBezTo>
                  <a:pt x="67509" y="91126"/>
                  <a:pt x="67600" y="91187"/>
                  <a:pt x="67752" y="91187"/>
                </a:cubicBezTo>
                <a:cubicBezTo>
                  <a:pt x="68056" y="91156"/>
                  <a:pt x="68360" y="91156"/>
                  <a:pt x="68664" y="91126"/>
                </a:cubicBezTo>
                <a:cubicBezTo>
                  <a:pt x="68938" y="91096"/>
                  <a:pt x="69181" y="91096"/>
                  <a:pt x="69424" y="91278"/>
                </a:cubicBezTo>
                <a:cubicBezTo>
                  <a:pt x="69789" y="91552"/>
                  <a:pt x="70306" y="91339"/>
                  <a:pt x="70610" y="91096"/>
                </a:cubicBezTo>
                <a:cubicBezTo>
                  <a:pt x="70670" y="91035"/>
                  <a:pt x="70670" y="90913"/>
                  <a:pt x="70701" y="90822"/>
                </a:cubicBezTo>
                <a:cubicBezTo>
                  <a:pt x="70731" y="90761"/>
                  <a:pt x="70822" y="90731"/>
                  <a:pt x="70883" y="90792"/>
                </a:cubicBezTo>
                <a:cubicBezTo>
                  <a:pt x="71005" y="90913"/>
                  <a:pt x="71126" y="90974"/>
                  <a:pt x="71309" y="90974"/>
                </a:cubicBezTo>
                <a:cubicBezTo>
                  <a:pt x="71613" y="90944"/>
                  <a:pt x="71917" y="90913"/>
                  <a:pt x="72190" y="91004"/>
                </a:cubicBezTo>
                <a:cubicBezTo>
                  <a:pt x="72251" y="91004"/>
                  <a:pt x="72281" y="91035"/>
                  <a:pt x="72281" y="91065"/>
                </a:cubicBezTo>
                <a:cubicBezTo>
                  <a:pt x="72312" y="91126"/>
                  <a:pt x="72281" y="91156"/>
                  <a:pt x="72221" y="91187"/>
                </a:cubicBezTo>
                <a:cubicBezTo>
                  <a:pt x="72190" y="91217"/>
                  <a:pt x="72160" y="91217"/>
                  <a:pt x="72129" y="91217"/>
                </a:cubicBezTo>
                <a:cubicBezTo>
                  <a:pt x="72038" y="91248"/>
                  <a:pt x="71917" y="91278"/>
                  <a:pt x="71947" y="91369"/>
                </a:cubicBezTo>
                <a:cubicBezTo>
                  <a:pt x="71947" y="91460"/>
                  <a:pt x="72069" y="91521"/>
                  <a:pt x="72129" y="91552"/>
                </a:cubicBezTo>
                <a:cubicBezTo>
                  <a:pt x="72373" y="91673"/>
                  <a:pt x="72616" y="91795"/>
                  <a:pt x="72859" y="91886"/>
                </a:cubicBezTo>
                <a:cubicBezTo>
                  <a:pt x="73132" y="92008"/>
                  <a:pt x="73284" y="92160"/>
                  <a:pt x="73284" y="92463"/>
                </a:cubicBezTo>
                <a:cubicBezTo>
                  <a:pt x="73284" y="92585"/>
                  <a:pt x="73376" y="92615"/>
                  <a:pt x="73467" y="92646"/>
                </a:cubicBezTo>
                <a:cubicBezTo>
                  <a:pt x="73649" y="92646"/>
                  <a:pt x="73801" y="92646"/>
                  <a:pt x="73953" y="92707"/>
                </a:cubicBezTo>
                <a:cubicBezTo>
                  <a:pt x="74135" y="92767"/>
                  <a:pt x="74348" y="92828"/>
                  <a:pt x="74500" y="92950"/>
                </a:cubicBezTo>
                <a:cubicBezTo>
                  <a:pt x="74713" y="93132"/>
                  <a:pt x="74926" y="93345"/>
                  <a:pt x="75139" y="93558"/>
                </a:cubicBezTo>
                <a:cubicBezTo>
                  <a:pt x="75260" y="93649"/>
                  <a:pt x="75321" y="93801"/>
                  <a:pt x="75382" y="93953"/>
                </a:cubicBezTo>
                <a:cubicBezTo>
                  <a:pt x="75382" y="94014"/>
                  <a:pt x="75443" y="94074"/>
                  <a:pt x="75473" y="94105"/>
                </a:cubicBezTo>
                <a:cubicBezTo>
                  <a:pt x="75898" y="94166"/>
                  <a:pt x="76172" y="94470"/>
                  <a:pt x="76506" y="94652"/>
                </a:cubicBezTo>
                <a:cubicBezTo>
                  <a:pt x="76598" y="94713"/>
                  <a:pt x="76689" y="94743"/>
                  <a:pt x="76780" y="94743"/>
                </a:cubicBezTo>
                <a:cubicBezTo>
                  <a:pt x="77145" y="94743"/>
                  <a:pt x="77540" y="94774"/>
                  <a:pt x="77905" y="94743"/>
                </a:cubicBezTo>
                <a:cubicBezTo>
                  <a:pt x="78269" y="94743"/>
                  <a:pt x="78634" y="94774"/>
                  <a:pt x="78968" y="94926"/>
                </a:cubicBezTo>
                <a:cubicBezTo>
                  <a:pt x="79060" y="94986"/>
                  <a:pt x="79151" y="95017"/>
                  <a:pt x="79242" y="95047"/>
                </a:cubicBezTo>
                <a:cubicBezTo>
                  <a:pt x="80032" y="95169"/>
                  <a:pt x="80579" y="95716"/>
                  <a:pt x="81127" y="96233"/>
                </a:cubicBezTo>
                <a:cubicBezTo>
                  <a:pt x="81248" y="96354"/>
                  <a:pt x="81339" y="96536"/>
                  <a:pt x="81400" y="96719"/>
                </a:cubicBezTo>
                <a:cubicBezTo>
                  <a:pt x="81461" y="97114"/>
                  <a:pt x="81643" y="97448"/>
                  <a:pt x="81917" y="97722"/>
                </a:cubicBezTo>
                <a:cubicBezTo>
                  <a:pt x="82069" y="97874"/>
                  <a:pt x="82130" y="98056"/>
                  <a:pt x="82251" y="98178"/>
                </a:cubicBezTo>
                <a:cubicBezTo>
                  <a:pt x="82373" y="98330"/>
                  <a:pt x="82403" y="98482"/>
                  <a:pt x="82342" y="98634"/>
                </a:cubicBezTo>
                <a:cubicBezTo>
                  <a:pt x="82312" y="98877"/>
                  <a:pt x="82221" y="99120"/>
                  <a:pt x="82160" y="99363"/>
                </a:cubicBezTo>
                <a:cubicBezTo>
                  <a:pt x="81856" y="99424"/>
                  <a:pt x="81613" y="99546"/>
                  <a:pt x="81400" y="99728"/>
                </a:cubicBezTo>
                <a:cubicBezTo>
                  <a:pt x="81552" y="99728"/>
                  <a:pt x="81674" y="99758"/>
                  <a:pt x="81765" y="99910"/>
                </a:cubicBezTo>
                <a:cubicBezTo>
                  <a:pt x="81978" y="99698"/>
                  <a:pt x="82251" y="99698"/>
                  <a:pt x="82525" y="99728"/>
                </a:cubicBezTo>
                <a:cubicBezTo>
                  <a:pt x="82525" y="99728"/>
                  <a:pt x="82525" y="99758"/>
                  <a:pt x="82525" y="99758"/>
                </a:cubicBezTo>
                <a:lnTo>
                  <a:pt x="82585" y="99758"/>
                </a:lnTo>
                <a:lnTo>
                  <a:pt x="82555" y="99728"/>
                </a:lnTo>
                <a:cubicBezTo>
                  <a:pt x="82555" y="99728"/>
                  <a:pt x="82555" y="99728"/>
                  <a:pt x="82525" y="99728"/>
                </a:cubicBezTo>
                <a:cubicBezTo>
                  <a:pt x="82555" y="99667"/>
                  <a:pt x="82555" y="99637"/>
                  <a:pt x="82585" y="99576"/>
                </a:cubicBezTo>
                <a:cubicBezTo>
                  <a:pt x="82829" y="99637"/>
                  <a:pt x="83072" y="99698"/>
                  <a:pt x="83315" y="99789"/>
                </a:cubicBezTo>
                <a:cubicBezTo>
                  <a:pt x="83467" y="99850"/>
                  <a:pt x="83649" y="100002"/>
                  <a:pt x="83589" y="100245"/>
                </a:cubicBezTo>
                <a:cubicBezTo>
                  <a:pt x="83558" y="100306"/>
                  <a:pt x="83558" y="100366"/>
                  <a:pt x="83528" y="100427"/>
                </a:cubicBezTo>
                <a:cubicBezTo>
                  <a:pt x="83528" y="100518"/>
                  <a:pt x="83528" y="100579"/>
                  <a:pt x="83589" y="100579"/>
                </a:cubicBezTo>
                <a:cubicBezTo>
                  <a:pt x="83619" y="100579"/>
                  <a:pt x="83680" y="100549"/>
                  <a:pt x="83680" y="100518"/>
                </a:cubicBezTo>
                <a:cubicBezTo>
                  <a:pt x="83832" y="100275"/>
                  <a:pt x="84044" y="100214"/>
                  <a:pt x="84348" y="100214"/>
                </a:cubicBezTo>
                <a:cubicBezTo>
                  <a:pt x="84683" y="100245"/>
                  <a:pt x="85017" y="100336"/>
                  <a:pt x="85321" y="100458"/>
                </a:cubicBezTo>
                <a:cubicBezTo>
                  <a:pt x="85716" y="100609"/>
                  <a:pt x="86051" y="100853"/>
                  <a:pt x="86507" y="100883"/>
                </a:cubicBezTo>
                <a:cubicBezTo>
                  <a:pt x="86628" y="100913"/>
                  <a:pt x="86750" y="101035"/>
                  <a:pt x="86810" y="101126"/>
                </a:cubicBezTo>
                <a:cubicBezTo>
                  <a:pt x="86871" y="101278"/>
                  <a:pt x="86932" y="101430"/>
                  <a:pt x="86993" y="101582"/>
                </a:cubicBezTo>
                <a:cubicBezTo>
                  <a:pt x="87023" y="101673"/>
                  <a:pt x="87114" y="101734"/>
                  <a:pt x="87206" y="101673"/>
                </a:cubicBezTo>
                <a:cubicBezTo>
                  <a:pt x="87327" y="101643"/>
                  <a:pt x="87449" y="101552"/>
                  <a:pt x="87570" y="101521"/>
                </a:cubicBezTo>
                <a:cubicBezTo>
                  <a:pt x="87662" y="101491"/>
                  <a:pt x="87753" y="101461"/>
                  <a:pt x="87844" y="101491"/>
                </a:cubicBezTo>
                <a:cubicBezTo>
                  <a:pt x="88634" y="101673"/>
                  <a:pt x="89425" y="101825"/>
                  <a:pt x="90215" y="101795"/>
                </a:cubicBezTo>
                <a:cubicBezTo>
                  <a:pt x="90458" y="101795"/>
                  <a:pt x="90671" y="101856"/>
                  <a:pt x="90884" y="101947"/>
                </a:cubicBezTo>
                <a:cubicBezTo>
                  <a:pt x="91339" y="102220"/>
                  <a:pt x="91856" y="102403"/>
                  <a:pt x="92160" y="102859"/>
                </a:cubicBezTo>
                <a:cubicBezTo>
                  <a:pt x="92343" y="103132"/>
                  <a:pt x="92707" y="103193"/>
                  <a:pt x="92981" y="103406"/>
                </a:cubicBezTo>
                <a:cubicBezTo>
                  <a:pt x="93163" y="103558"/>
                  <a:pt x="93406" y="103649"/>
                  <a:pt x="93710" y="103649"/>
                </a:cubicBezTo>
                <a:cubicBezTo>
                  <a:pt x="93862" y="103619"/>
                  <a:pt x="94014" y="103710"/>
                  <a:pt x="94166" y="103771"/>
                </a:cubicBezTo>
                <a:cubicBezTo>
                  <a:pt x="94257" y="103801"/>
                  <a:pt x="94349" y="103862"/>
                  <a:pt x="94379" y="103953"/>
                </a:cubicBezTo>
                <a:cubicBezTo>
                  <a:pt x="94561" y="104348"/>
                  <a:pt x="94713" y="104774"/>
                  <a:pt x="94865" y="105199"/>
                </a:cubicBezTo>
                <a:cubicBezTo>
                  <a:pt x="94957" y="105442"/>
                  <a:pt x="94835" y="106172"/>
                  <a:pt x="94713" y="106506"/>
                </a:cubicBezTo>
                <a:cubicBezTo>
                  <a:pt x="94592" y="106810"/>
                  <a:pt x="94379" y="107114"/>
                  <a:pt x="94136" y="107357"/>
                </a:cubicBezTo>
                <a:cubicBezTo>
                  <a:pt x="93893" y="107631"/>
                  <a:pt x="93619" y="107874"/>
                  <a:pt x="93346" y="108117"/>
                </a:cubicBezTo>
                <a:cubicBezTo>
                  <a:pt x="93133" y="108300"/>
                  <a:pt x="92950" y="108512"/>
                  <a:pt x="92829" y="108786"/>
                </a:cubicBezTo>
                <a:cubicBezTo>
                  <a:pt x="92798" y="108877"/>
                  <a:pt x="92738" y="108938"/>
                  <a:pt x="92707" y="109029"/>
                </a:cubicBezTo>
                <a:cubicBezTo>
                  <a:pt x="92555" y="109485"/>
                  <a:pt x="92282" y="109819"/>
                  <a:pt x="91826" y="110032"/>
                </a:cubicBezTo>
                <a:cubicBezTo>
                  <a:pt x="91643" y="110093"/>
                  <a:pt x="91583" y="110275"/>
                  <a:pt x="91583" y="110427"/>
                </a:cubicBezTo>
                <a:cubicBezTo>
                  <a:pt x="91583" y="110762"/>
                  <a:pt x="91613" y="111126"/>
                  <a:pt x="91613" y="111461"/>
                </a:cubicBezTo>
                <a:cubicBezTo>
                  <a:pt x="91613" y="111977"/>
                  <a:pt x="91613" y="112464"/>
                  <a:pt x="91613" y="112980"/>
                </a:cubicBezTo>
                <a:cubicBezTo>
                  <a:pt x="91583" y="113376"/>
                  <a:pt x="91552" y="113801"/>
                  <a:pt x="91279" y="114136"/>
                </a:cubicBezTo>
                <a:cubicBezTo>
                  <a:pt x="91127" y="114348"/>
                  <a:pt x="91127" y="114561"/>
                  <a:pt x="91157" y="114804"/>
                </a:cubicBezTo>
                <a:cubicBezTo>
                  <a:pt x="91218" y="115078"/>
                  <a:pt x="91127" y="115351"/>
                  <a:pt x="90944" y="115595"/>
                </a:cubicBezTo>
                <a:cubicBezTo>
                  <a:pt x="90732" y="115898"/>
                  <a:pt x="90549" y="116263"/>
                  <a:pt x="90367" y="116598"/>
                </a:cubicBezTo>
                <a:cubicBezTo>
                  <a:pt x="90276" y="116719"/>
                  <a:pt x="90245" y="116871"/>
                  <a:pt x="90276" y="117053"/>
                </a:cubicBezTo>
                <a:cubicBezTo>
                  <a:pt x="90336" y="117175"/>
                  <a:pt x="90276" y="117297"/>
                  <a:pt x="90154" y="117357"/>
                </a:cubicBezTo>
                <a:cubicBezTo>
                  <a:pt x="90002" y="117479"/>
                  <a:pt x="89759" y="117540"/>
                  <a:pt x="89668" y="117692"/>
                </a:cubicBezTo>
                <a:cubicBezTo>
                  <a:pt x="89394" y="117996"/>
                  <a:pt x="89060" y="118057"/>
                  <a:pt x="88695" y="118057"/>
                </a:cubicBezTo>
                <a:cubicBezTo>
                  <a:pt x="88482" y="118087"/>
                  <a:pt x="88300" y="118026"/>
                  <a:pt x="88087" y="118057"/>
                </a:cubicBezTo>
                <a:cubicBezTo>
                  <a:pt x="87905" y="118087"/>
                  <a:pt x="87722" y="118117"/>
                  <a:pt x="87510" y="118087"/>
                </a:cubicBezTo>
                <a:cubicBezTo>
                  <a:pt x="87449" y="118057"/>
                  <a:pt x="87358" y="118117"/>
                  <a:pt x="87358" y="118148"/>
                </a:cubicBezTo>
                <a:cubicBezTo>
                  <a:pt x="87297" y="118360"/>
                  <a:pt x="87114" y="118452"/>
                  <a:pt x="86993" y="118573"/>
                </a:cubicBezTo>
                <a:cubicBezTo>
                  <a:pt x="86810" y="118756"/>
                  <a:pt x="86628" y="118816"/>
                  <a:pt x="86385" y="118908"/>
                </a:cubicBezTo>
                <a:cubicBezTo>
                  <a:pt x="85990" y="119029"/>
                  <a:pt x="85595" y="119242"/>
                  <a:pt x="85291" y="119546"/>
                </a:cubicBezTo>
                <a:cubicBezTo>
                  <a:pt x="85108" y="119728"/>
                  <a:pt x="84926" y="119880"/>
                  <a:pt x="84713" y="120063"/>
                </a:cubicBezTo>
                <a:cubicBezTo>
                  <a:pt x="84227" y="120458"/>
                  <a:pt x="84105" y="120944"/>
                  <a:pt x="84196" y="121522"/>
                </a:cubicBezTo>
                <a:cubicBezTo>
                  <a:pt x="84227" y="121582"/>
                  <a:pt x="84227" y="121643"/>
                  <a:pt x="84257" y="121704"/>
                </a:cubicBezTo>
                <a:cubicBezTo>
                  <a:pt x="84500" y="122160"/>
                  <a:pt x="84348" y="122585"/>
                  <a:pt x="84075" y="122950"/>
                </a:cubicBezTo>
                <a:cubicBezTo>
                  <a:pt x="83680" y="123497"/>
                  <a:pt x="83376" y="124075"/>
                  <a:pt x="83102" y="124683"/>
                </a:cubicBezTo>
                <a:cubicBezTo>
                  <a:pt x="83041" y="124835"/>
                  <a:pt x="82950" y="124987"/>
                  <a:pt x="82768" y="124987"/>
                </a:cubicBezTo>
                <a:cubicBezTo>
                  <a:pt x="82737" y="124896"/>
                  <a:pt x="82737" y="124835"/>
                  <a:pt x="82707" y="124744"/>
                </a:cubicBezTo>
                <a:cubicBezTo>
                  <a:pt x="82677" y="124683"/>
                  <a:pt x="82646" y="124622"/>
                  <a:pt x="82585" y="124622"/>
                </a:cubicBezTo>
                <a:cubicBezTo>
                  <a:pt x="82555" y="124622"/>
                  <a:pt x="82464" y="124652"/>
                  <a:pt x="82434" y="124713"/>
                </a:cubicBezTo>
                <a:cubicBezTo>
                  <a:pt x="82282" y="124896"/>
                  <a:pt x="82221" y="125139"/>
                  <a:pt x="82160" y="125382"/>
                </a:cubicBezTo>
                <a:cubicBezTo>
                  <a:pt x="82069" y="125412"/>
                  <a:pt x="81978" y="125412"/>
                  <a:pt x="81917" y="125443"/>
                </a:cubicBezTo>
                <a:cubicBezTo>
                  <a:pt x="81704" y="125564"/>
                  <a:pt x="81674" y="125686"/>
                  <a:pt x="81765" y="125959"/>
                </a:cubicBezTo>
                <a:cubicBezTo>
                  <a:pt x="81765" y="125959"/>
                  <a:pt x="81765" y="125929"/>
                  <a:pt x="81765" y="125929"/>
                </a:cubicBezTo>
                <a:cubicBezTo>
                  <a:pt x="81765" y="125959"/>
                  <a:pt x="81765" y="125959"/>
                  <a:pt x="81765" y="125959"/>
                </a:cubicBezTo>
                <a:lnTo>
                  <a:pt x="81734" y="125959"/>
                </a:lnTo>
                <a:cubicBezTo>
                  <a:pt x="81674" y="126263"/>
                  <a:pt x="81582" y="126567"/>
                  <a:pt x="81491" y="126871"/>
                </a:cubicBezTo>
                <a:cubicBezTo>
                  <a:pt x="81430" y="127145"/>
                  <a:pt x="81309" y="127388"/>
                  <a:pt x="81066" y="127601"/>
                </a:cubicBezTo>
                <a:cubicBezTo>
                  <a:pt x="80823" y="127753"/>
                  <a:pt x="80762" y="128026"/>
                  <a:pt x="80640" y="128239"/>
                </a:cubicBezTo>
                <a:cubicBezTo>
                  <a:pt x="80367" y="128665"/>
                  <a:pt x="79971" y="128817"/>
                  <a:pt x="79485" y="128817"/>
                </a:cubicBezTo>
                <a:cubicBezTo>
                  <a:pt x="79272" y="128817"/>
                  <a:pt x="79060" y="128817"/>
                  <a:pt x="78877" y="128817"/>
                </a:cubicBezTo>
                <a:cubicBezTo>
                  <a:pt x="78786" y="128786"/>
                  <a:pt x="78664" y="128786"/>
                  <a:pt x="78573" y="128756"/>
                </a:cubicBezTo>
                <a:cubicBezTo>
                  <a:pt x="78148" y="128513"/>
                  <a:pt x="77661" y="128513"/>
                  <a:pt x="77205" y="128452"/>
                </a:cubicBezTo>
                <a:cubicBezTo>
                  <a:pt x="77175" y="128452"/>
                  <a:pt x="77175" y="128421"/>
                  <a:pt x="77175" y="128421"/>
                </a:cubicBezTo>
                <a:cubicBezTo>
                  <a:pt x="77145" y="128421"/>
                  <a:pt x="77145" y="128391"/>
                  <a:pt x="77145" y="128391"/>
                </a:cubicBezTo>
                <a:cubicBezTo>
                  <a:pt x="77145" y="128391"/>
                  <a:pt x="77145" y="128391"/>
                  <a:pt x="77145" y="128391"/>
                </a:cubicBezTo>
                <a:cubicBezTo>
                  <a:pt x="77114" y="128361"/>
                  <a:pt x="77114" y="128361"/>
                  <a:pt x="77084" y="128361"/>
                </a:cubicBezTo>
                <a:cubicBezTo>
                  <a:pt x="77114" y="128361"/>
                  <a:pt x="77114" y="128391"/>
                  <a:pt x="77145" y="128391"/>
                </a:cubicBezTo>
                <a:cubicBezTo>
                  <a:pt x="77145" y="128421"/>
                  <a:pt x="77145" y="128421"/>
                  <a:pt x="77145" y="128452"/>
                </a:cubicBezTo>
                <a:cubicBezTo>
                  <a:pt x="77145" y="128452"/>
                  <a:pt x="77175" y="128452"/>
                  <a:pt x="77205" y="128452"/>
                </a:cubicBezTo>
                <a:cubicBezTo>
                  <a:pt x="77388" y="128665"/>
                  <a:pt x="77661" y="128756"/>
                  <a:pt x="77874" y="128938"/>
                </a:cubicBezTo>
                <a:cubicBezTo>
                  <a:pt x="78057" y="129090"/>
                  <a:pt x="78178" y="129273"/>
                  <a:pt x="78057" y="129516"/>
                </a:cubicBezTo>
                <a:cubicBezTo>
                  <a:pt x="78026" y="129607"/>
                  <a:pt x="78026" y="129698"/>
                  <a:pt x="78026" y="129789"/>
                </a:cubicBezTo>
                <a:cubicBezTo>
                  <a:pt x="77996" y="129880"/>
                  <a:pt x="78026" y="129972"/>
                  <a:pt x="78148" y="130032"/>
                </a:cubicBezTo>
                <a:cubicBezTo>
                  <a:pt x="78209" y="130093"/>
                  <a:pt x="78300" y="130124"/>
                  <a:pt x="78391" y="130154"/>
                </a:cubicBezTo>
                <a:cubicBezTo>
                  <a:pt x="78543" y="130245"/>
                  <a:pt x="78634" y="130428"/>
                  <a:pt x="78604" y="130580"/>
                </a:cubicBezTo>
                <a:cubicBezTo>
                  <a:pt x="78573" y="130701"/>
                  <a:pt x="78543" y="130823"/>
                  <a:pt x="78482" y="130944"/>
                </a:cubicBezTo>
                <a:cubicBezTo>
                  <a:pt x="78391" y="131127"/>
                  <a:pt x="78239" y="131339"/>
                  <a:pt x="78209" y="131522"/>
                </a:cubicBezTo>
                <a:cubicBezTo>
                  <a:pt x="78117" y="131917"/>
                  <a:pt x="77874" y="132069"/>
                  <a:pt x="77540" y="132190"/>
                </a:cubicBezTo>
                <a:cubicBezTo>
                  <a:pt x="77357" y="132282"/>
                  <a:pt x="77175" y="132312"/>
                  <a:pt x="76993" y="132403"/>
                </a:cubicBezTo>
                <a:cubicBezTo>
                  <a:pt x="76294" y="132646"/>
                  <a:pt x="75564" y="132707"/>
                  <a:pt x="74835" y="132555"/>
                </a:cubicBezTo>
                <a:cubicBezTo>
                  <a:pt x="74652" y="132525"/>
                  <a:pt x="74531" y="132646"/>
                  <a:pt x="74591" y="132859"/>
                </a:cubicBezTo>
                <a:cubicBezTo>
                  <a:pt x="74591" y="132920"/>
                  <a:pt x="74622" y="132981"/>
                  <a:pt x="74622" y="133042"/>
                </a:cubicBezTo>
                <a:cubicBezTo>
                  <a:pt x="74652" y="133072"/>
                  <a:pt x="74683" y="133102"/>
                  <a:pt x="74652" y="133133"/>
                </a:cubicBezTo>
                <a:cubicBezTo>
                  <a:pt x="74622" y="133346"/>
                  <a:pt x="74591" y="133558"/>
                  <a:pt x="74561" y="133771"/>
                </a:cubicBezTo>
                <a:cubicBezTo>
                  <a:pt x="74561" y="133953"/>
                  <a:pt x="74652" y="134136"/>
                  <a:pt x="74652" y="134349"/>
                </a:cubicBezTo>
                <a:cubicBezTo>
                  <a:pt x="74652" y="134592"/>
                  <a:pt x="74348" y="134865"/>
                  <a:pt x="74044" y="134896"/>
                </a:cubicBezTo>
                <a:cubicBezTo>
                  <a:pt x="73801" y="134956"/>
                  <a:pt x="73528" y="134926"/>
                  <a:pt x="73284" y="134774"/>
                </a:cubicBezTo>
                <a:cubicBezTo>
                  <a:pt x="73102" y="134683"/>
                  <a:pt x="72920" y="134622"/>
                  <a:pt x="72737" y="134561"/>
                </a:cubicBezTo>
                <a:cubicBezTo>
                  <a:pt x="72616" y="134531"/>
                  <a:pt x="72433" y="134653"/>
                  <a:pt x="72464" y="134774"/>
                </a:cubicBezTo>
                <a:cubicBezTo>
                  <a:pt x="72464" y="134835"/>
                  <a:pt x="72494" y="134896"/>
                  <a:pt x="72525" y="134956"/>
                </a:cubicBezTo>
                <a:cubicBezTo>
                  <a:pt x="72555" y="135139"/>
                  <a:pt x="72616" y="135321"/>
                  <a:pt x="72646" y="135504"/>
                </a:cubicBezTo>
                <a:cubicBezTo>
                  <a:pt x="72737" y="135808"/>
                  <a:pt x="73041" y="135929"/>
                  <a:pt x="73345" y="135808"/>
                </a:cubicBezTo>
                <a:cubicBezTo>
                  <a:pt x="73406" y="135777"/>
                  <a:pt x="73467" y="135747"/>
                  <a:pt x="73528" y="135716"/>
                </a:cubicBezTo>
                <a:cubicBezTo>
                  <a:pt x="73619" y="135686"/>
                  <a:pt x="73740" y="135716"/>
                  <a:pt x="73771" y="135808"/>
                </a:cubicBezTo>
                <a:cubicBezTo>
                  <a:pt x="73832" y="135960"/>
                  <a:pt x="73862" y="136112"/>
                  <a:pt x="73892" y="136263"/>
                </a:cubicBezTo>
                <a:cubicBezTo>
                  <a:pt x="73953" y="136446"/>
                  <a:pt x="73801" y="136598"/>
                  <a:pt x="73558" y="136628"/>
                </a:cubicBezTo>
                <a:cubicBezTo>
                  <a:pt x="73497" y="136628"/>
                  <a:pt x="73436" y="136598"/>
                  <a:pt x="73345" y="136598"/>
                </a:cubicBezTo>
                <a:cubicBezTo>
                  <a:pt x="73376" y="136598"/>
                  <a:pt x="73376" y="136567"/>
                  <a:pt x="73376" y="136567"/>
                </a:cubicBezTo>
                <a:cubicBezTo>
                  <a:pt x="73376" y="136567"/>
                  <a:pt x="73345" y="136567"/>
                  <a:pt x="73315" y="136567"/>
                </a:cubicBezTo>
                <a:cubicBezTo>
                  <a:pt x="73284" y="136507"/>
                  <a:pt x="73254" y="136446"/>
                  <a:pt x="73193" y="136385"/>
                </a:cubicBezTo>
                <a:cubicBezTo>
                  <a:pt x="73193" y="136355"/>
                  <a:pt x="73132" y="136385"/>
                  <a:pt x="73102" y="136385"/>
                </a:cubicBezTo>
                <a:cubicBezTo>
                  <a:pt x="73041" y="136446"/>
                  <a:pt x="73041" y="136507"/>
                  <a:pt x="73102" y="136537"/>
                </a:cubicBezTo>
                <a:cubicBezTo>
                  <a:pt x="73163" y="136567"/>
                  <a:pt x="73254" y="136567"/>
                  <a:pt x="73315" y="136567"/>
                </a:cubicBezTo>
                <a:cubicBezTo>
                  <a:pt x="73345" y="136567"/>
                  <a:pt x="73345" y="136598"/>
                  <a:pt x="73345" y="136598"/>
                </a:cubicBezTo>
                <a:cubicBezTo>
                  <a:pt x="73345" y="136598"/>
                  <a:pt x="73345" y="136598"/>
                  <a:pt x="73345" y="136598"/>
                </a:cubicBezTo>
                <a:cubicBezTo>
                  <a:pt x="73254" y="136750"/>
                  <a:pt x="73132" y="136871"/>
                  <a:pt x="73011" y="136993"/>
                </a:cubicBezTo>
                <a:cubicBezTo>
                  <a:pt x="72798" y="137206"/>
                  <a:pt x="72737" y="137419"/>
                  <a:pt x="72768" y="137692"/>
                </a:cubicBezTo>
                <a:cubicBezTo>
                  <a:pt x="72768" y="137783"/>
                  <a:pt x="72798" y="137874"/>
                  <a:pt x="72828" y="137966"/>
                </a:cubicBezTo>
                <a:cubicBezTo>
                  <a:pt x="72950" y="138270"/>
                  <a:pt x="72737" y="138513"/>
                  <a:pt x="72676" y="138786"/>
                </a:cubicBezTo>
                <a:cubicBezTo>
                  <a:pt x="72676" y="138817"/>
                  <a:pt x="72616" y="138878"/>
                  <a:pt x="72555" y="138908"/>
                </a:cubicBezTo>
                <a:cubicBezTo>
                  <a:pt x="72342" y="138999"/>
                  <a:pt x="72129" y="139060"/>
                  <a:pt x="71917" y="139181"/>
                </a:cubicBezTo>
                <a:cubicBezTo>
                  <a:pt x="71795" y="139242"/>
                  <a:pt x="71673" y="139364"/>
                  <a:pt x="71582" y="139485"/>
                </a:cubicBezTo>
                <a:cubicBezTo>
                  <a:pt x="71309" y="139820"/>
                  <a:pt x="71339" y="140154"/>
                  <a:pt x="71673" y="140428"/>
                </a:cubicBezTo>
                <a:cubicBezTo>
                  <a:pt x="71795" y="140549"/>
                  <a:pt x="71977" y="140671"/>
                  <a:pt x="72129" y="140792"/>
                </a:cubicBezTo>
                <a:cubicBezTo>
                  <a:pt x="72251" y="140884"/>
                  <a:pt x="72403" y="140944"/>
                  <a:pt x="72585" y="140944"/>
                </a:cubicBezTo>
                <a:cubicBezTo>
                  <a:pt x="72920" y="140975"/>
                  <a:pt x="73011" y="141188"/>
                  <a:pt x="73072" y="141431"/>
                </a:cubicBezTo>
                <a:cubicBezTo>
                  <a:pt x="73102" y="141522"/>
                  <a:pt x="73102" y="141644"/>
                  <a:pt x="73132" y="141735"/>
                </a:cubicBezTo>
                <a:cubicBezTo>
                  <a:pt x="73132" y="141887"/>
                  <a:pt x="73102" y="142039"/>
                  <a:pt x="73011" y="142160"/>
                </a:cubicBezTo>
                <a:cubicBezTo>
                  <a:pt x="72828" y="142403"/>
                  <a:pt x="72646" y="142616"/>
                  <a:pt x="72433" y="142829"/>
                </a:cubicBezTo>
                <a:cubicBezTo>
                  <a:pt x="72221" y="143011"/>
                  <a:pt x="72129" y="143224"/>
                  <a:pt x="72160" y="143498"/>
                </a:cubicBezTo>
                <a:cubicBezTo>
                  <a:pt x="72190" y="143802"/>
                  <a:pt x="72069" y="144045"/>
                  <a:pt x="71795" y="144227"/>
                </a:cubicBezTo>
                <a:cubicBezTo>
                  <a:pt x="71704" y="144318"/>
                  <a:pt x="71613" y="144410"/>
                  <a:pt x="71521" y="144501"/>
                </a:cubicBezTo>
                <a:cubicBezTo>
                  <a:pt x="71339" y="144713"/>
                  <a:pt x="71278" y="144926"/>
                  <a:pt x="71369" y="145200"/>
                </a:cubicBezTo>
                <a:cubicBezTo>
                  <a:pt x="71461" y="145443"/>
                  <a:pt x="71491" y="145686"/>
                  <a:pt x="71613" y="145929"/>
                </a:cubicBezTo>
                <a:cubicBezTo>
                  <a:pt x="71734" y="146142"/>
                  <a:pt x="71917" y="146324"/>
                  <a:pt x="72069" y="146537"/>
                </a:cubicBezTo>
                <a:cubicBezTo>
                  <a:pt x="72099" y="146568"/>
                  <a:pt x="72069" y="146659"/>
                  <a:pt x="72038" y="146689"/>
                </a:cubicBezTo>
                <a:cubicBezTo>
                  <a:pt x="72008" y="146750"/>
                  <a:pt x="71947" y="146750"/>
                  <a:pt x="71886" y="146780"/>
                </a:cubicBezTo>
                <a:cubicBezTo>
                  <a:pt x="71856" y="146780"/>
                  <a:pt x="71825" y="146780"/>
                  <a:pt x="71795" y="146750"/>
                </a:cubicBezTo>
                <a:cubicBezTo>
                  <a:pt x="71552" y="146689"/>
                  <a:pt x="71461" y="146841"/>
                  <a:pt x="71369" y="147024"/>
                </a:cubicBezTo>
                <a:cubicBezTo>
                  <a:pt x="71369" y="147024"/>
                  <a:pt x="71339" y="147024"/>
                  <a:pt x="71339" y="147024"/>
                </a:cubicBezTo>
                <a:cubicBezTo>
                  <a:pt x="71339" y="147024"/>
                  <a:pt x="71309" y="147054"/>
                  <a:pt x="71309" y="147054"/>
                </a:cubicBezTo>
                <a:cubicBezTo>
                  <a:pt x="70974" y="147145"/>
                  <a:pt x="70792" y="147358"/>
                  <a:pt x="70762" y="147692"/>
                </a:cubicBezTo>
                <a:cubicBezTo>
                  <a:pt x="70731" y="147814"/>
                  <a:pt x="70731" y="147935"/>
                  <a:pt x="70731" y="148057"/>
                </a:cubicBezTo>
                <a:cubicBezTo>
                  <a:pt x="70731" y="148087"/>
                  <a:pt x="70792" y="148118"/>
                  <a:pt x="70822" y="148118"/>
                </a:cubicBezTo>
                <a:cubicBezTo>
                  <a:pt x="70822" y="148118"/>
                  <a:pt x="70853" y="148087"/>
                  <a:pt x="70883" y="148087"/>
                </a:cubicBezTo>
                <a:cubicBezTo>
                  <a:pt x="70883" y="148057"/>
                  <a:pt x="70883" y="148027"/>
                  <a:pt x="70883" y="147996"/>
                </a:cubicBezTo>
                <a:cubicBezTo>
                  <a:pt x="70914" y="147723"/>
                  <a:pt x="70914" y="147419"/>
                  <a:pt x="71248" y="147267"/>
                </a:cubicBezTo>
                <a:cubicBezTo>
                  <a:pt x="71309" y="147236"/>
                  <a:pt x="71309" y="147145"/>
                  <a:pt x="71309" y="147054"/>
                </a:cubicBezTo>
                <a:cubicBezTo>
                  <a:pt x="71339" y="147054"/>
                  <a:pt x="71339" y="147054"/>
                  <a:pt x="71369" y="147054"/>
                </a:cubicBezTo>
                <a:cubicBezTo>
                  <a:pt x="71369" y="147024"/>
                  <a:pt x="71369" y="147024"/>
                  <a:pt x="71369" y="147024"/>
                </a:cubicBezTo>
                <a:cubicBezTo>
                  <a:pt x="71491" y="146993"/>
                  <a:pt x="71613" y="146993"/>
                  <a:pt x="71734" y="146993"/>
                </a:cubicBezTo>
                <a:cubicBezTo>
                  <a:pt x="72160" y="147024"/>
                  <a:pt x="72373" y="147206"/>
                  <a:pt x="72464" y="147601"/>
                </a:cubicBezTo>
                <a:cubicBezTo>
                  <a:pt x="72494" y="147753"/>
                  <a:pt x="72555" y="147875"/>
                  <a:pt x="72646" y="148027"/>
                </a:cubicBezTo>
                <a:cubicBezTo>
                  <a:pt x="72828" y="148239"/>
                  <a:pt x="73102" y="148391"/>
                  <a:pt x="73284" y="148604"/>
                </a:cubicBezTo>
                <a:cubicBezTo>
                  <a:pt x="73345" y="148634"/>
                  <a:pt x="73406" y="148665"/>
                  <a:pt x="73467" y="148695"/>
                </a:cubicBezTo>
                <a:cubicBezTo>
                  <a:pt x="73862" y="148878"/>
                  <a:pt x="74287" y="149060"/>
                  <a:pt x="74713" y="149242"/>
                </a:cubicBezTo>
                <a:cubicBezTo>
                  <a:pt x="74835" y="149273"/>
                  <a:pt x="74987" y="149212"/>
                  <a:pt x="75078" y="149334"/>
                </a:cubicBezTo>
                <a:cubicBezTo>
                  <a:pt x="75108" y="149364"/>
                  <a:pt x="75108" y="149394"/>
                  <a:pt x="75108" y="149425"/>
                </a:cubicBezTo>
                <a:cubicBezTo>
                  <a:pt x="74895" y="149577"/>
                  <a:pt x="74683" y="149729"/>
                  <a:pt x="74470" y="149850"/>
                </a:cubicBezTo>
                <a:cubicBezTo>
                  <a:pt x="74379" y="149881"/>
                  <a:pt x="74227" y="149820"/>
                  <a:pt x="74105" y="149790"/>
                </a:cubicBezTo>
                <a:cubicBezTo>
                  <a:pt x="74014" y="149790"/>
                  <a:pt x="73953" y="149790"/>
                  <a:pt x="73923" y="149881"/>
                </a:cubicBezTo>
                <a:cubicBezTo>
                  <a:pt x="73923" y="150002"/>
                  <a:pt x="73832" y="150093"/>
                  <a:pt x="73710" y="150154"/>
                </a:cubicBezTo>
                <a:cubicBezTo>
                  <a:pt x="73528" y="150185"/>
                  <a:pt x="73345" y="150245"/>
                  <a:pt x="73163" y="150276"/>
                </a:cubicBezTo>
                <a:cubicBezTo>
                  <a:pt x="73163" y="150276"/>
                  <a:pt x="73163" y="150276"/>
                  <a:pt x="73163" y="150276"/>
                </a:cubicBezTo>
                <a:cubicBezTo>
                  <a:pt x="73132" y="150276"/>
                  <a:pt x="73132" y="150245"/>
                  <a:pt x="73132" y="150245"/>
                </a:cubicBezTo>
                <a:cubicBezTo>
                  <a:pt x="73102" y="150215"/>
                  <a:pt x="73102" y="150185"/>
                  <a:pt x="73072" y="150215"/>
                </a:cubicBezTo>
                <a:cubicBezTo>
                  <a:pt x="73102" y="150245"/>
                  <a:pt x="73102" y="150245"/>
                  <a:pt x="73132" y="150245"/>
                </a:cubicBezTo>
                <a:cubicBezTo>
                  <a:pt x="73132" y="150276"/>
                  <a:pt x="73132" y="150276"/>
                  <a:pt x="73132" y="150306"/>
                </a:cubicBezTo>
                <a:cubicBezTo>
                  <a:pt x="73132" y="150306"/>
                  <a:pt x="73163" y="150306"/>
                  <a:pt x="73163" y="150276"/>
                </a:cubicBezTo>
                <a:cubicBezTo>
                  <a:pt x="73224" y="150580"/>
                  <a:pt x="73224" y="150580"/>
                  <a:pt x="73011" y="150549"/>
                </a:cubicBezTo>
                <a:cubicBezTo>
                  <a:pt x="72889" y="150549"/>
                  <a:pt x="72737" y="150549"/>
                  <a:pt x="72616" y="150549"/>
                </a:cubicBezTo>
                <a:cubicBezTo>
                  <a:pt x="72525" y="150549"/>
                  <a:pt x="72433" y="150580"/>
                  <a:pt x="72342" y="150580"/>
                </a:cubicBezTo>
                <a:cubicBezTo>
                  <a:pt x="72221" y="150549"/>
                  <a:pt x="72069" y="150519"/>
                  <a:pt x="71977" y="150428"/>
                </a:cubicBezTo>
                <a:cubicBezTo>
                  <a:pt x="71856" y="150367"/>
                  <a:pt x="71886" y="150215"/>
                  <a:pt x="71886" y="150093"/>
                </a:cubicBezTo>
                <a:cubicBezTo>
                  <a:pt x="71886" y="150033"/>
                  <a:pt x="71886" y="149972"/>
                  <a:pt x="71856" y="149911"/>
                </a:cubicBezTo>
                <a:cubicBezTo>
                  <a:pt x="71856" y="149850"/>
                  <a:pt x="71765" y="149850"/>
                  <a:pt x="71704" y="149881"/>
                </a:cubicBezTo>
                <a:cubicBezTo>
                  <a:pt x="71521" y="149942"/>
                  <a:pt x="71430" y="150124"/>
                  <a:pt x="71339" y="150245"/>
                </a:cubicBezTo>
                <a:cubicBezTo>
                  <a:pt x="71187" y="150245"/>
                  <a:pt x="71066" y="150245"/>
                  <a:pt x="71005" y="150124"/>
                </a:cubicBezTo>
                <a:cubicBezTo>
                  <a:pt x="70914" y="149881"/>
                  <a:pt x="70762" y="149759"/>
                  <a:pt x="70518" y="149698"/>
                </a:cubicBezTo>
                <a:cubicBezTo>
                  <a:pt x="70427" y="149668"/>
                  <a:pt x="70397" y="149638"/>
                  <a:pt x="70427" y="149546"/>
                </a:cubicBezTo>
                <a:cubicBezTo>
                  <a:pt x="70488" y="149303"/>
                  <a:pt x="70336" y="149212"/>
                  <a:pt x="70123" y="149182"/>
                </a:cubicBezTo>
                <a:cubicBezTo>
                  <a:pt x="70062" y="149151"/>
                  <a:pt x="70002" y="149151"/>
                  <a:pt x="69941" y="149121"/>
                </a:cubicBezTo>
                <a:cubicBezTo>
                  <a:pt x="69941" y="149060"/>
                  <a:pt x="69941" y="149030"/>
                  <a:pt x="69971" y="148969"/>
                </a:cubicBezTo>
                <a:cubicBezTo>
                  <a:pt x="70002" y="148908"/>
                  <a:pt x="69971" y="148847"/>
                  <a:pt x="69910" y="148847"/>
                </a:cubicBezTo>
                <a:cubicBezTo>
                  <a:pt x="69880" y="148847"/>
                  <a:pt x="69850" y="148878"/>
                  <a:pt x="69850" y="148908"/>
                </a:cubicBezTo>
                <a:cubicBezTo>
                  <a:pt x="69789" y="148969"/>
                  <a:pt x="69759" y="149060"/>
                  <a:pt x="69728" y="149121"/>
                </a:cubicBezTo>
                <a:cubicBezTo>
                  <a:pt x="69607" y="149121"/>
                  <a:pt x="69455" y="149151"/>
                  <a:pt x="69363" y="149121"/>
                </a:cubicBezTo>
                <a:cubicBezTo>
                  <a:pt x="69181" y="149060"/>
                  <a:pt x="68968" y="148999"/>
                  <a:pt x="68847" y="148847"/>
                </a:cubicBezTo>
                <a:cubicBezTo>
                  <a:pt x="68512" y="148513"/>
                  <a:pt x="68087" y="148270"/>
                  <a:pt x="67692" y="147996"/>
                </a:cubicBezTo>
                <a:cubicBezTo>
                  <a:pt x="67661" y="147966"/>
                  <a:pt x="67631" y="147875"/>
                  <a:pt x="67631" y="147814"/>
                </a:cubicBezTo>
                <a:cubicBezTo>
                  <a:pt x="67631" y="147814"/>
                  <a:pt x="67692" y="147753"/>
                  <a:pt x="67722" y="147753"/>
                </a:cubicBezTo>
                <a:cubicBezTo>
                  <a:pt x="67783" y="147783"/>
                  <a:pt x="67844" y="147783"/>
                  <a:pt x="67904" y="147814"/>
                </a:cubicBezTo>
                <a:cubicBezTo>
                  <a:pt x="68148" y="147966"/>
                  <a:pt x="68421" y="147996"/>
                  <a:pt x="68695" y="147966"/>
                </a:cubicBezTo>
                <a:cubicBezTo>
                  <a:pt x="68695" y="147966"/>
                  <a:pt x="68725" y="147996"/>
                  <a:pt x="68725" y="147996"/>
                </a:cubicBezTo>
                <a:cubicBezTo>
                  <a:pt x="68755" y="147996"/>
                  <a:pt x="68755" y="147996"/>
                  <a:pt x="68755" y="148027"/>
                </a:cubicBezTo>
                <a:cubicBezTo>
                  <a:pt x="68786" y="148087"/>
                  <a:pt x="68816" y="148118"/>
                  <a:pt x="68877" y="148148"/>
                </a:cubicBezTo>
                <a:cubicBezTo>
                  <a:pt x="68907" y="148148"/>
                  <a:pt x="68907" y="148148"/>
                  <a:pt x="68907" y="148179"/>
                </a:cubicBezTo>
                <a:lnTo>
                  <a:pt x="68968" y="148209"/>
                </a:lnTo>
                <a:lnTo>
                  <a:pt x="68938" y="148148"/>
                </a:lnTo>
                <a:cubicBezTo>
                  <a:pt x="68907" y="148148"/>
                  <a:pt x="68907" y="148148"/>
                  <a:pt x="68877" y="148148"/>
                </a:cubicBezTo>
                <a:cubicBezTo>
                  <a:pt x="68877" y="148087"/>
                  <a:pt x="68816" y="148027"/>
                  <a:pt x="68755" y="148027"/>
                </a:cubicBezTo>
                <a:cubicBezTo>
                  <a:pt x="68755" y="147996"/>
                  <a:pt x="68755" y="147996"/>
                  <a:pt x="68755" y="147966"/>
                </a:cubicBezTo>
                <a:cubicBezTo>
                  <a:pt x="68725" y="147966"/>
                  <a:pt x="68725" y="147966"/>
                  <a:pt x="68695" y="147966"/>
                </a:cubicBezTo>
                <a:cubicBezTo>
                  <a:pt x="68482" y="147844"/>
                  <a:pt x="68300" y="147692"/>
                  <a:pt x="68087" y="147540"/>
                </a:cubicBezTo>
                <a:cubicBezTo>
                  <a:pt x="67935" y="147449"/>
                  <a:pt x="67844" y="147327"/>
                  <a:pt x="67904" y="147176"/>
                </a:cubicBezTo>
                <a:cubicBezTo>
                  <a:pt x="67783" y="146963"/>
                  <a:pt x="67692" y="146689"/>
                  <a:pt x="67388" y="146689"/>
                </a:cubicBezTo>
                <a:cubicBezTo>
                  <a:pt x="67296" y="146689"/>
                  <a:pt x="67175" y="146628"/>
                  <a:pt x="67084" y="146598"/>
                </a:cubicBezTo>
                <a:cubicBezTo>
                  <a:pt x="67023" y="146598"/>
                  <a:pt x="66992" y="146537"/>
                  <a:pt x="67023" y="146476"/>
                </a:cubicBezTo>
                <a:cubicBezTo>
                  <a:pt x="67053" y="146416"/>
                  <a:pt x="67114" y="146355"/>
                  <a:pt x="67175" y="146355"/>
                </a:cubicBezTo>
                <a:cubicBezTo>
                  <a:pt x="67236" y="146324"/>
                  <a:pt x="67296" y="146355"/>
                  <a:pt x="67357" y="146355"/>
                </a:cubicBezTo>
                <a:cubicBezTo>
                  <a:pt x="67509" y="146355"/>
                  <a:pt x="67600" y="146264"/>
                  <a:pt x="67661" y="146172"/>
                </a:cubicBezTo>
                <a:cubicBezTo>
                  <a:pt x="67783" y="146020"/>
                  <a:pt x="67722" y="145929"/>
                  <a:pt x="67631" y="145838"/>
                </a:cubicBezTo>
                <a:cubicBezTo>
                  <a:pt x="67540" y="145747"/>
                  <a:pt x="67479" y="145625"/>
                  <a:pt x="67479" y="145504"/>
                </a:cubicBezTo>
                <a:cubicBezTo>
                  <a:pt x="67479" y="145382"/>
                  <a:pt x="67418" y="145261"/>
                  <a:pt x="67327" y="145169"/>
                </a:cubicBezTo>
                <a:cubicBezTo>
                  <a:pt x="67357" y="145169"/>
                  <a:pt x="67357" y="145139"/>
                  <a:pt x="67357" y="145139"/>
                </a:cubicBezTo>
                <a:lnTo>
                  <a:pt x="67296" y="145109"/>
                </a:lnTo>
                <a:lnTo>
                  <a:pt x="67327" y="145169"/>
                </a:lnTo>
                <a:cubicBezTo>
                  <a:pt x="67327" y="145169"/>
                  <a:pt x="67327" y="145169"/>
                  <a:pt x="67327" y="145169"/>
                </a:cubicBezTo>
                <a:cubicBezTo>
                  <a:pt x="67236" y="145382"/>
                  <a:pt x="67266" y="145625"/>
                  <a:pt x="67236" y="145868"/>
                </a:cubicBezTo>
                <a:cubicBezTo>
                  <a:pt x="67205" y="146020"/>
                  <a:pt x="67144" y="146081"/>
                  <a:pt x="66992" y="146081"/>
                </a:cubicBezTo>
                <a:cubicBezTo>
                  <a:pt x="66841" y="146081"/>
                  <a:pt x="66719" y="145990"/>
                  <a:pt x="66749" y="145868"/>
                </a:cubicBezTo>
                <a:cubicBezTo>
                  <a:pt x="66871" y="145565"/>
                  <a:pt x="66749" y="145261"/>
                  <a:pt x="66749" y="144957"/>
                </a:cubicBezTo>
                <a:lnTo>
                  <a:pt x="66719" y="144957"/>
                </a:lnTo>
                <a:cubicBezTo>
                  <a:pt x="66719" y="144957"/>
                  <a:pt x="66719" y="144957"/>
                  <a:pt x="66719" y="144926"/>
                </a:cubicBezTo>
                <a:cubicBezTo>
                  <a:pt x="66719" y="144926"/>
                  <a:pt x="66749" y="144957"/>
                  <a:pt x="66749" y="144957"/>
                </a:cubicBezTo>
                <a:cubicBezTo>
                  <a:pt x="66871" y="144805"/>
                  <a:pt x="66871" y="144774"/>
                  <a:pt x="66749" y="144592"/>
                </a:cubicBezTo>
                <a:cubicBezTo>
                  <a:pt x="66719" y="144592"/>
                  <a:pt x="66719" y="144592"/>
                  <a:pt x="66719" y="144592"/>
                </a:cubicBezTo>
                <a:lnTo>
                  <a:pt x="66719" y="144561"/>
                </a:lnTo>
                <a:cubicBezTo>
                  <a:pt x="66567" y="144470"/>
                  <a:pt x="66445" y="144379"/>
                  <a:pt x="66293" y="144288"/>
                </a:cubicBezTo>
                <a:cubicBezTo>
                  <a:pt x="66050" y="144166"/>
                  <a:pt x="66050" y="144166"/>
                  <a:pt x="66081" y="143893"/>
                </a:cubicBezTo>
                <a:cubicBezTo>
                  <a:pt x="66111" y="143802"/>
                  <a:pt x="66111" y="143710"/>
                  <a:pt x="66111" y="143619"/>
                </a:cubicBezTo>
                <a:cubicBezTo>
                  <a:pt x="66111" y="143619"/>
                  <a:pt x="66111" y="143619"/>
                  <a:pt x="66141" y="143650"/>
                </a:cubicBezTo>
                <a:lnTo>
                  <a:pt x="66141" y="143589"/>
                </a:lnTo>
                <a:lnTo>
                  <a:pt x="66111" y="143619"/>
                </a:lnTo>
                <a:lnTo>
                  <a:pt x="66111" y="143619"/>
                </a:lnTo>
                <a:cubicBezTo>
                  <a:pt x="66050" y="143589"/>
                  <a:pt x="66020" y="143558"/>
                  <a:pt x="65989" y="143528"/>
                </a:cubicBezTo>
                <a:cubicBezTo>
                  <a:pt x="65898" y="143437"/>
                  <a:pt x="65929" y="143285"/>
                  <a:pt x="65898" y="143163"/>
                </a:cubicBezTo>
                <a:cubicBezTo>
                  <a:pt x="65898" y="143102"/>
                  <a:pt x="65807" y="143042"/>
                  <a:pt x="65746" y="142951"/>
                </a:cubicBezTo>
                <a:cubicBezTo>
                  <a:pt x="65716" y="142829"/>
                  <a:pt x="65685" y="142707"/>
                  <a:pt x="65655" y="142586"/>
                </a:cubicBezTo>
                <a:cubicBezTo>
                  <a:pt x="65625" y="142464"/>
                  <a:pt x="65716" y="142373"/>
                  <a:pt x="65807" y="142282"/>
                </a:cubicBezTo>
                <a:cubicBezTo>
                  <a:pt x="65959" y="142160"/>
                  <a:pt x="66141" y="142130"/>
                  <a:pt x="66324" y="142099"/>
                </a:cubicBezTo>
                <a:cubicBezTo>
                  <a:pt x="66324" y="142099"/>
                  <a:pt x="66324" y="142099"/>
                  <a:pt x="66324" y="142099"/>
                </a:cubicBezTo>
                <a:cubicBezTo>
                  <a:pt x="66324" y="142099"/>
                  <a:pt x="66324" y="142130"/>
                  <a:pt x="66354" y="142130"/>
                </a:cubicBezTo>
                <a:cubicBezTo>
                  <a:pt x="66354" y="142160"/>
                  <a:pt x="66385" y="142191"/>
                  <a:pt x="66385" y="142130"/>
                </a:cubicBezTo>
                <a:cubicBezTo>
                  <a:pt x="66385" y="142130"/>
                  <a:pt x="66385" y="142130"/>
                  <a:pt x="66354" y="142130"/>
                </a:cubicBezTo>
                <a:cubicBezTo>
                  <a:pt x="66354" y="142099"/>
                  <a:pt x="66354" y="142099"/>
                  <a:pt x="66324" y="142069"/>
                </a:cubicBezTo>
                <a:cubicBezTo>
                  <a:pt x="66324" y="142099"/>
                  <a:pt x="66324" y="142099"/>
                  <a:pt x="66324" y="142099"/>
                </a:cubicBezTo>
                <a:cubicBezTo>
                  <a:pt x="66263" y="141856"/>
                  <a:pt x="66324" y="141613"/>
                  <a:pt x="66385" y="141370"/>
                </a:cubicBezTo>
                <a:cubicBezTo>
                  <a:pt x="66415" y="141248"/>
                  <a:pt x="66324" y="141096"/>
                  <a:pt x="66202" y="141066"/>
                </a:cubicBezTo>
                <a:cubicBezTo>
                  <a:pt x="66020" y="141036"/>
                  <a:pt x="65837" y="140975"/>
                  <a:pt x="65625" y="140975"/>
                </a:cubicBezTo>
                <a:cubicBezTo>
                  <a:pt x="65564" y="140975"/>
                  <a:pt x="65473" y="141066"/>
                  <a:pt x="65382" y="141096"/>
                </a:cubicBezTo>
                <a:cubicBezTo>
                  <a:pt x="65351" y="141127"/>
                  <a:pt x="65260" y="141096"/>
                  <a:pt x="65230" y="141036"/>
                </a:cubicBezTo>
                <a:cubicBezTo>
                  <a:pt x="65169" y="141005"/>
                  <a:pt x="65138" y="140914"/>
                  <a:pt x="65169" y="140884"/>
                </a:cubicBezTo>
                <a:cubicBezTo>
                  <a:pt x="65290" y="140610"/>
                  <a:pt x="65473" y="140367"/>
                  <a:pt x="65564" y="140033"/>
                </a:cubicBezTo>
                <a:cubicBezTo>
                  <a:pt x="65594" y="139820"/>
                  <a:pt x="65837" y="139637"/>
                  <a:pt x="66141" y="139668"/>
                </a:cubicBezTo>
                <a:cubicBezTo>
                  <a:pt x="66172" y="139759"/>
                  <a:pt x="66233" y="139881"/>
                  <a:pt x="66263" y="140002"/>
                </a:cubicBezTo>
                <a:cubicBezTo>
                  <a:pt x="66263" y="140002"/>
                  <a:pt x="66324" y="140033"/>
                  <a:pt x="66324" y="140033"/>
                </a:cubicBezTo>
                <a:cubicBezTo>
                  <a:pt x="66415" y="140063"/>
                  <a:pt x="66445" y="140063"/>
                  <a:pt x="66506" y="139972"/>
                </a:cubicBezTo>
                <a:cubicBezTo>
                  <a:pt x="66658" y="139607"/>
                  <a:pt x="66749" y="139273"/>
                  <a:pt x="66506" y="138908"/>
                </a:cubicBezTo>
                <a:cubicBezTo>
                  <a:pt x="66445" y="138786"/>
                  <a:pt x="66445" y="138665"/>
                  <a:pt x="66476" y="138543"/>
                </a:cubicBezTo>
                <a:cubicBezTo>
                  <a:pt x="66537" y="138148"/>
                  <a:pt x="66597" y="137753"/>
                  <a:pt x="66567" y="137358"/>
                </a:cubicBezTo>
                <a:cubicBezTo>
                  <a:pt x="66567" y="136932"/>
                  <a:pt x="66628" y="136537"/>
                  <a:pt x="66658" y="136142"/>
                </a:cubicBezTo>
                <a:cubicBezTo>
                  <a:pt x="66658" y="136051"/>
                  <a:pt x="66597" y="135960"/>
                  <a:pt x="66597" y="135868"/>
                </a:cubicBezTo>
                <a:cubicBezTo>
                  <a:pt x="66537" y="135716"/>
                  <a:pt x="66537" y="135686"/>
                  <a:pt x="66415" y="135747"/>
                </a:cubicBezTo>
                <a:cubicBezTo>
                  <a:pt x="66263" y="135838"/>
                  <a:pt x="66111" y="135899"/>
                  <a:pt x="65929" y="135838"/>
                </a:cubicBezTo>
                <a:cubicBezTo>
                  <a:pt x="66050" y="135990"/>
                  <a:pt x="66141" y="136142"/>
                  <a:pt x="66141" y="136355"/>
                </a:cubicBezTo>
                <a:cubicBezTo>
                  <a:pt x="66111" y="136567"/>
                  <a:pt x="66081" y="136780"/>
                  <a:pt x="66081" y="136993"/>
                </a:cubicBezTo>
                <a:cubicBezTo>
                  <a:pt x="66111" y="137145"/>
                  <a:pt x="65989" y="137267"/>
                  <a:pt x="65868" y="137388"/>
                </a:cubicBezTo>
                <a:cubicBezTo>
                  <a:pt x="65777" y="137449"/>
                  <a:pt x="65564" y="137388"/>
                  <a:pt x="65534" y="137297"/>
                </a:cubicBezTo>
                <a:cubicBezTo>
                  <a:pt x="65473" y="136993"/>
                  <a:pt x="65412" y="136689"/>
                  <a:pt x="65382" y="136385"/>
                </a:cubicBezTo>
                <a:cubicBezTo>
                  <a:pt x="65351" y="136294"/>
                  <a:pt x="65412" y="136203"/>
                  <a:pt x="65442" y="136112"/>
                </a:cubicBezTo>
                <a:cubicBezTo>
                  <a:pt x="65503" y="135838"/>
                  <a:pt x="65564" y="135808"/>
                  <a:pt x="65929" y="135838"/>
                </a:cubicBezTo>
                <a:cubicBezTo>
                  <a:pt x="65837" y="135716"/>
                  <a:pt x="65746" y="135625"/>
                  <a:pt x="65685" y="135534"/>
                </a:cubicBezTo>
                <a:cubicBezTo>
                  <a:pt x="65534" y="135352"/>
                  <a:pt x="65442" y="135139"/>
                  <a:pt x="65442" y="134926"/>
                </a:cubicBezTo>
                <a:cubicBezTo>
                  <a:pt x="65442" y="134713"/>
                  <a:pt x="65473" y="134531"/>
                  <a:pt x="65442" y="134349"/>
                </a:cubicBezTo>
                <a:cubicBezTo>
                  <a:pt x="65412" y="134136"/>
                  <a:pt x="65442" y="133984"/>
                  <a:pt x="65534" y="133801"/>
                </a:cubicBezTo>
                <a:cubicBezTo>
                  <a:pt x="65716" y="133497"/>
                  <a:pt x="65746" y="133194"/>
                  <a:pt x="65534" y="132890"/>
                </a:cubicBezTo>
                <a:cubicBezTo>
                  <a:pt x="65321" y="132586"/>
                  <a:pt x="65290" y="132190"/>
                  <a:pt x="65078" y="131856"/>
                </a:cubicBezTo>
                <a:cubicBezTo>
                  <a:pt x="64956" y="131674"/>
                  <a:pt x="64956" y="131431"/>
                  <a:pt x="65169" y="131248"/>
                </a:cubicBezTo>
                <a:cubicBezTo>
                  <a:pt x="65290" y="131157"/>
                  <a:pt x="65321" y="131066"/>
                  <a:pt x="65351" y="130914"/>
                </a:cubicBezTo>
                <a:cubicBezTo>
                  <a:pt x="65534" y="130215"/>
                  <a:pt x="65685" y="129516"/>
                  <a:pt x="65868" y="128786"/>
                </a:cubicBezTo>
                <a:cubicBezTo>
                  <a:pt x="65929" y="128573"/>
                  <a:pt x="65989" y="128361"/>
                  <a:pt x="66050" y="128178"/>
                </a:cubicBezTo>
                <a:cubicBezTo>
                  <a:pt x="66111" y="127996"/>
                  <a:pt x="66111" y="127874"/>
                  <a:pt x="66081" y="127692"/>
                </a:cubicBezTo>
                <a:cubicBezTo>
                  <a:pt x="66050" y="127540"/>
                  <a:pt x="66020" y="127388"/>
                  <a:pt x="65989" y="127236"/>
                </a:cubicBezTo>
                <a:cubicBezTo>
                  <a:pt x="65989" y="127054"/>
                  <a:pt x="66081" y="126841"/>
                  <a:pt x="66020" y="126689"/>
                </a:cubicBezTo>
                <a:cubicBezTo>
                  <a:pt x="65868" y="126324"/>
                  <a:pt x="65959" y="125929"/>
                  <a:pt x="65807" y="125564"/>
                </a:cubicBezTo>
                <a:cubicBezTo>
                  <a:pt x="65685" y="125291"/>
                  <a:pt x="65685" y="125017"/>
                  <a:pt x="65807" y="124744"/>
                </a:cubicBezTo>
                <a:cubicBezTo>
                  <a:pt x="65929" y="124470"/>
                  <a:pt x="65929" y="124166"/>
                  <a:pt x="65807" y="123892"/>
                </a:cubicBezTo>
                <a:cubicBezTo>
                  <a:pt x="65746" y="123710"/>
                  <a:pt x="65777" y="123528"/>
                  <a:pt x="65807" y="123345"/>
                </a:cubicBezTo>
                <a:cubicBezTo>
                  <a:pt x="65898" y="123041"/>
                  <a:pt x="65959" y="122737"/>
                  <a:pt x="66020" y="122403"/>
                </a:cubicBezTo>
                <a:cubicBezTo>
                  <a:pt x="66050" y="122160"/>
                  <a:pt x="66111" y="121917"/>
                  <a:pt x="66111" y="121674"/>
                </a:cubicBezTo>
                <a:cubicBezTo>
                  <a:pt x="66050" y="120731"/>
                  <a:pt x="66202" y="119759"/>
                  <a:pt x="65959" y="118847"/>
                </a:cubicBezTo>
                <a:cubicBezTo>
                  <a:pt x="65929" y="118756"/>
                  <a:pt x="65959" y="118634"/>
                  <a:pt x="65989" y="118543"/>
                </a:cubicBezTo>
                <a:cubicBezTo>
                  <a:pt x="66141" y="117935"/>
                  <a:pt x="66202" y="117327"/>
                  <a:pt x="65989" y="116689"/>
                </a:cubicBezTo>
                <a:cubicBezTo>
                  <a:pt x="65959" y="116567"/>
                  <a:pt x="65929" y="116446"/>
                  <a:pt x="65959" y="116324"/>
                </a:cubicBezTo>
                <a:cubicBezTo>
                  <a:pt x="66050" y="115990"/>
                  <a:pt x="65989" y="115686"/>
                  <a:pt x="65929" y="115382"/>
                </a:cubicBezTo>
                <a:cubicBezTo>
                  <a:pt x="65898" y="115230"/>
                  <a:pt x="65898" y="115078"/>
                  <a:pt x="65868" y="114926"/>
                </a:cubicBezTo>
                <a:cubicBezTo>
                  <a:pt x="65868" y="114804"/>
                  <a:pt x="65807" y="114683"/>
                  <a:pt x="65685" y="114591"/>
                </a:cubicBezTo>
                <a:cubicBezTo>
                  <a:pt x="65290" y="114257"/>
                  <a:pt x="64895" y="113953"/>
                  <a:pt x="64500" y="113588"/>
                </a:cubicBezTo>
                <a:cubicBezTo>
                  <a:pt x="64226" y="113315"/>
                  <a:pt x="63862" y="113163"/>
                  <a:pt x="63497" y="113011"/>
                </a:cubicBezTo>
                <a:cubicBezTo>
                  <a:pt x="63345" y="112950"/>
                  <a:pt x="63132" y="112920"/>
                  <a:pt x="63011" y="112829"/>
                </a:cubicBezTo>
                <a:cubicBezTo>
                  <a:pt x="62372" y="112342"/>
                  <a:pt x="61612" y="112008"/>
                  <a:pt x="61035" y="111400"/>
                </a:cubicBezTo>
                <a:cubicBezTo>
                  <a:pt x="60853" y="111218"/>
                  <a:pt x="60701" y="111005"/>
                  <a:pt x="60761" y="110731"/>
                </a:cubicBezTo>
                <a:cubicBezTo>
                  <a:pt x="60761" y="110640"/>
                  <a:pt x="60731" y="110549"/>
                  <a:pt x="60670" y="110458"/>
                </a:cubicBezTo>
                <a:cubicBezTo>
                  <a:pt x="60366" y="109971"/>
                  <a:pt x="60062" y="109485"/>
                  <a:pt x="59728" y="108999"/>
                </a:cubicBezTo>
                <a:cubicBezTo>
                  <a:pt x="59424" y="108573"/>
                  <a:pt x="59120" y="108117"/>
                  <a:pt x="58938" y="107600"/>
                </a:cubicBezTo>
                <a:cubicBezTo>
                  <a:pt x="58786" y="107205"/>
                  <a:pt x="58512" y="106871"/>
                  <a:pt x="58421" y="106476"/>
                </a:cubicBezTo>
                <a:cubicBezTo>
                  <a:pt x="58360" y="106354"/>
                  <a:pt x="58269" y="106263"/>
                  <a:pt x="58178" y="106172"/>
                </a:cubicBezTo>
                <a:cubicBezTo>
                  <a:pt x="57995" y="106020"/>
                  <a:pt x="57874" y="105868"/>
                  <a:pt x="57783" y="105655"/>
                </a:cubicBezTo>
                <a:cubicBezTo>
                  <a:pt x="57661" y="105412"/>
                  <a:pt x="57479" y="105260"/>
                  <a:pt x="57235" y="105138"/>
                </a:cubicBezTo>
                <a:cubicBezTo>
                  <a:pt x="57023" y="105017"/>
                  <a:pt x="56810" y="104926"/>
                  <a:pt x="56597" y="104804"/>
                </a:cubicBezTo>
                <a:cubicBezTo>
                  <a:pt x="56445" y="104713"/>
                  <a:pt x="56384" y="104591"/>
                  <a:pt x="56445" y="104409"/>
                </a:cubicBezTo>
                <a:cubicBezTo>
                  <a:pt x="56476" y="104318"/>
                  <a:pt x="56506" y="104227"/>
                  <a:pt x="56476" y="104135"/>
                </a:cubicBezTo>
                <a:cubicBezTo>
                  <a:pt x="56476" y="103983"/>
                  <a:pt x="56415" y="103831"/>
                  <a:pt x="56384" y="103679"/>
                </a:cubicBezTo>
                <a:cubicBezTo>
                  <a:pt x="56263" y="103315"/>
                  <a:pt x="56415" y="103041"/>
                  <a:pt x="56688" y="102828"/>
                </a:cubicBezTo>
                <a:cubicBezTo>
                  <a:pt x="56871" y="102707"/>
                  <a:pt x="57084" y="102585"/>
                  <a:pt x="57266" y="102464"/>
                </a:cubicBezTo>
                <a:cubicBezTo>
                  <a:pt x="57387" y="102342"/>
                  <a:pt x="57448" y="102190"/>
                  <a:pt x="57448" y="102038"/>
                </a:cubicBezTo>
                <a:cubicBezTo>
                  <a:pt x="57448" y="101977"/>
                  <a:pt x="57418" y="101947"/>
                  <a:pt x="57418" y="101886"/>
                </a:cubicBezTo>
                <a:cubicBezTo>
                  <a:pt x="57357" y="101947"/>
                  <a:pt x="57327" y="102008"/>
                  <a:pt x="57296" y="102038"/>
                </a:cubicBezTo>
                <a:cubicBezTo>
                  <a:pt x="57266" y="102068"/>
                  <a:pt x="57235" y="102099"/>
                  <a:pt x="57205" y="102099"/>
                </a:cubicBezTo>
                <a:cubicBezTo>
                  <a:pt x="56962" y="101977"/>
                  <a:pt x="56719" y="101825"/>
                  <a:pt x="56658" y="101582"/>
                </a:cubicBezTo>
                <a:cubicBezTo>
                  <a:pt x="56628" y="101278"/>
                  <a:pt x="56688" y="100974"/>
                  <a:pt x="56688" y="100640"/>
                </a:cubicBezTo>
                <a:cubicBezTo>
                  <a:pt x="56688" y="100579"/>
                  <a:pt x="56749" y="100549"/>
                  <a:pt x="56810" y="100488"/>
                </a:cubicBezTo>
                <a:cubicBezTo>
                  <a:pt x="57114" y="99971"/>
                  <a:pt x="57114" y="99971"/>
                  <a:pt x="57296" y="99181"/>
                </a:cubicBezTo>
                <a:cubicBezTo>
                  <a:pt x="57327" y="99120"/>
                  <a:pt x="57357" y="99059"/>
                  <a:pt x="57418" y="99029"/>
                </a:cubicBezTo>
                <a:cubicBezTo>
                  <a:pt x="57570" y="98938"/>
                  <a:pt x="57752" y="98847"/>
                  <a:pt x="57935" y="98755"/>
                </a:cubicBezTo>
                <a:cubicBezTo>
                  <a:pt x="58117" y="98664"/>
                  <a:pt x="58239" y="98543"/>
                  <a:pt x="58299" y="98330"/>
                </a:cubicBezTo>
                <a:cubicBezTo>
                  <a:pt x="58391" y="97965"/>
                  <a:pt x="58603" y="97722"/>
                  <a:pt x="58968" y="97570"/>
                </a:cubicBezTo>
                <a:cubicBezTo>
                  <a:pt x="59333" y="97418"/>
                  <a:pt x="59515" y="97114"/>
                  <a:pt x="59728" y="96810"/>
                </a:cubicBezTo>
                <a:cubicBezTo>
                  <a:pt x="59789" y="96749"/>
                  <a:pt x="59819" y="96628"/>
                  <a:pt x="59728" y="96536"/>
                </a:cubicBezTo>
                <a:cubicBezTo>
                  <a:pt x="59576" y="96354"/>
                  <a:pt x="59576" y="96172"/>
                  <a:pt x="59606" y="95929"/>
                </a:cubicBezTo>
                <a:cubicBezTo>
                  <a:pt x="59637" y="95533"/>
                  <a:pt x="59606" y="95108"/>
                  <a:pt x="59606" y="94713"/>
                </a:cubicBezTo>
                <a:cubicBezTo>
                  <a:pt x="59606" y="94622"/>
                  <a:pt x="59606" y="94500"/>
                  <a:pt x="59546" y="94439"/>
                </a:cubicBezTo>
                <a:cubicBezTo>
                  <a:pt x="59333" y="94257"/>
                  <a:pt x="59272" y="93953"/>
                  <a:pt x="59090" y="93710"/>
                </a:cubicBezTo>
                <a:cubicBezTo>
                  <a:pt x="58938" y="93527"/>
                  <a:pt x="58877" y="93345"/>
                  <a:pt x="58846" y="93102"/>
                </a:cubicBezTo>
                <a:cubicBezTo>
                  <a:pt x="58816" y="92798"/>
                  <a:pt x="58603" y="92585"/>
                  <a:pt x="58330" y="92463"/>
                </a:cubicBezTo>
                <a:cubicBezTo>
                  <a:pt x="58269" y="92433"/>
                  <a:pt x="58087" y="92433"/>
                  <a:pt x="58056" y="92463"/>
                </a:cubicBezTo>
                <a:cubicBezTo>
                  <a:pt x="57874" y="92676"/>
                  <a:pt x="57722" y="92919"/>
                  <a:pt x="57448" y="93102"/>
                </a:cubicBezTo>
                <a:cubicBezTo>
                  <a:pt x="57357" y="93163"/>
                  <a:pt x="57418" y="93254"/>
                  <a:pt x="57448" y="93345"/>
                </a:cubicBezTo>
                <a:cubicBezTo>
                  <a:pt x="57509" y="93497"/>
                  <a:pt x="57479" y="93588"/>
                  <a:pt x="57357" y="93679"/>
                </a:cubicBezTo>
                <a:cubicBezTo>
                  <a:pt x="57084" y="93892"/>
                  <a:pt x="56962" y="93892"/>
                  <a:pt x="56749" y="93710"/>
                </a:cubicBezTo>
                <a:cubicBezTo>
                  <a:pt x="56567" y="93558"/>
                  <a:pt x="56293" y="93467"/>
                  <a:pt x="56111" y="93254"/>
                </a:cubicBezTo>
                <a:cubicBezTo>
                  <a:pt x="55928" y="93041"/>
                  <a:pt x="55655" y="92950"/>
                  <a:pt x="55321" y="93041"/>
                </a:cubicBezTo>
                <a:cubicBezTo>
                  <a:pt x="55229" y="93071"/>
                  <a:pt x="55108" y="93102"/>
                  <a:pt x="55017" y="93071"/>
                </a:cubicBezTo>
                <a:cubicBezTo>
                  <a:pt x="54713" y="93041"/>
                  <a:pt x="54409" y="92950"/>
                  <a:pt x="54348" y="92615"/>
                </a:cubicBezTo>
                <a:cubicBezTo>
                  <a:pt x="54287" y="92311"/>
                  <a:pt x="54014" y="92160"/>
                  <a:pt x="53770" y="91977"/>
                </a:cubicBezTo>
                <a:cubicBezTo>
                  <a:pt x="53710" y="91916"/>
                  <a:pt x="53588" y="91916"/>
                  <a:pt x="53497" y="91916"/>
                </a:cubicBezTo>
                <a:cubicBezTo>
                  <a:pt x="53375" y="91916"/>
                  <a:pt x="53254" y="91856"/>
                  <a:pt x="53102" y="91825"/>
                </a:cubicBezTo>
                <a:cubicBezTo>
                  <a:pt x="52828" y="91764"/>
                  <a:pt x="52646" y="91582"/>
                  <a:pt x="52737" y="91278"/>
                </a:cubicBezTo>
                <a:cubicBezTo>
                  <a:pt x="52828" y="91065"/>
                  <a:pt x="52737" y="90883"/>
                  <a:pt x="52615" y="90731"/>
                </a:cubicBezTo>
                <a:cubicBezTo>
                  <a:pt x="52433" y="90488"/>
                  <a:pt x="52190" y="90275"/>
                  <a:pt x="51977" y="90032"/>
                </a:cubicBezTo>
                <a:cubicBezTo>
                  <a:pt x="51795" y="89819"/>
                  <a:pt x="51551" y="89606"/>
                  <a:pt x="51430" y="89333"/>
                </a:cubicBezTo>
                <a:cubicBezTo>
                  <a:pt x="51400" y="89242"/>
                  <a:pt x="51339" y="89181"/>
                  <a:pt x="51217" y="89181"/>
                </a:cubicBezTo>
                <a:cubicBezTo>
                  <a:pt x="50700" y="89242"/>
                  <a:pt x="50244" y="89029"/>
                  <a:pt x="49758" y="88907"/>
                </a:cubicBezTo>
                <a:cubicBezTo>
                  <a:pt x="49333" y="88786"/>
                  <a:pt x="48937" y="88634"/>
                  <a:pt x="48512" y="88603"/>
                </a:cubicBezTo>
                <a:cubicBezTo>
                  <a:pt x="48178" y="88573"/>
                  <a:pt x="47904" y="88421"/>
                  <a:pt x="47722" y="88208"/>
                </a:cubicBezTo>
                <a:cubicBezTo>
                  <a:pt x="47296" y="87691"/>
                  <a:pt x="46658" y="87327"/>
                  <a:pt x="46171" y="86871"/>
                </a:cubicBezTo>
                <a:cubicBezTo>
                  <a:pt x="45928" y="86688"/>
                  <a:pt x="45655" y="86628"/>
                  <a:pt x="45320" y="86749"/>
                </a:cubicBezTo>
                <a:cubicBezTo>
                  <a:pt x="44226" y="87144"/>
                  <a:pt x="44226" y="87144"/>
                  <a:pt x="43101" y="86810"/>
                </a:cubicBezTo>
                <a:cubicBezTo>
                  <a:pt x="42798" y="86719"/>
                  <a:pt x="42494" y="86628"/>
                  <a:pt x="42190" y="86476"/>
                </a:cubicBezTo>
                <a:cubicBezTo>
                  <a:pt x="41916" y="86324"/>
                  <a:pt x="41642" y="86202"/>
                  <a:pt x="41369" y="86141"/>
                </a:cubicBezTo>
                <a:cubicBezTo>
                  <a:pt x="40791" y="85989"/>
                  <a:pt x="40335" y="85716"/>
                  <a:pt x="39910" y="85351"/>
                </a:cubicBezTo>
                <a:cubicBezTo>
                  <a:pt x="39819" y="85260"/>
                  <a:pt x="39667" y="85229"/>
                  <a:pt x="39545" y="85199"/>
                </a:cubicBezTo>
                <a:cubicBezTo>
                  <a:pt x="39424" y="85138"/>
                  <a:pt x="39272" y="85138"/>
                  <a:pt x="39150" y="85108"/>
                </a:cubicBezTo>
                <a:cubicBezTo>
                  <a:pt x="38846" y="85047"/>
                  <a:pt x="38603" y="84925"/>
                  <a:pt x="38421" y="84682"/>
                </a:cubicBezTo>
                <a:cubicBezTo>
                  <a:pt x="38238" y="84439"/>
                  <a:pt x="37995" y="84257"/>
                  <a:pt x="37691" y="84165"/>
                </a:cubicBezTo>
                <a:cubicBezTo>
                  <a:pt x="37387" y="84074"/>
                  <a:pt x="37205" y="83862"/>
                  <a:pt x="37053" y="83618"/>
                </a:cubicBezTo>
                <a:cubicBezTo>
                  <a:pt x="36901" y="83314"/>
                  <a:pt x="36779" y="83041"/>
                  <a:pt x="37022" y="82737"/>
                </a:cubicBezTo>
                <a:cubicBezTo>
                  <a:pt x="37114" y="82615"/>
                  <a:pt x="37144" y="82494"/>
                  <a:pt x="37205" y="82372"/>
                </a:cubicBezTo>
                <a:cubicBezTo>
                  <a:pt x="37205" y="82281"/>
                  <a:pt x="37235" y="82190"/>
                  <a:pt x="37205" y="82099"/>
                </a:cubicBezTo>
                <a:cubicBezTo>
                  <a:pt x="36901" y="80974"/>
                  <a:pt x="36627" y="80457"/>
                  <a:pt x="35594" y="79424"/>
                </a:cubicBezTo>
                <a:cubicBezTo>
                  <a:pt x="35503" y="79363"/>
                  <a:pt x="35381" y="79241"/>
                  <a:pt x="35381" y="79150"/>
                </a:cubicBezTo>
                <a:cubicBezTo>
                  <a:pt x="35351" y="78877"/>
                  <a:pt x="35229" y="78755"/>
                  <a:pt x="34986" y="78633"/>
                </a:cubicBezTo>
                <a:cubicBezTo>
                  <a:pt x="34773" y="78542"/>
                  <a:pt x="34591" y="78390"/>
                  <a:pt x="34408" y="78269"/>
                </a:cubicBezTo>
                <a:cubicBezTo>
                  <a:pt x="34256" y="78178"/>
                  <a:pt x="34256" y="77995"/>
                  <a:pt x="34348" y="77843"/>
                </a:cubicBezTo>
                <a:cubicBezTo>
                  <a:pt x="34378" y="77782"/>
                  <a:pt x="34408" y="77722"/>
                  <a:pt x="34439" y="77691"/>
                </a:cubicBezTo>
                <a:cubicBezTo>
                  <a:pt x="34530" y="77570"/>
                  <a:pt x="34499" y="77478"/>
                  <a:pt x="34408" y="77418"/>
                </a:cubicBezTo>
                <a:cubicBezTo>
                  <a:pt x="34287" y="77296"/>
                  <a:pt x="34135" y="77174"/>
                  <a:pt x="33983" y="77053"/>
                </a:cubicBezTo>
                <a:cubicBezTo>
                  <a:pt x="33740" y="76871"/>
                  <a:pt x="33527" y="76688"/>
                  <a:pt x="33436" y="76384"/>
                </a:cubicBezTo>
                <a:cubicBezTo>
                  <a:pt x="33436" y="76263"/>
                  <a:pt x="33314" y="76171"/>
                  <a:pt x="33223" y="76080"/>
                </a:cubicBezTo>
                <a:cubicBezTo>
                  <a:pt x="32797" y="75594"/>
                  <a:pt x="32463" y="75047"/>
                  <a:pt x="32220" y="74439"/>
                </a:cubicBezTo>
                <a:cubicBezTo>
                  <a:pt x="32068" y="74044"/>
                  <a:pt x="32007" y="73649"/>
                  <a:pt x="31946" y="73253"/>
                </a:cubicBezTo>
                <a:cubicBezTo>
                  <a:pt x="31885" y="73010"/>
                  <a:pt x="31764" y="72919"/>
                  <a:pt x="31582" y="72828"/>
                </a:cubicBezTo>
                <a:cubicBezTo>
                  <a:pt x="31399" y="72737"/>
                  <a:pt x="31217" y="72646"/>
                  <a:pt x="31034" y="72585"/>
                </a:cubicBezTo>
                <a:cubicBezTo>
                  <a:pt x="30974" y="72554"/>
                  <a:pt x="30913" y="72585"/>
                  <a:pt x="30913" y="72676"/>
                </a:cubicBezTo>
                <a:cubicBezTo>
                  <a:pt x="30761" y="73132"/>
                  <a:pt x="30852" y="73618"/>
                  <a:pt x="30913" y="74074"/>
                </a:cubicBezTo>
                <a:cubicBezTo>
                  <a:pt x="30913" y="74165"/>
                  <a:pt x="30974" y="74257"/>
                  <a:pt x="31034" y="74317"/>
                </a:cubicBezTo>
                <a:cubicBezTo>
                  <a:pt x="31338" y="74712"/>
                  <a:pt x="31521" y="75138"/>
                  <a:pt x="31794" y="75533"/>
                </a:cubicBezTo>
                <a:cubicBezTo>
                  <a:pt x="32037" y="75898"/>
                  <a:pt x="32250" y="76323"/>
                  <a:pt x="32372" y="76749"/>
                </a:cubicBezTo>
                <a:cubicBezTo>
                  <a:pt x="32493" y="77023"/>
                  <a:pt x="32797" y="77174"/>
                  <a:pt x="32858" y="77448"/>
                </a:cubicBezTo>
                <a:cubicBezTo>
                  <a:pt x="32919" y="77691"/>
                  <a:pt x="32919" y="77965"/>
                  <a:pt x="32980" y="78208"/>
                </a:cubicBezTo>
                <a:cubicBezTo>
                  <a:pt x="33010" y="78360"/>
                  <a:pt x="33101" y="78512"/>
                  <a:pt x="33132" y="78664"/>
                </a:cubicBezTo>
                <a:cubicBezTo>
                  <a:pt x="33192" y="78846"/>
                  <a:pt x="33588" y="79485"/>
                  <a:pt x="33740" y="79637"/>
                </a:cubicBezTo>
                <a:cubicBezTo>
                  <a:pt x="33892" y="79789"/>
                  <a:pt x="34013" y="79971"/>
                  <a:pt x="34074" y="80214"/>
                </a:cubicBezTo>
                <a:cubicBezTo>
                  <a:pt x="34135" y="80336"/>
                  <a:pt x="34044" y="80518"/>
                  <a:pt x="33922" y="80609"/>
                </a:cubicBezTo>
                <a:cubicBezTo>
                  <a:pt x="33800" y="80700"/>
                  <a:pt x="33618" y="80700"/>
                  <a:pt x="33557" y="80609"/>
                </a:cubicBezTo>
                <a:cubicBezTo>
                  <a:pt x="33223" y="80001"/>
                  <a:pt x="32645" y="79606"/>
                  <a:pt x="32159" y="79120"/>
                </a:cubicBezTo>
                <a:cubicBezTo>
                  <a:pt x="32007" y="78968"/>
                  <a:pt x="31946" y="78846"/>
                  <a:pt x="31977" y="78633"/>
                </a:cubicBezTo>
                <a:cubicBezTo>
                  <a:pt x="32037" y="78482"/>
                  <a:pt x="32037" y="78330"/>
                  <a:pt x="32037" y="78147"/>
                </a:cubicBezTo>
                <a:cubicBezTo>
                  <a:pt x="32037" y="77995"/>
                  <a:pt x="31977" y="77843"/>
                  <a:pt x="31855" y="77722"/>
                </a:cubicBezTo>
                <a:cubicBezTo>
                  <a:pt x="31521" y="77448"/>
                  <a:pt x="31247" y="77144"/>
                  <a:pt x="30852" y="76992"/>
                </a:cubicBezTo>
                <a:cubicBezTo>
                  <a:pt x="30518" y="76840"/>
                  <a:pt x="30305" y="76597"/>
                  <a:pt x="30153" y="76323"/>
                </a:cubicBezTo>
                <a:cubicBezTo>
                  <a:pt x="30092" y="76263"/>
                  <a:pt x="30153" y="76111"/>
                  <a:pt x="30244" y="76080"/>
                </a:cubicBezTo>
                <a:cubicBezTo>
                  <a:pt x="30274" y="76080"/>
                  <a:pt x="30305" y="76080"/>
                  <a:pt x="30335" y="76080"/>
                </a:cubicBezTo>
                <a:cubicBezTo>
                  <a:pt x="30487" y="76080"/>
                  <a:pt x="30609" y="76050"/>
                  <a:pt x="30700" y="75928"/>
                </a:cubicBezTo>
                <a:cubicBezTo>
                  <a:pt x="30791" y="75746"/>
                  <a:pt x="30822" y="75564"/>
                  <a:pt x="30730" y="75381"/>
                </a:cubicBezTo>
                <a:cubicBezTo>
                  <a:pt x="30518" y="75047"/>
                  <a:pt x="30335" y="74712"/>
                  <a:pt x="30001" y="74469"/>
                </a:cubicBezTo>
                <a:cubicBezTo>
                  <a:pt x="29849" y="74348"/>
                  <a:pt x="29727" y="74196"/>
                  <a:pt x="29697" y="74013"/>
                </a:cubicBezTo>
                <a:cubicBezTo>
                  <a:pt x="29636" y="73405"/>
                  <a:pt x="29332" y="72858"/>
                  <a:pt x="29180" y="72281"/>
                </a:cubicBezTo>
                <a:cubicBezTo>
                  <a:pt x="29059" y="71946"/>
                  <a:pt x="28937" y="71612"/>
                  <a:pt x="28937" y="71278"/>
                </a:cubicBezTo>
                <a:cubicBezTo>
                  <a:pt x="28937" y="70822"/>
                  <a:pt x="28694" y="70518"/>
                  <a:pt x="28299" y="70275"/>
                </a:cubicBezTo>
                <a:cubicBezTo>
                  <a:pt x="27812" y="70001"/>
                  <a:pt x="27387" y="69636"/>
                  <a:pt x="26779" y="69545"/>
                </a:cubicBezTo>
                <a:cubicBezTo>
                  <a:pt x="26597" y="69515"/>
                  <a:pt x="26536" y="69424"/>
                  <a:pt x="26566" y="69180"/>
                </a:cubicBezTo>
                <a:cubicBezTo>
                  <a:pt x="26566" y="68998"/>
                  <a:pt x="26536" y="68816"/>
                  <a:pt x="26445" y="68633"/>
                </a:cubicBezTo>
                <a:cubicBezTo>
                  <a:pt x="26262" y="68299"/>
                  <a:pt x="26110" y="67965"/>
                  <a:pt x="25958" y="67600"/>
                </a:cubicBezTo>
                <a:cubicBezTo>
                  <a:pt x="25898" y="67539"/>
                  <a:pt x="25867" y="67418"/>
                  <a:pt x="25898" y="67326"/>
                </a:cubicBezTo>
                <a:cubicBezTo>
                  <a:pt x="26019" y="67022"/>
                  <a:pt x="25837" y="66779"/>
                  <a:pt x="25746" y="66536"/>
                </a:cubicBezTo>
                <a:cubicBezTo>
                  <a:pt x="25715" y="66445"/>
                  <a:pt x="25746" y="66354"/>
                  <a:pt x="25776" y="66262"/>
                </a:cubicBezTo>
                <a:cubicBezTo>
                  <a:pt x="25776" y="66171"/>
                  <a:pt x="25837" y="66080"/>
                  <a:pt x="25867" y="65989"/>
                </a:cubicBezTo>
                <a:cubicBezTo>
                  <a:pt x="25928" y="65837"/>
                  <a:pt x="25928" y="65837"/>
                  <a:pt x="25746" y="65746"/>
                </a:cubicBezTo>
                <a:cubicBezTo>
                  <a:pt x="25654" y="65685"/>
                  <a:pt x="25563" y="65624"/>
                  <a:pt x="25533" y="65563"/>
                </a:cubicBezTo>
                <a:cubicBezTo>
                  <a:pt x="25381" y="65290"/>
                  <a:pt x="25290" y="65047"/>
                  <a:pt x="25168" y="64773"/>
                </a:cubicBezTo>
                <a:cubicBezTo>
                  <a:pt x="25138" y="64682"/>
                  <a:pt x="25138" y="64591"/>
                  <a:pt x="25107" y="64500"/>
                </a:cubicBezTo>
                <a:cubicBezTo>
                  <a:pt x="25107" y="64348"/>
                  <a:pt x="25077" y="64196"/>
                  <a:pt x="25138" y="64044"/>
                </a:cubicBezTo>
                <a:cubicBezTo>
                  <a:pt x="25229" y="63679"/>
                  <a:pt x="25168" y="63345"/>
                  <a:pt x="25016" y="63010"/>
                </a:cubicBezTo>
                <a:cubicBezTo>
                  <a:pt x="24925" y="62889"/>
                  <a:pt x="24955" y="62706"/>
                  <a:pt x="25046" y="62585"/>
                </a:cubicBezTo>
                <a:cubicBezTo>
                  <a:pt x="25381" y="62129"/>
                  <a:pt x="25442" y="61642"/>
                  <a:pt x="25411" y="61126"/>
                </a:cubicBezTo>
                <a:cubicBezTo>
                  <a:pt x="25411" y="61034"/>
                  <a:pt x="25411" y="60943"/>
                  <a:pt x="25411" y="60852"/>
                </a:cubicBezTo>
                <a:cubicBezTo>
                  <a:pt x="25411" y="60396"/>
                  <a:pt x="25472" y="59971"/>
                  <a:pt x="25746" y="59575"/>
                </a:cubicBezTo>
                <a:cubicBezTo>
                  <a:pt x="26080" y="59180"/>
                  <a:pt x="26262" y="58694"/>
                  <a:pt x="26384" y="58208"/>
                </a:cubicBezTo>
                <a:cubicBezTo>
                  <a:pt x="26505" y="57661"/>
                  <a:pt x="26749" y="57174"/>
                  <a:pt x="26961" y="56688"/>
                </a:cubicBezTo>
                <a:cubicBezTo>
                  <a:pt x="27144" y="56202"/>
                  <a:pt x="27265" y="55715"/>
                  <a:pt x="27235" y="55198"/>
                </a:cubicBezTo>
                <a:cubicBezTo>
                  <a:pt x="27205" y="54803"/>
                  <a:pt x="27205" y="54378"/>
                  <a:pt x="27235" y="53983"/>
                </a:cubicBezTo>
                <a:cubicBezTo>
                  <a:pt x="27235" y="53679"/>
                  <a:pt x="27387" y="53496"/>
                  <a:pt x="27660" y="53405"/>
                </a:cubicBezTo>
                <a:cubicBezTo>
                  <a:pt x="27660" y="53405"/>
                  <a:pt x="27660" y="53405"/>
                  <a:pt x="27630" y="53375"/>
                </a:cubicBezTo>
                <a:lnTo>
                  <a:pt x="27660" y="53405"/>
                </a:lnTo>
                <a:cubicBezTo>
                  <a:pt x="27600" y="53344"/>
                  <a:pt x="27508" y="53284"/>
                  <a:pt x="27448" y="53223"/>
                </a:cubicBezTo>
                <a:cubicBezTo>
                  <a:pt x="27083" y="52645"/>
                  <a:pt x="26566" y="52189"/>
                  <a:pt x="26171" y="51642"/>
                </a:cubicBezTo>
                <a:cubicBezTo>
                  <a:pt x="26049" y="51460"/>
                  <a:pt x="25867" y="51308"/>
                  <a:pt x="25746" y="51125"/>
                </a:cubicBezTo>
                <a:cubicBezTo>
                  <a:pt x="25685" y="51065"/>
                  <a:pt x="25624" y="50974"/>
                  <a:pt x="25624" y="50882"/>
                </a:cubicBezTo>
                <a:cubicBezTo>
                  <a:pt x="25654" y="50670"/>
                  <a:pt x="25594" y="50487"/>
                  <a:pt x="25533" y="50305"/>
                </a:cubicBezTo>
                <a:cubicBezTo>
                  <a:pt x="25533" y="50244"/>
                  <a:pt x="25654" y="50122"/>
                  <a:pt x="25746" y="50153"/>
                </a:cubicBezTo>
                <a:cubicBezTo>
                  <a:pt x="25837" y="50153"/>
                  <a:pt x="25958" y="50183"/>
                  <a:pt x="26019" y="50214"/>
                </a:cubicBezTo>
                <a:cubicBezTo>
                  <a:pt x="26171" y="50305"/>
                  <a:pt x="26293" y="50426"/>
                  <a:pt x="26414" y="50518"/>
                </a:cubicBezTo>
                <a:cubicBezTo>
                  <a:pt x="26627" y="50670"/>
                  <a:pt x="26840" y="50822"/>
                  <a:pt x="27113" y="50882"/>
                </a:cubicBezTo>
                <a:cubicBezTo>
                  <a:pt x="27478" y="50974"/>
                  <a:pt x="27691" y="51186"/>
                  <a:pt x="27782" y="51521"/>
                </a:cubicBezTo>
                <a:cubicBezTo>
                  <a:pt x="27812" y="51673"/>
                  <a:pt x="27873" y="51825"/>
                  <a:pt x="27904" y="51977"/>
                </a:cubicBezTo>
                <a:cubicBezTo>
                  <a:pt x="27964" y="52159"/>
                  <a:pt x="28086" y="52220"/>
                  <a:pt x="28238" y="52281"/>
                </a:cubicBezTo>
                <a:cubicBezTo>
                  <a:pt x="28390" y="52615"/>
                  <a:pt x="28481" y="52949"/>
                  <a:pt x="28451" y="53344"/>
                </a:cubicBezTo>
                <a:cubicBezTo>
                  <a:pt x="28420" y="53496"/>
                  <a:pt x="28329" y="53618"/>
                  <a:pt x="28116" y="53618"/>
                </a:cubicBezTo>
                <a:cubicBezTo>
                  <a:pt x="28025" y="53618"/>
                  <a:pt x="27934" y="53588"/>
                  <a:pt x="27843" y="53588"/>
                </a:cubicBezTo>
                <a:cubicBezTo>
                  <a:pt x="27843" y="53588"/>
                  <a:pt x="27873" y="53588"/>
                  <a:pt x="27873" y="53588"/>
                </a:cubicBezTo>
                <a:lnTo>
                  <a:pt x="27843" y="53588"/>
                </a:lnTo>
                <a:cubicBezTo>
                  <a:pt x="28056" y="53800"/>
                  <a:pt x="28360" y="53831"/>
                  <a:pt x="28633" y="53922"/>
                </a:cubicBezTo>
                <a:cubicBezTo>
                  <a:pt x="28694" y="53922"/>
                  <a:pt x="28815" y="53861"/>
                  <a:pt x="28907" y="53800"/>
                </a:cubicBezTo>
                <a:cubicBezTo>
                  <a:pt x="28937" y="53770"/>
                  <a:pt x="28998" y="53709"/>
                  <a:pt x="29028" y="53648"/>
                </a:cubicBezTo>
                <a:cubicBezTo>
                  <a:pt x="29089" y="53496"/>
                  <a:pt x="29180" y="53344"/>
                  <a:pt x="29059" y="53132"/>
                </a:cubicBezTo>
                <a:cubicBezTo>
                  <a:pt x="28967" y="52949"/>
                  <a:pt x="28876" y="52736"/>
                  <a:pt x="28815" y="52524"/>
                </a:cubicBezTo>
                <a:cubicBezTo>
                  <a:pt x="28785" y="52372"/>
                  <a:pt x="28664" y="52341"/>
                  <a:pt x="28542" y="52281"/>
                </a:cubicBezTo>
                <a:cubicBezTo>
                  <a:pt x="28451" y="52281"/>
                  <a:pt x="28360" y="52250"/>
                  <a:pt x="28268" y="52250"/>
                </a:cubicBezTo>
                <a:cubicBezTo>
                  <a:pt x="28238" y="52189"/>
                  <a:pt x="28238" y="52129"/>
                  <a:pt x="28208" y="52068"/>
                </a:cubicBezTo>
                <a:lnTo>
                  <a:pt x="28238" y="52068"/>
                </a:lnTo>
                <a:cubicBezTo>
                  <a:pt x="28238" y="52068"/>
                  <a:pt x="28238" y="52068"/>
                  <a:pt x="28238" y="52068"/>
                </a:cubicBezTo>
                <a:lnTo>
                  <a:pt x="28268" y="52037"/>
                </a:lnTo>
                <a:lnTo>
                  <a:pt x="28238" y="52068"/>
                </a:lnTo>
                <a:cubicBezTo>
                  <a:pt x="28177" y="52007"/>
                  <a:pt x="28116" y="51946"/>
                  <a:pt x="28086" y="51855"/>
                </a:cubicBezTo>
                <a:cubicBezTo>
                  <a:pt x="28025" y="51673"/>
                  <a:pt x="28056" y="51490"/>
                  <a:pt x="28116" y="51308"/>
                </a:cubicBezTo>
                <a:cubicBezTo>
                  <a:pt x="28177" y="51217"/>
                  <a:pt x="28116" y="51125"/>
                  <a:pt x="28025" y="51065"/>
                </a:cubicBezTo>
                <a:cubicBezTo>
                  <a:pt x="27873" y="51004"/>
                  <a:pt x="27721" y="50913"/>
                  <a:pt x="27569" y="50852"/>
                </a:cubicBezTo>
                <a:cubicBezTo>
                  <a:pt x="27387" y="50791"/>
                  <a:pt x="27235" y="50700"/>
                  <a:pt x="27113" y="50518"/>
                </a:cubicBezTo>
                <a:cubicBezTo>
                  <a:pt x="26992" y="50366"/>
                  <a:pt x="26809" y="50274"/>
                  <a:pt x="26627" y="50183"/>
                </a:cubicBezTo>
                <a:cubicBezTo>
                  <a:pt x="26262" y="49484"/>
                  <a:pt x="26597" y="48268"/>
                  <a:pt x="26536" y="48208"/>
                </a:cubicBezTo>
                <a:cubicBezTo>
                  <a:pt x="26384" y="48056"/>
                  <a:pt x="26201" y="47873"/>
                  <a:pt x="26049" y="47721"/>
                </a:cubicBezTo>
                <a:cubicBezTo>
                  <a:pt x="26049" y="47691"/>
                  <a:pt x="26049" y="47691"/>
                  <a:pt x="26080" y="47691"/>
                </a:cubicBezTo>
                <a:cubicBezTo>
                  <a:pt x="26110" y="47660"/>
                  <a:pt x="26141" y="47660"/>
                  <a:pt x="26110" y="47630"/>
                </a:cubicBezTo>
                <a:cubicBezTo>
                  <a:pt x="26080" y="47660"/>
                  <a:pt x="26080" y="47660"/>
                  <a:pt x="26080" y="47691"/>
                </a:cubicBezTo>
                <a:cubicBezTo>
                  <a:pt x="26049" y="47691"/>
                  <a:pt x="26049" y="47691"/>
                  <a:pt x="26019" y="47691"/>
                </a:cubicBezTo>
                <a:cubicBezTo>
                  <a:pt x="26019" y="47691"/>
                  <a:pt x="26049" y="47691"/>
                  <a:pt x="26049" y="47721"/>
                </a:cubicBezTo>
                <a:lnTo>
                  <a:pt x="26049" y="47721"/>
                </a:lnTo>
                <a:cubicBezTo>
                  <a:pt x="26019" y="47660"/>
                  <a:pt x="25928" y="47630"/>
                  <a:pt x="25928" y="47569"/>
                </a:cubicBezTo>
                <a:cubicBezTo>
                  <a:pt x="25928" y="47326"/>
                  <a:pt x="25989" y="47144"/>
                  <a:pt x="26171" y="46992"/>
                </a:cubicBezTo>
                <a:cubicBezTo>
                  <a:pt x="26293" y="46900"/>
                  <a:pt x="26384" y="46809"/>
                  <a:pt x="26475" y="46718"/>
                </a:cubicBezTo>
                <a:cubicBezTo>
                  <a:pt x="26505" y="46688"/>
                  <a:pt x="26475" y="46627"/>
                  <a:pt x="26475" y="46566"/>
                </a:cubicBezTo>
                <a:cubicBezTo>
                  <a:pt x="26475" y="46566"/>
                  <a:pt x="26445" y="46536"/>
                  <a:pt x="26414" y="46536"/>
                </a:cubicBezTo>
                <a:cubicBezTo>
                  <a:pt x="26171" y="46536"/>
                  <a:pt x="25958" y="46627"/>
                  <a:pt x="25746" y="46688"/>
                </a:cubicBezTo>
                <a:cubicBezTo>
                  <a:pt x="25563" y="46749"/>
                  <a:pt x="25381" y="46597"/>
                  <a:pt x="25320" y="46384"/>
                </a:cubicBezTo>
                <a:cubicBezTo>
                  <a:pt x="25290" y="46323"/>
                  <a:pt x="25350" y="46293"/>
                  <a:pt x="25442" y="46262"/>
                </a:cubicBezTo>
                <a:cubicBezTo>
                  <a:pt x="25715" y="46141"/>
                  <a:pt x="25715" y="46049"/>
                  <a:pt x="25502" y="45806"/>
                </a:cubicBezTo>
                <a:cubicBezTo>
                  <a:pt x="25411" y="45715"/>
                  <a:pt x="25442" y="45654"/>
                  <a:pt x="25563" y="45593"/>
                </a:cubicBezTo>
                <a:cubicBezTo>
                  <a:pt x="25624" y="45563"/>
                  <a:pt x="25776" y="45563"/>
                  <a:pt x="25776" y="45442"/>
                </a:cubicBezTo>
                <a:cubicBezTo>
                  <a:pt x="25776" y="45168"/>
                  <a:pt x="25928" y="44986"/>
                  <a:pt x="26110" y="44803"/>
                </a:cubicBezTo>
                <a:cubicBezTo>
                  <a:pt x="26171" y="44712"/>
                  <a:pt x="26141" y="44621"/>
                  <a:pt x="26019" y="44590"/>
                </a:cubicBezTo>
                <a:cubicBezTo>
                  <a:pt x="25928" y="44560"/>
                  <a:pt x="25806" y="44590"/>
                  <a:pt x="25746" y="44530"/>
                </a:cubicBezTo>
                <a:cubicBezTo>
                  <a:pt x="25502" y="44438"/>
                  <a:pt x="25989" y="42250"/>
                  <a:pt x="24986" y="44408"/>
                </a:cubicBezTo>
                <a:cubicBezTo>
                  <a:pt x="24955" y="44438"/>
                  <a:pt x="24864" y="44499"/>
                  <a:pt x="24803" y="44499"/>
                </a:cubicBezTo>
                <a:cubicBezTo>
                  <a:pt x="24773" y="44499"/>
                  <a:pt x="24682" y="44469"/>
                  <a:pt x="24651" y="44408"/>
                </a:cubicBezTo>
                <a:cubicBezTo>
                  <a:pt x="24530" y="44195"/>
                  <a:pt x="24560" y="43922"/>
                  <a:pt x="24408" y="43709"/>
                </a:cubicBezTo>
                <a:cubicBezTo>
                  <a:pt x="24378" y="43648"/>
                  <a:pt x="24408" y="43527"/>
                  <a:pt x="24408" y="43435"/>
                </a:cubicBezTo>
                <a:cubicBezTo>
                  <a:pt x="24439" y="43314"/>
                  <a:pt x="24469" y="43192"/>
                  <a:pt x="24499" y="43071"/>
                </a:cubicBezTo>
                <a:cubicBezTo>
                  <a:pt x="24560" y="42919"/>
                  <a:pt x="24499" y="42797"/>
                  <a:pt x="24408" y="42645"/>
                </a:cubicBezTo>
                <a:cubicBezTo>
                  <a:pt x="24378" y="42615"/>
                  <a:pt x="24408" y="42493"/>
                  <a:pt x="24439" y="42402"/>
                </a:cubicBezTo>
                <a:cubicBezTo>
                  <a:pt x="24439" y="42402"/>
                  <a:pt x="24439" y="42402"/>
                  <a:pt x="24469" y="42402"/>
                </a:cubicBezTo>
                <a:cubicBezTo>
                  <a:pt x="24469" y="42372"/>
                  <a:pt x="24469" y="42372"/>
                  <a:pt x="24499" y="42341"/>
                </a:cubicBezTo>
                <a:cubicBezTo>
                  <a:pt x="24530" y="42311"/>
                  <a:pt x="24530" y="42280"/>
                  <a:pt x="24560" y="42280"/>
                </a:cubicBezTo>
                <a:cubicBezTo>
                  <a:pt x="24560" y="42250"/>
                  <a:pt x="24560" y="42220"/>
                  <a:pt x="24560" y="42189"/>
                </a:cubicBezTo>
                <a:cubicBezTo>
                  <a:pt x="24530" y="42250"/>
                  <a:pt x="24499" y="42280"/>
                  <a:pt x="24499" y="42341"/>
                </a:cubicBezTo>
                <a:cubicBezTo>
                  <a:pt x="24469" y="42341"/>
                  <a:pt x="24469" y="42372"/>
                  <a:pt x="24439" y="42402"/>
                </a:cubicBezTo>
                <a:cubicBezTo>
                  <a:pt x="24439" y="42402"/>
                  <a:pt x="24439" y="42402"/>
                  <a:pt x="24439" y="42402"/>
                </a:cubicBezTo>
                <a:cubicBezTo>
                  <a:pt x="24378" y="42402"/>
                  <a:pt x="24317" y="42402"/>
                  <a:pt x="24287" y="42372"/>
                </a:cubicBezTo>
                <a:cubicBezTo>
                  <a:pt x="24135" y="42341"/>
                  <a:pt x="24013" y="42220"/>
                  <a:pt x="24074" y="42128"/>
                </a:cubicBezTo>
                <a:cubicBezTo>
                  <a:pt x="24074" y="41794"/>
                  <a:pt x="23952" y="41642"/>
                  <a:pt x="23861" y="41916"/>
                </a:cubicBezTo>
                <a:cubicBezTo>
                  <a:pt x="23861" y="41946"/>
                  <a:pt x="23770" y="41946"/>
                  <a:pt x="23709" y="41976"/>
                </a:cubicBezTo>
                <a:cubicBezTo>
                  <a:pt x="23709" y="41976"/>
                  <a:pt x="23648" y="41916"/>
                  <a:pt x="23648" y="41885"/>
                </a:cubicBezTo>
                <a:cubicBezTo>
                  <a:pt x="23618" y="41581"/>
                  <a:pt x="23648" y="41277"/>
                  <a:pt x="23739" y="40973"/>
                </a:cubicBezTo>
                <a:cubicBezTo>
                  <a:pt x="23831" y="40791"/>
                  <a:pt x="23739" y="40609"/>
                  <a:pt x="23618" y="40457"/>
                </a:cubicBezTo>
                <a:cubicBezTo>
                  <a:pt x="23618" y="40487"/>
                  <a:pt x="23618" y="40487"/>
                  <a:pt x="23618" y="40487"/>
                </a:cubicBezTo>
                <a:cubicBezTo>
                  <a:pt x="23618" y="40487"/>
                  <a:pt x="23618" y="40457"/>
                  <a:pt x="23618" y="40457"/>
                </a:cubicBezTo>
                <a:lnTo>
                  <a:pt x="23648" y="40457"/>
                </a:lnTo>
                <a:cubicBezTo>
                  <a:pt x="23587" y="40274"/>
                  <a:pt x="23557" y="40092"/>
                  <a:pt x="23527" y="39910"/>
                </a:cubicBezTo>
                <a:cubicBezTo>
                  <a:pt x="23496" y="39697"/>
                  <a:pt x="23557" y="39545"/>
                  <a:pt x="23648" y="39362"/>
                </a:cubicBezTo>
                <a:cubicBezTo>
                  <a:pt x="23709" y="39180"/>
                  <a:pt x="23922" y="39089"/>
                  <a:pt x="24135" y="39150"/>
                </a:cubicBezTo>
                <a:cubicBezTo>
                  <a:pt x="24195" y="39180"/>
                  <a:pt x="24256" y="39210"/>
                  <a:pt x="24317" y="39241"/>
                </a:cubicBezTo>
                <a:cubicBezTo>
                  <a:pt x="24378" y="39271"/>
                  <a:pt x="24439" y="39271"/>
                  <a:pt x="24469" y="39210"/>
                </a:cubicBezTo>
                <a:cubicBezTo>
                  <a:pt x="24499" y="39180"/>
                  <a:pt x="24469" y="39150"/>
                  <a:pt x="24469" y="39119"/>
                </a:cubicBezTo>
                <a:cubicBezTo>
                  <a:pt x="24347" y="38967"/>
                  <a:pt x="24195" y="38846"/>
                  <a:pt x="24195" y="38633"/>
                </a:cubicBezTo>
                <a:cubicBezTo>
                  <a:pt x="24165" y="38511"/>
                  <a:pt x="24104" y="38420"/>
                  <a:pt x="24043" y="38299"/>
                </a:cubicBezTo>
                <a:cubicBezTo>
                  <a:pt x="24013" y="38207"/>
                  <a:pt x="23952" y="38177"/>
                  <a:pt x="23922" y="38238"/>
                </a:cubicBezTo>
                <a:cubicBezTo>
                  <a:pt x="23922" y="38268"/>
                  <a:pt x="23922" y="38299"/>
                  <a:pt x="23922" y="38329"/>
                </a:cubicBezTo>
                <a:cubicBezTo>
                  <a:pt x="23952" y="38420"/>
                  <a:pt x="23983" y="38511"/>
                  <a:pt x="24013" y="38603"/>
                </a:cubicBezTo>
                <a:cubicBezTo>
                  <a:pt x="24043" y="38724"/>
                  <a:pt x="23922" y="38846"/>
                  <a:pt x="23770" y="38876"/>
                </a:cubicBezTo>
                <a:cubicBezTo>
                  <a:pt x="23587" y="38876"/>
                  <a:pt x="23466" y="38815"/>
                  <a:pt x="23344" y="38694"/>
                </a:cubicBezTo>
                <a:cubicBezTo>
                  <a:pt x="23131" y="38481"/>
                  <a:pt x="22980" y="38238"/>
                  <a:pt x="22949" y="37964"/>
                </a:cubicBezTo>
                <a:cubicBezTo>
                  <a:pt x="22919" y="37843"/>
                  <a:pt x="22888" y="37721"/>
                  <a:pt x="22888" y="37569"/>
                </a:cubicBezTo>
                <a:cubicBezTo>
                  <a:pt x="22888" y="37387"/>
                  <a:pt x="22767" y="37326"/>
                  <a:pt x="22615" y="37235"/>
                </a:cubicBezTo>
                <a:cubicBezTo>
                  <a:pt x="22524" y="37174"/>
                  <a:pt x="22463" y="37052"/>
                  <a:pt x="22372" y="36961"/>
                </a:cubicBezTo>
                <a:cubicBezTo>
                  <a:pt x="22159" y="36779"/>
                  <a:pt x="22128" y="36596"/>
                  <a:pt x="22341" y="36414"/>
                </a:cubicBezTo>
                <a:cubicBezTo>
                  <a:pt x="22402" y="36353"/>
                  <a:pt x="22372" y="36292"/>
                  <a:pt x="22280" y="36262"/>
                </a:cubicBezTo>
                <a:cubicBezTo>
                  <a:pt x="22250" y="36232"/>
                  <a:pt x="22220" y="36232"/>
                  <a:pt x="22189" y="36232"/>
                </a:cubicBezTo>
                <a:cubicBezTo>
                  <a:pt x="21855" y="36323"/>
                  <a:pt x="21612" y="36171"/>
                  <a:pt x="21399" y="35958"/>
                </a:cubicBezTo>
                <a:cubicBezTo>
                  <a:pt x="21338" y="35897"/>
                  <a:pt x="21277" y="35806"/>
                  <a:pt x="21217" y="35745"/>
                </a:cubicBezTo>
                <a:cubicBezTo>
                  <a:pt x="21247" y="35745"/>
                  <a:pt x="21247" y="35745"/>
                  <a:pt x="21247" y="35745"/>
                </a:cubicBezTo>
                <a:lnTo>
                  <a:pt x="21247" y="35715"/>
                </a:lnTo>
                <a:lnTo>
                  <a:pt x="21217" y="35745"/>
                </a:lnTo>
                <a:cubicBezTo>
                  <a:pt x="21217" y="35745"/>
                  <a:pt x="21217" y="35745"/>
                  <a:pt x="21217" y="35745"/>
                </a:cubicBezTo>
                <a:cubicBezTo>
                  <a:pt x="21156" y="35715"/>
                  <a:pt x="21065" y="35654"/>
                  <a:pt x="20973" y="35593"/>
                </a:cubicBezTo>
                <a:cubicBezTo>
                  <a:pt x="20730" y="35411"/>
                  <a:pt x="20487" y="35320"/>
                  <a:pt x="20153" y="35320"/>
                </a:cubicBezTo>
                <a:cubicBezTo>
                  <a:pt x="20031" y="35320"/>
                  <a:pt x="19910" y="35289"/>
                  <a:pt x="19758" y="35259"/>
                </a:cubicBezTo>
                <a:cubicBezTo>
                  <a:pt x="19636" y="35259"/>
                  <a:pt x="19514" y="35168"/>
                  <a:pt x="19454" y="35046"/>
                </a:cubicBezTo>
                <a:cubicBezTo>
                  <a:pt x="19393" y="34985"/>
                  <a:pt x="19393" y="34864"/>
                  <a:pt x="19332" y="34803"/>
                </a:cubicBezTo>
                <a:cubicBezTo>
                  <a:pt x="19241" y="34590"/>
                  <a:pt x="19089" y="34408"/>
                  <a:pt x="18876" y="34347"/>
                </a:cubicBezTo>
                <a:cubicBezTo>
                  <a:pt x="18451" y="34226"/>
                  <a:pt x="18299" y="33922"/>
                  <a:pt x="18238" y="33557"/>
                </a:cubicBezTo>
                <a:cubicBezTo>
                  <a:pt x="18207" y="33466"/>
                  <a:pt x="18207" y="33374"/>
                  <a:pt x="18207" y="33283"/>
                </a:cubicBezTo>
                <a:cubicBezTo>
                  <a:pt x="18238" y="33283"/>
                  <a:pt x="18238" y="33283"/>
                  <a:pt x="18238" y="33283"/>
                </a:cubicBezTo>
                <a:lnTo>
                  <a:pt x="18268" y="33253"/>
                </a:lnTo>
                <a:lnTo>
                  <a:pt x="18207" y="33283"/>
                </a:lnTo>
                <a:lnTo>
                  <a:pt x="18207" y="33283"/>
                </a:lnTo>
                <a:cubicBezTo>
                  <a:pt x="18055" y="33283"/>
                  <a:pt x="17903" y="33283"/>
                  <a:pt x="17751" y="33314"/>
                </a:cubicBezTo>
                <a:cubicBezTo>
                  <a:pt x="17508" y="33374"/>
                  <a:pt x="17417" y="33253"/>
                  <a:pt x="17326" y="33040"/>
                </a:cubicBezTo>
                <a:cubicBezTo>
                  <a:pt x="17296" y="32949"/>
                  <a:pt x="17204" y="32949"/>
                  <a:pt x="17083" y="33040"/>
                </a:cubicBezTo>
                <a:cubicBezTo>
                  <a:pt x="16931" y="33162"/>
                  <a:pt x="16870" y="33344"/>
                  <a:pt x="16961" y="33526"/>
                </a:cubicBezTo>
                <a:cubicBezTo>
                  <a:pt x="16992" y="33648"/>
                  <a:pt x="17052" y="33770"/>
                  <a:pt x="17144" y="33830"/>
                </a:cubicBezTo>
                <a:cubicBezTo>
                  <a:pt x="17326" y="33952"/>
                  <a:pt x="17265" y="34074"/>
                  <a:pt x="17235" y="34195"/>
                </a:cubicBezTo>
                <a:cubicBezTo>
                  <a:pt x="17174" y="34195"/>
                  <a:pt x="17083" y="34195"/>
                  <a:pt x="17022" y="34195"/>
                </a:cubicBezTo>
                <a:cubicBezTo>
                  <a:pt x="16931" y="34104"/>
                  <a:pt x="16809" y="34074"/>
                  <a:pt x="16718" y="34195"/>
                </a:cubicBezTo>
                <a:cubicBezTo>
                  <a:pt x="16596" y="34317"/>
                  <a:pt x="16505" y="34438"/>
                  <a:pt x="16353" y="34499"/>
                </a:cubicBezTo>
                <a:cubicBezTo>
                  <a:pt x="16262" y="34560"/>
                  <a:pt x="16171" y="34621"/>
                  <a:pt x="16080" y="34590"/>
                </a:cubicBezTo>
                <a:cubicBezTo>
                  <a:pt x="15715" y="34530"/>
                  <a:pt x="15441" y="34681"/>
                  <a:pt x="15137" y="34833"/>
                </a:cubicBezTo>
                <a:cubicBezTo>
                  <a:pt x="15016" y="34894"/>
                  <a:pt x="14894" y="34925"/>
                  <a:pt x="14773" y="34985"/>
                </a:cubicBezTo>
                <a:cubicBezTo>
                  <a:pt x="14438" y="35046"/>
                  <a:pt x="14134" y="35168"/>
                  <a:pt x="13830" y="35320"/>
                </a:cubicBezTo>
                <a:cubicBezTo>
                  <a:pt x="13709" y="35411"/>
                  <a:pt x="13526" y="35411"/>
                  <a:pt x="13374" y="35441"/>
                </a:cubicBezTo>
                <a:cubicBezTo>
                  <a:pt x="13283" y="35441"/>
                  <a:pt x="13192" y="35350"/>
                  <a:pt x="13162" y="35259"/>
                </a:cubicBezTo>
                <a:cubicBezTo>
                  <a:pt x="13101" y="35198"/>
                  <a:pt x="13131" y="35046"/>
                  <a:pt x="13222" y="35016"/>
                </a:cubicBezTo>
                <a:cubicBezTo>
                  <a:pt x="13374" y="34925"/>
                  <a:pt x="13557" y="34833"/>
                  <a:pt x="13739" y="34742"/>
                </a:cubicBezTo>
                <a:cubicBezTo>
                  <a:pt x="13830" y="34712"/>
                  <a:pt x="13830" y="34681"/>
                  <a:pt x="13739" y="34621"/>
                </a:cubicBezTo>
                <a:cubicBezTo>
                  <a:pt x="13587" y="34469"/>
                  <a:pt x="13618" y="34317"/>
                  <a:pt x="13739" y="34195"/>
                </a:cubicBezTo>
                <a:cubicBezTo>
                  <a:pt x="14074" y="33830"/>
                  <a:pt x="14438" y="33526"/>
                  <a:pt x="14621" y="33071"/>
                </a:cubicBezTo>
                <a:cubicBezTo>
                  <a:pt x="14651" y="32979"/>
                  <a:pt x="14742" y="32919"/>
                  <a:pt x="14833" y="32858"/>
                </a:cubicBezTo>
                <a:cubicBezTo>
                  <a:pt x="15168" y="32645"/>
                  <a:pt x="15563" y="32615"/>
                  <a:pt x="15958" y="32797"/>
                </a:cubicBezTo>
                <a:cubicBezTo>
                  <a:pt x="15958" y="32827"/>
                  <a:pt x="16080" y="32767"/>
                  <a:pt x="16080" y="32736"/>
                </a:cubicBezTo>
                <a:cubicBezTo>
                  <a:pt x="16110" y="32645"/>
                  <a:pt x="16110" y="32523"/>
                  <a:pt x="16080" y="32432"/>
                </a:cubicBezTo>
                <a:cubicBezTo>
                  <a:pt x="16080" y="32250"/>
                  <a:pt x="15867" y="32098"/>
                  <a:pt x="15685" y="32159"/>
                </a:cubicBezTo>
                <a:cubicBezTo>
                  <a:pt x="15107" y="32432"/>
                  <a:pt x="14499" y="32615"/>
                  <a:pt x="14165" y="33192"/>
                </a:cubicBezTo>
                <a:cubicBezTo>
                  <a:pt x="14104" y="33283"/>
                  <a:pt x="13952" y="33344"/>
                  <a:pt x="13830" y="33344"/>
                </a:cubicBezTo>
                <a:cubicBezTo>
                  <a:pt x="13648" y="33374"/>
                  <a:pt x="13496" y="33466"/>
                  <a:pt x="13435" y="33618"/>
                </a:cubicBezTo>
                <a:cubicBezTo>
                  <a:pt x="13374" y="33891"/>
                  <a:pt x="13162" y="34013"/>
                  <a:pt x="12949" y="34165"/>
                </a:cubicBezTo>
                <a:cubicBezTo>
                  <a:pt x="12797" y="34286"/>
                  <a:pt x="12675" y="34317"/>
                  <a:pt x="12493" y="34286"/>
                </a:cubicBezTo>
                <a:cubicBezTo>
                  <a:pt x="12219" y="34226"/>
                  <a:pt x="11976" y="34317"/>
                  <a:pt x="11764" y="34530"/>
                </a:cubicBezTo>
                <a:cubicBezTo>
                  <a:pt x="11672" y="34621"/>
                  <a:pt x="11642" y="34742"/>
                  <a:pt x="11733" y="34864"/>
                </a:cubicBezTo>
                <a:cubicBezTo>
                  <a:pt x="11764" y="34955"/>
                  <a:pt x="11824" y="35016"/>
                  <a:pt x="11885" y="35107"/>
                </a:cubicBezTo>
                <a:cubicBezTo>
                  <a:pt x="11976" y="35289"/>
                  <a:pt x="11915" y="35472"/>
                  <a:pt x="11703" y="35593"/>
                </a:cubicBezTo>
                <a:cubicBezTo>
                  <a:pt x="11612" y="35654"/>
                  <a:pt x="11490" y="35715"/>
                  <a:pt x="11368" y="35776"/>
                </a:cubicBezTo>
                <a:cubicBezTo>
                  <a:pt x="11216" y="35867"/>
                  <a:pt x="11064" y="35928"/>
                  <a:pt x="10973" y="36049"/>
                </a:cubicBezTo>
                <a:cubicBezTo>
                  <a:pt x="10760" y="36353"/>
                  <a:pt x="10487" y="36505"/>
                  <a:pt x="10092" y="36596"/>
                </a:cubicBezTo>
                <a:cubicBezTo>
                  <a:pt x="9575" y="36718"/>
                  <a:pt x="9119" y="36992"/>
                  <a:pt x="8663" y="37265"/>
                </a:cubicBezTo>
                <a:cubicBezTo>
                  <a:pt x="8602" y="37326"/>
                  <a:pt x="8511" y="37387"/>
                  <a:pt x="8481" y="37478"/>
                </a:cubicBezTo>
                <a:cubicBezTo>
                  <a:pt x="8359" y="37691"/>
                  <a:pt x="8207" y="37812"/>
                  <a:pt x="7964" y="37903"/>
                </a:cubicBezTo>
                <a:cubicBezTo>
                  <a:pt x="7751" y="37995"/>
                  <a:pt x="7569" y="38116"/>
                  <a:pt x="7356" y="38177"/>
                </a:cubicBezTo>
                <a:cubicBezTo>
                  <a:pt x="7265" y="38177"/>
                  <a:pt x="7235" y="38299"/>
                  <a:pt x="7204" y="38390"/>
                </a:cubicBezTo>
                <a:cubicBezTo>
                  <a:pt x="7083" y="38359"/>
                  <a:pt x="6991" y="38329"/>
                  <a:pt x="6900" y="38359"/>
                </a:cubicBezTo>
                <a:cubicBezTo>
                  <a:pt x="6687" y="38451"/>
                  <a:pt x="6444" y="38603"/>
                  <a:pt x="6231" y="38724"/>
                </a:cubicBezTo>
                <a:cubicBezTo>
                  <a:pt x="6110" y="39089"/>
                  <a:pt x="5745" y="39119"/>
                  <a:pt x="5441" y="39241"/>
                </a:cubicBezTo>
                <a:cubicBezTo>
                  <a:pt x="5259" y="39332"/>
                  <a:pt x="5076" y="39362"/>
                  <a:pt x="4924" y="39514"/>
                </a:cubicBezTo>
                <a:cubicBezTo>
                  <a:pt x="4803" y="39606"/>
                  <a:pt x="4681" y="39545"/>
                  <a:pt x="4560" y="39545"/>
                </a:cubicBezTo>
                <a:cubicBezTo>
                  <a:pt x="4256" y="39514"/>
                  <a:pt x="3982" y="39636"/>
                  <a:pt x="3709" y="39697"/>
                </a:cubicBezTo>
                <a:cubicBezTo>
                  <a:pt x="3648" y="39697"/>
                  <a:pt x="3617" y="39788"/>
                  <a:pt x="3587" y="39849"/>
                </a:cubicBezTo>
                <a:cubicBezTo>
                  <a:pt x="3496" y="40031"/>
                  <a:pt x="3496" y="40031"/>
                  <a:pt x="3435" y="39940"/>
                </a:cubicBezTo>
                <a:cubicBezTo>
                  <a:pt x="3344" y="39788"/>
                  <a:pt x="3253" y="39666"/>
                  <a:pt x="3192" y="39545"/>
                </a:cubicBezTo>
                <a:cubicBezTo>
                  <a:pt x="3192" y="39545"/>
                  <a:pt x="3192" y="39545"/>
                  <a:pt x="3192" y="39545"/>
                </a:cubicBezTo>
                <a:lnTo>
                  <a:pt x="3222" y="39514"/>
                </a:lnTo>
                <a:lnTo>
                  <a:pt x="3162" y="39514"/>
                </a:lnTo>
                <a:cubicBezTo>
                  <a:pt x="3162" y="39545"/>
                  <a:pt x="3192" y="39545"/>
                  <a:pt x="3192" y="39545"/>
                </a:cubicBezTo>
                <a:cubicBezTo>
                  <a:pt x="2979" y="39910"/>
                  <a:pt x="2675" y="40122"/>
                  <a:pt x="2250" y="40122"/>
                </a:cubicBezTo>
                <a:cubicBezTo>
                  <a:pt x="1915" y="40153"/>
                  <a:pt x="1672" y="40213"/>
                  <a:pt x="1429" y="40457"/>
                </a:cubicBezTo>
                <a:cubicBezTo>
                  <a:pt x="1368" y="40517"/>
                  <a:pt x="1216" y="40548"/>
                  <a:pt x="1064" y="40578"/>
                </a:cubicBezTo>
                <a:cubicBezTo>
                  <a:pt x="882" y="40609"/>
                  <a:pt x="669" y="40548"/>
                  <a:pt x="487" y="40639"/>
                </a:cubicBezTo>
                <a:cubicBezTo>
                  <a:pt x="396" y="40669"/>
                  <a:pt x="304" y="40700"/>
                  <a:pt x="183" y="40700"/>
                </a:cubicBezTo>
                <a:cubicBezTo>
                  <a:pt x="152" y="40669"/>
                  <a:pt x="61" y="40639"/>
                  <a:pt x="31" y="40609"/>
                </a:cubicBezTo>
                <a:cubicBezTo>
                  <a:pt x="0" y="40548"/>
                  <a:pt x="0" y="40457"/>
                  <a:pt x="31" y="40426"/>
                </a:cubicBezTo>
                <a:cubicBezTo>
                  <a:pt x="213" y="40213"/>
                  <a:pt x="396" y="39970"/>
                  <a:pt x="730" y="39940"/>
                </a:cubicBezTo>
                <a:cubicBezTo>
                  <a:pt x="882" y="39940"/>
                  <a:pt x="1064" y="39910"/>
                  <a:pt x="1216" y="39879"/>
                </a:cubicBezTo>
                <a:cubicBezTo>
                  <a:pt x="1672" y="39879"/>
                  <a:pt x="2037" y="39697"/>
                  <a:pt x="2402" y="39423"/>
                </a:cubicBezTo>
                <a:cubicBezTo>
                  <a:pt x="2584" y="39241"/>
                  <a:pt x="2797" y="39119"/>
                  <a:pt x="3040" y="38967"/>
                </a:cubicBezTo>
                <a:cubicBezTo>
                  <a:pt x="3283" y="38815"/>
                  <a:pt x="3587" y="38754"/>
                  <a:pt x="3891" y="38846"/>
                </a:cubicBezTo>
                <a:cubicBezTo>
                  <a:pt x="4043" y="38906"/>
                  <a:pt x="4165" y="38876"/>
                  <a:pt x="4256" y="38754"/>
                </a:cubicBezTo>
                <a:cubicBezTo>
                  <a:pt x="4408" y="38542"/>
                  <a:pt x="4590" y="38390"/>
                  <a:pt x="4833" y="38268"/>
                </a:cubicBezTo>
                <a:cubicBezTo>
                  <a:pt x="5228" y="38086"/>
                  <a:pt x="5593" y="37843"/>
                  <a:pt x="5988" y="37691"/>
                </a:cubicBezTo>
                <a:cubicBezTo>
                  <a:pt x="6231" y="37599"/>
                  <a:pt x="6444" y="37417"/>
                  <a:pt x="6657" y="37326"/>
                </a:cubicBezTo>
                <a:cubicBezTo>
                  <a:pt x="7387" y="36961"/>
                  <a:pt x="7842" y="36384"/>
                  <a:pt x="8207" y="35745"/>
                </a:cubicBezTo>
                <a:cubicBezTo>
                  <a:pt x="8359" y="35441"/>
                  <a:pt x="8511" y="35198"/>
                  <a:pt x="8815" y="35016"/>
                </a:cubicBezTo>
                <a:cubicBezTo>
                  <a:pt x="8876" y="34955"/>
                  <a:pt x="8876" y="34894"/>
                  <a:pt x="8815" y="34864"/>
                </a:cubicBezTo>
                <a:cubicBezTo>
                  <a:pt x="8785" y="34864"/>
                  <a:pt x="8754" y="34833"/>
                  <a:pt x="8724" y="34864"/>
                </a:cubicBezTo>
                <a:cubicBezTo>
                  <a:pt x="8633" y="34864"/>
                  <a:pt x="8542" y="34894"/>
                  <a:pt x="8420" y="34894"/>
                </a:cubicBezTo>
                <a:cubicBezTo>
                  <a:pt x="8329" y="34894"/>
                  <a:pt x="8238" y="34894"/>
                  <a:pt x="8146" y="34864"/>
                </a:cubicBezTo>
                <a:cubicBezTo>
                  <a:pt x="7842" y="34742"/>
                  <a:pt x="7842" y="34742"/>
                  <a:pt x="7690" y="34925"/>
                </a:cubicBezTo>
                <a:cubicBezTo>
                  <a:pt x="7660" y="34955"/>
                  <a:pt x="7660" y="34985"/>
                  <a:pt x="7630" y="35016"/>
                </a:cubicBezTo>
                <a:cubicBezTo>
                  <a:pt x="7539" y="35077"/>
                  <a:pt x="7417" y="35077"/>
                  <a:pt x="7417" y="34985"/>
                </a:cubicBezTo>
                <a:cubicBezTo>
                  <a:pt x="7326" y="34590"/>
                  <a:pt x="6961" y="34438"/>
                  <a:pt x="6718" y="34195"/>
                </a:cubicBezTo>
                <a:cubicBezTo>
                  <a:pt x="6718" y="34195"/>
                  <a:pt x="6627" y="34226"/>
                  <a:pt x="6627" y="34256"/>
                </a:cubicBezTo>
                <a:cubicBezTo>
                  <a:pt x="6444" y="34590"/>
                  <a:pt x="6140" y="34499"/>
                  <a:pt x="5867" y="34408"/>
                </a:cubicBezTo>
                <a:cubicBezTo>
                  <a:pt x="5745" y="34378"/>
                  <a:pt x="5745" y="34317"/>
                  <a:pt x="5806" y="34195"/>
                </a:cubicBezTo>
                <a:cubicBezTo>
                  <a:pt x="5836" y="34134"/>
                  <a:pt x="5928" y="34074"/>
                  <a:pt x="5958" y="33982"/>
                </a:cubicBezTo>
                <a:cubicBezTo>
                  <a:pt x="6019" y="33861"/>
                  <a:pt x="6049" y="33739"/>
                  <a:pt x="5988" y="33618"/>
                </a:cubicBezTo>
                <a:cubicBezTo>
                  <a:pt x="5897" y="33466"/>
                  <a:pt x="5897" y="33314"/>
                  <a:pt x="6049" y="33192"/>
                </a:cubicBezTo>
                <a:cubicBezTo>
                  <a:pt x="6231" y="33040"/>
                  <a:pt x="6353" y="32858"/>
                  <a:pt x="6353" y="32615"/>
                </a:cubicBezTo>
                <a:cubicBezTo>
                  <a:pt x="6353" y="32463"/>
                  <a:pt x="6414" y="32341"/>
                  <a:pt x="6414" y="32189"/>
                </a:cubicBezTo>
                <a:cubicBezTo>
                  <a:pt x="6444" y="32189"/>
                  <a:pt x="6444" y="32189"/>
                  <a:pt x="6444" y="32189"/>
                </a:cubicBezTo>
                <a:cubicBezTo>
                  <a:pt x="6444" y="32159"/>
                  <a:pt x="6444" y="32128"/>
                  <a:pt x="6444" y="32098"/>
                </a:cubicBezTo>
                <a:cubicBezTo>
                  <a:pt x="6475" y="32037"/>
                  <a:pt x="6505" y="31976"/>
                  <a:pt x="6535" y="31885"/>
                </a:cubicBezTo>
                <a:cubicBezTo>
                  <a:pt x="6566" y="31824"/>
                  <a:pt x="6535" y="31764"/>
                  <a:pt x="6475" y="31824"/>
                </a:cubicBezTo>
                <a:cubicBezTo>
                  <a:pt x="6475" y="31824"/>
                  <a:pt x="6475" y="31885"/>
                  <a:pt x="6475" y="31915"/>
                </a:cubicBezTo>
                <a:cubicBezTo>
                  <a:pt x="6475" y="31976"/>
                  <a:pt x="6475" y="32037"/>
                  <a:pt x="6444" y="32098"/>
                </a:cubicBezTo>
                <a:cubicBezTo>
                  <a:pt x="6444" y="32128"/>
                  <a:pt x="6444" y="32128"/>
                  <a:pt x="6444" y="32159"/>
                </a:cubicBezTo>
                <a:cubicBezTo>
                  <a:pt x="6444" y="32159"/>
                  <a:pt x="6444" y="32159"/>
                  <a:pt x="6414" y="32189"/>
                </a:cubicBezTo>
                <a:cubicBezTo>
                  <a:pt x="6171" y="32159"/>
                  <a:pt x="5928" y="32219"/>
                  <a:pt x="5654" y="32280"/>
                </a:cubicBezTo>
                <a:cubicBezTo>
                  <a:pt x="5532" y="32280"/>
                  <a:pt x="5411" y="32250"/>
                  <a:pt x="5289" y="32219"/>
                </a:cubicBezTo>
                <a:cubicBezTo>
                  <a:pt x="5137" y="32189"/>
                  <a:pt x="5046" y="32098"/>
                  <a:pt x="5016" y="31976"/>
                </a:cubicBezTo>
                <a:cubicBezTo>
                  <a:pt x="4924" y="31764"/>
                  <a:pt x="4894" y="31520"/>
                  <a:pt x="4833" y="31308"/>
                </a:cubicBezTo>
                <a:cubicBezTo>
                  <a:pt x="4712" y="30973"/>
                  <a:pt x="4742" y="30639"/>
                  <a:pt x="5046" y="30365"/>
                </a:cubicBezTo>
                <a:cubicBezTo>
                  <a:pt x="5168" y="30244"/>
                  <a:pt x="5198" y="30092"/>
                  <a:pt x="5137" y="29909"/>
                </a:cubicBezTo>
                <a:cubicBezTo>
                  <a:pt x="5076" y="29757"/>
                  <a:pt x="5046" y="29605"/>
                  <a:pt x="5016" y="29453"/>
                </a:cubicBezTo>
                <a:cubicBezTo>
                  <a:pt x="4894" y="29058"/>
                  <a:pt x="5016" y="28724"/>
                  <a:pt x="5380" y="28450"/>
                </a:cubicBezTo>
                <a:cubicBezTo>
                  <a:pt x="5928" y="28086"/>
                  <a:pt x="6323" y="27569"/>
                  <a:pt x="6900" y="27265"/>
                </a:cubicBezTo>
                <a:cubicBezTo>
                  <a:pt x="6961" y="27235"/>
                  <a:pt x="7022" y="27174"/>
                  <a:pt x="7022" y="27113"/>
                </a:cubicBezTo>
                <a:cubicBezTo>
                  <a:pt x="7143" y="26657"/>
                  <a:pt x="7539" y="26475"/>
                  <a:pt x="7903" y="26262"/>
                </a:cubicBezTo>
                <a:cubicBezTo>
                  <a:pt x="8116" y="26140"/>
                  <a:pt x="8298" y="26201"/>
                  <a:pt x="8481" y="26444"/>
                </a:cubicBezTo>
                <a:cubicBezTo>
                  <a:pt x="8542" y="26505"/>
                  <a:pt x="8542" y="26566"/>
                  <a:pt x="8602" y="26596"/>
                </a:cubicBezTo>
                <a:cubicBezTo>
                  <a:pt x="8663" y="26627"/>
                  <a:pt x="8724" y="26687"/>
                  <a:pt x="8785" y="26657"/>
                </a:cubicBezTo>
                <a:cubicBezTo>
                  <a:pt x="9149" y="26596"/>
                  <a:pt x="9453" y="26444"/>
                  <a:pt x="9605" y="26080"/>
                </a:cubicBezTo>
                <a:cubicBezTo>
                  <a:pt x="9636" y="25988"/>
                  <a:pt x="9636" y="25867"/>
                  <a:pt x="9727" y="25867"/>
                </a:cubicBezTo>
                <a:cubicBezTo>
                  <a:pt x="9788" y="25867"/>
                  <a:pt x="9849" y="25988"/>
                  <a:pt x="9940" y="26049"/>
                </a:cubicBezTo>
                <a:cubicBezTo>
                  <a:pt x="10031" y="26140"/>
                  <a:pt x="10153" y="26201"/>
                  <a:pt x="10244" y="26262"/>
                </a:cubicBezTo>
                <a:cubicBezTo>
                  <a:pt x="10305" y="26292"/>
                  <a:pt x="10365" y="26323"/>
                  <a:pt x="10426" y="26323"/>
                </a:cubicBezTo>
                <a:cubicBezTo>
                  <a:pt x="10791" y="26323"/>
                  <a:pt x="11277" y="25988"/>
                  <a:pt x="11338" y="25684"/>
                </a:cubicBezTo>
                <a:cubicBezTo>
                  <a:pt x="11399" y="25411"/>
                  <a:pt x="11520" y="25168"/>
                  <a:pt x="11642" y="24894"/>
                </a:cubicBezTo>
                <a:cubicBezTo>
                  <a:pt x="11672" y="24833"/>
                  <a:pt x="11672" y="24712"/>
                  <a:pt x="11672" y="24621"/>
                </a:cubicBezTo>
                <a:cubicBezTo>
                  <a:pt x="11612" y="24408"/>
                  <a:pt x="11733" y="24347"/>
                  <a:pt x="11915" y="24317"/>
                </a:cubicBezTo>
                <a:cubicBezTo>
                  <a:pt x="11976" y="24286"/>
                  <a:pt x="12037" y="24256"/>
                  <a:pt x="12098" y="24225"/>
                </a:cubicBezTo>
                <a:cubicBezTo>
                  <a:pt x="12098" y="24195"/>
                  <a:pt x="12098" y="24165"/>
                  <a:pt x="12098" y="24134"/>
                </a:cubicBezTo>
                <a:cubicBezTo>
                  <a:pt x="12098" y="24104"/>
                  <a:pt x="12067" y="24073"/>
                  <a:pt x="12037" y="24073"/>
                </a:cubicBezTo>
                <a:cubicBezTo>
                  <a:pt x="11946" y="24043"/>
                  <a:pt x="11824" y="24013"/>
                  <a:pt x="11764" y="24043"/>
                </a:cubicBezTo>
                <a:cubicBezTo>
                  <a:pt x="11399" y="24165"/>
                  <a:pt x="11064" y="24317"/>
                  <a:pt x="10730" y="24469"/>
                </a:cubicBezTo>
                <a:cubicBezTo>
                  <a:pt x="10517" y="24560"/>
                  <a:pt x="10365" y="24529"/>
                  <a:pt x="10183" y="24408"/>
                </a:cubicBezTo>
                <a:cubicBezTo>
                  <a:pt x="9879" y="24165"/>
                  <a:pt x="9545" y="24134"/>
                  <a:pt x="9149" y="24195"/>
                </a:cubicBezTo>
                <a:cubicBezTo>
                  <a:pt x="8694" y="24256"/>
                  <a:pt x="8390" y="23982"/>
                  <a:pt x="8177" y="23678"/>
                </a:cubicBezTo>
                <a:cubicBezTo>
                  <a:pt x="8116" y="23587"/>
                  <a:pt x="8086" y="23405"/>
                  <a:pt x="8116" y="23314"/>
                </a:cubicBezTo>
                <a:cubicBezTo>
                  <a:pt x="8207" y="23010"/>
                  <a:pt x="8390" y="22736"/>
                  <a:pt x="8450" y="22432"/>
                </a:cubicBezTo>
                <a:cubicBezTo>
                  <a:pt x="8450" y="22402"/>
                  <a:pt x="8542" y="22371"/>
                  <a:pt x="8602" y="22341"/>
                </a:cubicBezTo>
                <a:cubicBezTo>
                  <a:pt x="8754" y="22280"/>
                  <a:pt x="8815" y="22219"/>
                  <a:pt x="8754" y="22158"/>
                </a:cubicBezTo>
                <a:cubicBezTo>
                  <a:pt x="8602" y="21946"/>
                  <a:pt x="8420" y="21763"/>
                  <a:pt x="8268" y="21551"/>
                </a:cubicBezTo>
                <a:cubicBezTo>
                  <a:pt x="8177" y="21429"/>
                  <a:pt x="8238" y="21216"/>
                  <a:pt x="8390" y="21155"/>
                </a:cubicBezTo>
                <a:cubicBezTo>
                  <a:pt x="8846" y="21003"/>
                  <a:pt x="9180" y="20700"/>
                  <a:pt x="9666" y="20639"/>
                </a:cubicBezTo>
                <a:cubicBezTo>
                  <a:pt x="9818" y="20608"/>
                  <a:pt x="10001" y="20548"/>
                  <a:pt x="10153" y="20548"/>
                </a:cubicBezTo>
                <a:cubicBezTo>
                  <a:pt x="10365" y="20578"/>
                  <a:pt x="10517" y="20578"/>
                  <a:pt x="10669" y="20396"/>
                </a:cubicBezTo>
                <a:cubicBezTo>
                  <a:pt x="10760" y="20304"/>
                  <a:pt x="10973" y="20244"/>
                  <a:pt x="11125" y="20213"/>
                </a:cubicBezTo>
                <a:cubicBezTo>
                  <a:pt x="11368" y="20152"/>
                  <a:pt x="11642" y="20152"/>
                  <a:pt x="11915" y="20152"/>
                </a:cubicBezTo>
                <a:cubicBezTo>
                  <a:pt x="12128" y="20183"/>
                  <a:pt x="12341" y="20426"/>
                  <a:pt x="12219" y="20639"/>
                </a:cubicBezTo>
                <a:cubicBezTo>
                  <a:pt x="12128" y="20760"/>
                  <a:pt x="12067" y="20851"/>
                  <a:pt x="11976" y="20973"/>
                </a:cubicBezTo>
                <a:cubicBezTo>
                  <a:pt x="11915" y="21064"/>
                  <a:pt x="11946" y="21186"/>
                  <a:pt x="12067" y="21277"/>
                </a:cubicBezTo>
                <a:cubicBezTo>
                  <a:pt x="12280" y="21368"/>
                  <a:pt x="12463" y="21490"/>
                  <a:pt x="12675" y="21581"/>
                </a:cubicBezTo>
                <a:cubicBezTo>
                  <a:pt x="12858" y="21672"/>
                  <a:pt x="13071" y="21703"/>
                  <a:pt x="13253" y="21581"/>
                </a:cubicBezTo>
                <a:cubicBezTo>
                  <a:pt x="13405" y="21459"/>
                  <a:pt x="13587" y="21399"/>
                  <a:pt x="13800" y="21368"/>
                </a:cubicBezTo>
                <a:cubicBezTo>
                  <a:pt x="13952" y="21368"/>
                  <a:pt x="13952" y="21216"/>
                  <a:pt x="13982" y="21125"/>
                </a:cubicBezTo>
                <a:cubicBezTo>
                  <a:pt x="13982" y="21125"/>
                  <a:pt x="14013" y="21125"/>
                  <a:pt x="14013" y="21125"/>
                </a:cubicBezTo>
                <a:cubicBezTo>
                  <a:pt x="14013" y="21095"/>
                  <a:pt x="14013" y="21095"/>
                  <a:pt x="14043" y="21095"/>
                </a:cubicBezTo>
                <a:cubicBezTo>
                  <a:pt x="14286" y="21186"/>
                  <a:pt x="14530" y="21307"/>
                  <a:pt x="14803" y="21338"/>
                </a:cubicBezTo>
                <a:cubicBezTo>
                  <a:pt x="14864" y="21338"/>
                  <a:pt x="14925" y="21277"/>
                  <a:pt x="14955" y="21247"/>
                </a:cubicBezTo>
                <a:cubicBezTo>
                  <a:pt x="15016" y="21155"/>
                  <a:pt x="14955" y="21034"/>
                  <a:pt x="14894" y="21003"/>
                </a:cubicBezTo>
                <a:cubicBezTo>
                  <a:pt x="14621" y="20912"/>
                  <a:pt x="14347" y="20851"/>
                  <a:pt x="14043" y="20943"/>
                </a:cubicBezTo>
                <a:cubicBezTo>
                  <a:pt x="14043" y="20912"/>
                  <a:pt x="14043" y="20912"/>
                  <a:pt x="14043" y="20912"/>
                </a:cubicBezTo>
                <a:lnTo>
                  <a:pt x="14013" y="20882"/>
                </a:lnTo>
                <a:lnTo>
                  <a:pt x="14043" y="20943"/>
                </a:lnTo>
                <a:cubicBezTo>
                  <a:pt x="14043" y="20943"/>
                  <a:pt x="14043" y="20943"/>
                  <a:pt x="14043" y="20912"/>
                </a:cubicBezTo>
                <a:cubicBezTo>
                  <a:pt x="14043" y="20973"/>
                  <a:pt x="14043" y="21034"/>
                  <a:pt x="14043" y="21095"/>
                </a:cubicBezTo>
                <a:cubicBezTo>
                  <a:pt x="14013" y="21095"/>
                  <a:pt x="14013" y="21095"/>
                  <a:pt x="13982" y="21064"/>
                </a:cubicBezTo>
                <a:cubicBezTo>
                  <a:pt x="13982" y="21095"/>
                  <a:pt x="13982" y="21095"/>
                  <a:pt x="13982" y="21125"/>
                </a:cubicBezTo>
                <a:cubicBezTo>
                  <a:pt x="13891" y="21125"/>
                  <a:pt x="13800" y="21125"/>
                  <a:pt x="13739" y="21095"/>
                </a:cubicBezTo>
                <a:cubicBezTo>
                  <a:pt x="13678" y="21095"/>
                  <a:pt x="13587" y="21003"/>
                  <a:pt x="13587" y="20973"/>
                </a:cubicBezTo>
                <a:cubicBezTo>
                  <a:pt x="13587" y="20730"/>
                  <a:pt x="13618" y="20487"/>
                  <a:pt x="13648" y="20213"/>
                </a:cubicBezTo>
                <a:cubicBezTo>
                  <a:pt x="13678" y="20122"/>
                  <a:pt x="13770" y="20092"/>
                  <a:pt x="13891" y="20061"/>
                </a:cubicBezTo>
                <a:cubicBezTo>
                  <a:pt x="13922" y="20061"/>
                  <a:pt x="13952" y="20061"/>
                  <a:pt x="13952" y="20061"/>
                </a:cubicBezTo>
                <a:cubicBezTo>
                  <a:pt x="13952" y="20000"/>
                  <a:pt x="13952" y="19909"/>
                  <a:pt x="13922" y="19879"/>
                </a:cubicBezTo>
                <a:cubicBezTo>
                  <a:pt x="13739" y="19788"/>
                  <a:pt x="13557" y="19727"/>
                  <a:pt x="13405" y="19605"/>
                </a:cubicBezTo>
                <a:cubicBezTo>
                  <a:pt x="13253" y="19514"/>
                  <a:pt x="13192" y="19301"/>
                  <a:pt x="13253" y="19180"/>
                </a:cubicBezTo>
                <a:cubicBezTo>
                  <a:pt x="13587" y="18602"/>
                  <a:pt x="13526" y="18025"/>
                  <a:pt x="13314" y="17447"/>
                </a:cubicBezTo>
                <a:cubicBezTo>
                  <a:pt x="13222" y="17234"/>
                  <a:pt x="13192" y="17022"/>
                  <a:pt x="13101" y="16809"/>
                </a:cubicBezTo>
                <a:cubicBezTo>
                  <a:pt x="12979" y="16505"/>
                  <a:pt x="13040" y="16292"/>
                  <a:pt x="13314" y="16079"/>
                </a:cubicBezTo>
                <a:cubicBezTo>
                  <a:pt x="13496" y="15927"/>
                  <a:pt x="13618" y="15715"/>
                  <a:pt x="13770" y="15563"/>
                </a:cubicBezTo>
                <a:cubicBezTo>
                  <a:pt x="13982" y="15319"/>
                  <a:pt x="14165" y="15259"/>
                  <a:pt x="14469" y="15380"/>
                </a:cubicBezTo>
                <a:cubicBezTo>
                  <a:pt x="14499" y="15380"/>
                  <a:pt x="14530" y="15411"/>
                  <a:pt x="14560" y="15411"/>
                </a:cubicBezTo>
                <a:cubicBezTo>
                  <a:pt x="15320" y="15836"/>
                  <a:pt x="15958" y="15502"/>
                  <a:pt x="16627" y="15137"/>
                </a:cubicBezTo>
                <a:cubicBezTo>
                  <a:pt x="16718" y="15107"/>
                  <a:pt x="16779" y="15046"/>
                  <a:pt x="16840" y="14955"/>
                </a:cubicBezTo>
                <a:cubicBezTo>
                  <a:pt x="17356" y="14499"/>
                  <a:pt x="17995" y="14195"/>
                  <a:pt x="18572" y="13830"/>
                </a:cubicBezTo>
                <a:cubicBezTo>
                  <a:pt x="18876" y="13648"/>
                  <a:pt x="19241" y="13526"/>
                  <a:pt x="19606" y="13648"/>
                </a:cubicBezTo>
                <a:cubicBezTo>
                  <a:pt x="19879" y="13709"/>
                  <a:pt x="20153" y="13587"/>
                  <a:pt x="20396" y="13557"/>
                </a:cubicBezTo>
                <a:cubicBezTo>
                  <a:pt x="20487" y="13526"/>
                  <a:pt x="20578" y="13465"/>
                  <a:pt x="20639" y="13374"/>
                </a:cubicBezTo>
                <a:cubicBezTo>
                  <a:pt x="20700" y="13313"/>
                  <a:pt x="20700" y="13192"/>
                  <a:pt x="20761" y="13131"/>
                </a:cubicBezTo>
                <a:cubicBezTo>
                  <a:pt x="21004" y="12918"/>
                  <a:pt x="21247" y="12797"/>
                  <a:pt x="21581" y="12888"/>
                </a:cubicBezTo>
                <a:cubicBezTo>
                  <a:pt x="21764" y="12949"/>
                  <a:pt x="21976" y="13009"/>
                  <a:pt x="22159" y="13070"/>
                </a:cubicBezTo>
                <a:cubicBezTo>
                  <a:pt x="22493" y="13161"/>
                  <a:pt x="22828" y="13131"/>
                  <a:pt x="23101" y="12918"/>
                </a:cubicBezTo>
                <a:cubicBezTo>
                  <a:pt x="23283" y="12766"/>
                  <a:pt x="23527" y="12705"/>
                  <a:pt x="23739" y="12645"/>
                </a:cubicBezTo>
                <a:cubicBezTo>
                  <a:pt x="23861" y="12584"/>
                  <a:pt x="23983" y="12614"/>
                  <a:pt x="24104" y="12705"/>
                </a:cubicBezTo>
                <a:cubicBezTo>
                  <a:pt x="24287" y="12888"/>
                  <a:pt x="24408" y="13101"/>
                  <a:pt x="24499" y="13344"/>
                </a:cubicBezTo>
                <a:cubicBezTo>
                  <a:pt x="24499" y="13344"/>
                  <a:pt x="24499" y="13344"/>
                  <a:pt x="24469" y="13344"/>
                </a:cubicBezTo>
                <a:cubicBezTo>
                  <a:pt x="24469" y="13344"/>
                  <a:pt x="24439" y="13344"/>
                  <a:pt x="24439" y="13344"/>
                </a:cubicBezTo>
                <a:cubicBezTo>
                  <a:pt x="24317" y="13344"/>
                  <a:pt x="24226" y="13405"/>
                  <a:pt x="24135" y="13435"/>
                </a:cubicBezTo>
                <a:cubicBezTo>
                  <a:pt x="24104" y="13465"/>
                  <a:pt x="24043" y="13465"/>
                  <a:pt x="24013" y="13496"/>
                </a:cubicBezTo>
                <a:cubicBezTo>
                  <a:pt x="24013" y="13496"/>
                  <a:pt x="24013" y="13496"/>
                  <a:pt x="24013" y="13526"/>
                </a:cubicBezTo>
                <a:cubicBezTo>
                  <a:pt x="23891" y="13526"/>
                  <a:pt x="23770" y="13526"/>
                  <a:pt x="23648" y="13557"/>
                </a:cubicBezTo>
                <a:cubicBezTo>
                  <a:pt x="23618" y="13557"/>
                  <a:pt x="23557" y="13587"/>
                  <a:pt x="23557" y="13587"/>
                </a:cubicBezTo>
                <a:cubicBezTo>
                  <a:pt x="23587" y="13648"/>
                  <a:pt x="23618" y="13739"/>
                  <a:pt x="23648" y="13769"/>
                </a:cubicBezTo>
                <a:cubicBezTo>
                  <a:pt x="23770" y="13830"/>
                  <a:pt x="23891" y="13800"/>
                  <a:pt x="23952" y="13678"/>
                </a:cubicBezTo>
                <a:cubicBezTo>
                  <a:pt x="23983" y="13617"/>
                  <a:pt x="23983" y="13557"/>
                  <a:pt x="24013" y="13526"/>
                </a:cubicBezTo>
                <a:cubicBezTo>
                  <a:pt x="24013" y="13526"/>
                  <a:pt x="24013" y="13526"/>
                  <a:pt x="24043" y="13526"/>
                </a:cubicBezTo>
                <a:cubicBezTo>
                  <a:pt x="24074" y="13496"/>
                  <a:pt x="24104" y="13465"/>
                  <a:pt x="24135" y="13435"/>
                </a:cubicBezTo>
                <a:cubicBezTo>
                  <a:pt x="24226" y="13405"/>
                  <a:pt x="24317" y="13374"/>
                  <a:pt x="24439" y="13344"/>
                </a:cubicBezTo>
                <a:cubicBezTo>
                  <a:pt x="24439" y="13344"/>
                  <a:pt x="24469" y="13344"/>
                  <a:pt x="24499" y="13344"/>
                </a:cubicBezTo>
                <a:cubicBezTo>
                  <a:pt x="24499" y="13344"/>
                  <a:pt x="24499" y="13344"/>
                  <a:pt x="24499" y="13344"/>
                </a:cubicBezTo>
                <a:cubicBezTo>
                  <a:pt x="24682" y="13405"/>
                  <a:pt x="24651" y="13557"/>
                  <a:pt x="24651" y="13709"/>
                </a:cubicBezTo>
                <a:cubicBezTo>
                  <a:pt x="24621" y="13921"/>
                  <a:pt x="24651" y="13982"/>
                  <a:pt x="24803" y="14012"/>
                </a:cubicBezTo>
                <a:cubicBezTo>
                  <a:pt x="24894" y="14012"/>
                  <a:pt x="25016" y="14012"/>
                  <a:pt x="25107" y="14043"/>
                </a:cubicBezTo>
                <a:cubicBezTo>
                  <a:pt x="25259" y="14104"/>
                  <a:pt x="25411" y="14134"/>
                  <a:pt x="25563" y="14195"/>
                </a:cubicBezTo>
                <a:cubicBezTo>
                  <a:pt x="25654" y="14256"/>
                  <a:pt x="25715" y="14347"/>
                  <a:pt x="25746" y="14408"/>
                </a:cubicBezTo>
                <a:cubicBezTo>
                  <a:pt x="25806" y="14499"/>
                  <a:pt x="25746" y="14590"/>
                  <a:pt x="25685" y="14681"/>
                </a:cubicBezTo>
                <a:cubicBezTo>
                  <a:pt x="25654" y="14712"/>
                  <a:pt x="25594" y="14803"/>
                  <a:pt x="25624" y="14833"/>
                </a:cubicBezTo>
                <a:cubicBezTo>
                  <a:pt x="25776" y="15076"/>
                  <a:pt x="25746" y="15380"/>
                  <a:pt x="25928" y="15623"/>
                </a:cubicBezTo>
                <a:cubicBezTo>
                  <a:pt x="25958" y="15715"/>
                  <a:pt x="26049" y="15745"/>
                  <a:pt x="26171" y="15715"/>
                </a:cubicBezTo>
                <a:cubicBezTo>
                  <a:pt x="26323" y="15684"/>
                  <a:pt x="26475" y="15654"/>
                  <a:pt x="26657" y="15623"/>
                </a:cubicBezTo>
                <a:cubicBezTo>
                  <a:pt x="26901" y="15563"/>
                  <a:pt x="27144" y="15684"/>
                  <a:pt x="27235" y="15897"/>
                </a:cubicBezTo>
                <a:cubicBezTo>
                  <a:pt x="27326" y="16110"/>
                  <a:pt x="27448" y="16262"/>
                  <a:pt x="27630" y="16414"/>
                </a:cubicBezTo>
                <a:cubicBezTo>
                  <a:pt x="27782" y="16566"/>
                  <a:pt x="27934" y="16718"/>
                  <a:pt x="28116" y="16778"/>
                </a:cubicBezTo>
                <a:cubicBezTo>
                  <a:pt x="28512" y="16900"/>
                  <a:pt x="28785" y="17143"/>
                  <a:pt x="29089" y="17386"/>
                </a:cubicBezTo>
                <a:cubicBezTo>
                  <a:pt x="29302" y="17569"/>
                  <a:pt x="29545" y="17660"/>
                  <a:pt x="29819" y="17660"/>
                </a:cubicBezTo>
                <a:cubicBezTo>
                  <a:pt x="29971" y="17660"/>
                  <a:pt x="30092" y="17660"/>
                  <a:pt x="30214" y="17660"/>
                </a:cubicBezTo>
                <a:cubicBezTo>
                  <a:pt x="30366" y="17690"/>
                  <a:pt x="30487" y="17751"/>
                  <a:pt x="30548" y="17873"/>
                </a:cubicBezTo>
                <a:cubicBezTo>
                  <a:pt x="30609" y="17903"/>
                  <a:pt x="30639" y="17964"/>
                  <a:pt x="30670" y="18025"/>
                </a:cubicBezTo>
                <a:cubicBezTo>
                  <a:pt x="30822" y="18511"/>
                  <a:pt x="31247" y="18785"/>
                  <a:pt x="31673" y="19028"/>
                </a:cubicBezTo>
                <a:cubicBezTo>
                  <a:pt x="31946" y="19210"/>
                  <a:pt x="32220" y="19362"/>
                  <a:pt x="32463" y="19575"/>
                </a:cubicBezTo>
                <a:cubicBezTo>
                  <a:pt x="32463" y="19575"/>
                  <a:pt x="32463" y="19575"/>
                  <a:pt x="32463" y="19575"/>
                </a:cubicBezTo>
                <a:cubicBezTo>
                  <a:pt x="32463" y="19575"/>
                  <a:pt x="32463" y="19575"/>
                  <a:pt x="32463" y="19575"/>
                </a:cubicBezTo>
                <a:cubicBezTo>
                  <a:pt x="32493" y="19544"/>
                  <a:pt x="32524" y="19484"/>
                  <a:pt x="32585" y="19453"/>
                </a:cubicBezTo>
                <a:cubicBezTo>
                  <a:pt x="32615" y="19453"/>
                  <a:pt x="32676" y="19484"/>
                  <a:pt x="32737" y="19484"/>
                </a:cubicBezTo>
                <a:cubicBezTo>
                  <a:pt x="32737" y="19484"/>
                  <a:pt x="32737" y="19544"/>
                  <a:pt x="32737" y="19544"/>
                </a:cubicBezTo>
                <a:close/>
                <a:moveTo>
                  <a:pt x="233166" y="64652"/>
                </a:moveTo>
                <a:cubicBezTo>
                  <a:pt x="233135" y="64591"/>
                  <a:pt x="233075" y="64560"/>
                  <a:pt x="233075" y="64500"/>
                </a:cubicBezTo>
                <a:cubicBezTo>
                  <a:pt x="233075" y="64469"/>
                  <a:pt x="233135" y="64439"/>
                  <a:pt x="233196" y="64378"/>
                </a:cubicBezTo>
                <a:cubicBezTo>
                  <a:pt x="233227" y="64439"/>
                  <a:pt x="233257" y="64469"/>
                  <a:pt x="233287" y="64530"/>
                </a:cubicBezTo>
                <a:cubicBezTo>
                  <a:pt x="233257" y="64560"/>
                  <a:pt x="233196" y="64591"/>
                  <a:pt x="233166" y="64652"/>
                </a:cubicBezTo>
                <a:close/>
                <a:moveTo>
                  <a:pt x="215354" y="121978"/>
                </a:moveTo>
                <a:cubicBezTo>
                  <a:pt x="215384" y="121978"/>
                  <a:pt x="215415" y="121978"/>
                  <a:pt x="215415" y="121978"/>
                </a:cubicBezTo>
                <a:lnTo>
                  <a:pt x="215415" y="121947"/>
                </a:lnTo>
                <a:lnTo>
                  <a:pt x="215445" y="121947"/>
                </a:lnTo>
                <a:cubicBezTo>
                  <a:pt x="215384" y="121856"/>
                  <a:pt x="215324" y="121765"/>
                  <a:pt x="215293" y="121643"/>
                </a:cubicBezTo>
                <a:cubicBezTo>
                  <a:pt x="215293" y="121613"/>
                  <a:pt x="215324" y="121522"/>
                  <a:pt x="215384" y="121522"/>
                </a:cubicBezTo>
                <a:cubicBezTo>
                  <a:pt x="215415" y="121491"/>
                  <a:pt x="215506" y="121522"/>
                  <a:pt x="215536" y="121552"/>
                </a:cubicBezTo>
                <a:cubicBezTo>
                  <a:pt x="215658" y="121674"/>
                  <a:pt x="215658" y="121826"/>
                  <a:pt x="215627" y="121947"/>
                </a:cubicBezTo>
                <a:lnTo>
                  <a:pt x="215658" y="121947"/>
                </a:lnTo>
                <a:cubicBezTo>
                  <a:pt x="215688" y="121917"/>
                  <a:pt x="215749" y="121886"/>
                  <a:pt x="215779" y="121856"/>
                </a:cubicBezTo>
                <a:cubicBezTo>
                  <a:pt x="215871" y="121795"/>
                  <a:pt x="215901" y="121704"/>
                  <a:pt x="215871" y="121613"/>
                </a:cubicBezTo>
                <a:cubicBezTo>
                  <a:pt x="215871" y="121522"/>
                  <a:pt x="215840" y="121430"/>
                  <a:pt x="215779" y="121339"/>
                </a:cubicBezTo>
                <a:cubicBezTo>
                  <a:pt x="215597" y="121035"/>
                  <a:pt x="215567" y="120671"/>
                  <a:pt x="215567" y="120336"/>
                </a:cubicBezTo>
                <a:cubicBezTo>
                  <a:pt x="215567" y="120063"/>
                  <a:pt x="215627" y="119819"/>
                  <a:pt x="215779" y="119607"/>
                </a:cubicBezTo>
                <a:cubicBezTo>
                  <a:pt x="215931" y="119394"/>
                  <a:pt x="215992" y="119151"/>
                  <a:pt x="215992" y="118877"/>
                </a:cubicBezTo>
                <a:cubicBezTo>
                  <a:pt x="215992" y="118725"/>
                  <a:pt x="215992" y="118573"/>
                  <a:pt x="216023" y="118421"/>
                </a:cubicBezTo>
                <a:cubicBezTo>
                  <a:pt x="216053" y="118300"/>
                  <a:pt x="216144" y="118178"/>
                  <a:pt x="216235" y="118087"/>
                </a:cubicBezTo>
                <a:cubicBezTo>
                  <a:pt x="216235" y="118057"/>
                  <a:pt x="216327" y="118057"/>
                  <a:pt x="216387" y="118057"/>
                </a:cubicBezTo>
                <a:cubicBezTo>
                  <a:pt x="216479" y="118057"/>
                  <a:pt x="216509" y="118269"/>
                  <a:pt x="216600" y="118117"/>
                </a:cubicBezTo>
                <a:cubicBezTo>
                  <a:pt x="216722" y="117935"/>
                  <a:pt x="216843" y="117783"/>
                  <a:pt x="217026" y="117722"/>
                </a:cubicBezTo>
                <a:cubicBezTo>
                  <a:pt x="217451" y="117570"/>
                  <a:pt x="217816" y="117327"/>
                  <a:pt x="218181" y="117145"/>
                </a:cubicBezTo>
                <a:cubicBezTo>
                  <a:pt x="218485" y="116993"/>
                  <a:pt x="218758" y="116871"/>
                  <a:pt x="219123" y="116962"/>
                </a:cubicBezTo>
                <a:cubicBezTo>
                  <a:pt x="219214" y="116962"/>
                  <a:pt x="219336" y="116932"/>
                  <a:pt x="219427" y="116902"/>
                </a:cubicBezTo>
                <a:cubicBezTo>
                  <a:pt x="219822" y="116567"/>
                  <a:pt x="220369" y="116658"/>
                  <a:pt x="220795" y="116354"/>
                </a:cubicBezTo>
                <a:cubicBezTo>
                  <a:pt x="221099" y="116324"/>
                  <a:pt x="221372" y="116263"/>
                  <a:pt x="221676" y="116233"/>
                </a:cubicBezTo>
                <a:cubicBezTo>
                  <a:pt x="222132" y="116202"/>
                  <a:pt x="222497" y="115990"/>
                  <a:pt x="222740" y="115625"/>
                </a:cubicBezTo>
                <a:cubicBezTo>
                  <a:pt x="222831" y="115534"/>
                  <a:pt x="222862" y="115382"/>
                  <a:pt x="222953" y="115321"/>
                </a:cubicBezTo>
                <a:cubicBezTo>
                  <a:pt x="223287" y="115017"/>
                  <a:pt x="223470" y="114683"/>
                  <a:pt x="223439" y="114227"/>
                </a:cubicBezTo>
                <a:cubicBezTo>
                  <a:pt x="223409" y="114105"/>
                  <a:pt x="223500" y="113984"/>
                  <a:pt x="223591" y="113892"/>
                </a:cubicBezTo>
                <a:cubicBezTo>
                  <a:pt x="223743" y="113771"/>
                  <a:pt x="223895" y="113649"/>
                  <a:pt x="224047" y="113528"/>
                </a:cubicBezTo>
                <a:cubicBezTo>
                  <a:pt x="224138" y="113467"/>
                  <a:pt x="224229" y="113497"/>
                  <a:pt x="224321" y="113588"/>
                </a:cubicBezTo>
                <a:cubicBezTo>
                  <a:pt x="224412" y="113710"/>
                  <a:pt x="224503" y="113832"/>
                  <a:pt x="224594" y="113953"/>
                </a:cubicBezTo>
                <a:cubicBezTo>
                  <a:pt x="224655" y="114014"/>
                  <a:pt x="224716" y="114014"/>
                  <a:pt x="224777" y="113984"/>
                </a:cubicBezTo>
                <a:cubicBezTo>
                  <a:pt x="224777" y="113953"/>
                  <a:pt x="224807" y="113923"/>
                  <a:pt x="224807" y="113892"/>
                </a:cubicBezTo>
                <a:cubicBezTo>
                  <a:pt x="224777" y="113771"/>
                  <a:pt x="224746" y="113649"/>
                  <a:pt x="224746" y="113528"/>
                </a:cubicBezTo>
                <a:cubicBezTo>
                  <a:pt x="224716" y="113376"/>
                  <a:pt x="224807" y="113254"/>
                  <a:pt x="224959" y="113254"/>
                </a:cubicBezTo>
                <a:cubicBezTo>
                  <a:pt x="225050" y="113254"/>
                  <a:pt x="225141" y="113284"/>
                  <a:pt x="225263" y="113284"/>
                </a:cubicBezTo>
                <a:cubicBezTo>
                  <a:pt x="225354" y="113284"/>
                  <a:pt x="225445" y="113224"/>
                  <a:pt x="225445" y="113102"/>
                </a:cubicBezTo>
                <a:cubicBezTo>
                  <a:pt x="225476" y="113041"/>
                  <a:pt x="225476" y="112980"/>
                  <a:pt x="225476" y="112920"/>
                </a:cubicBezTo>
                <a:cubicBezTo>
                  <a:pt x="225445" y="112646"/>
                  <a:pt x="225506" y="112433"/>
                  <a:pt x="225840" y="112342"/>
                </a:cubicBezTo>
                <a:cubicBezTo>
                  <a:pt x="225901" y="112312"/>
                  <a:pt x="225992" y="112221"/>
                  <a:pt x="226053" y="112160"/>
                </a:cubicBezTo>
                <a:cubicBezTo>
                  <a:pt x="226236" y="112038"/>
                  <a:pt x="226175" y="111704"/>
                  <a:pt x="226479" y="111673"/>
                </a:cubicBezTo>
                <a:cubicBezTo>
                  <a:pt x="226692" y="111643"/>
                  <a:pt x="226844" y="111552"/>
                  <a:pt x="226995" y="111430"/>
                </a:cubicBezTo>
                <a:cubicBezTo>
                  <a:pt x="227178" y="111309"/>
                  <a:pt x="227421" y="111278"/>
                  <a:pt x="227634" y="111187"/>
                </a:cubicBezTo>
                <a:cubicBezTo>
                  <a:pt x="227847" y="111096"/>
                  <a:pt x="228029" y="111187"/>
                  <a:pt x="228181" y="111339"/>
                </a:cubicBezTo>
                <a:cubicBezTo>
                  <a:pt x="228333" y="111521"/>
                  <a:pt x="228454" y="111704"/>
                  <a:pt x="228606" y="111886"/>
                </a:cubicBezTo>
                <a:cubicBezTo>
                  <a:pt x="228698" y="111977"/>
                  <a:pt x="228819" y="112038"/>
                  <a:pt x="228941" y="111977"/>
                </a:cubicBezTo>
                <a:cubicBezTo>
                  <a:pt x="229154" y="111917"/>
                  <a:pt x="229336" y="112038"/>
                  <a:pt x="229518" y="112069"/>
                </a:cubicBezTo>
                <a:cubicBezTo>
                  <a:pt x="229670" y="112069"/>
                  <a:pt x="229822" y="111947"/>
                  <a:pt x="229761" y="111825"/>
                </a:cubicBezTo>
                <a:cubicBezTo>
                  <a:pt x="229701" y="111643"/>
                  <a:pt x="229701" y="111461"/>
                  <a:pt x="229822" y="111309"/>
                </a:cubicBezTo>
                <a:cubicBezTo>
                  <a:pt x="230096" y="110974"/>
                  <a:pt x="230339" y="110640"/>
                  <a:pt x="230613" y="110306"/>
                </a:cubicBezTo>
                <a:cubicBezTo>
                  <a:pt x="230795" y="110093"/>
                  <a:pt x="231038" y="109941"/>
                  <a:pt x="231312" y="109819"/>
                </a:cubicBezTo>
                <a:cubicBezTo>
                  <a:pt x="231433" y="109759"/>
                  <a:pt x="231585" y="109759"/>
                  <a:pt x="231707" y="109759"/>
                </a:cubicBezTo>
                <a:cubicBezTo>
                  <a:pt x="231950" y="109759"/>
                  <a:pt x="232163" y="109759"/>
                  <a:pt x="232376" y="109637"/>
                </a:cubicBezTo>
                <a:cubicBezTo>
                  <a:pt x="232497" y="109576"/>
                  <a:pt x="232558" y="109424"/>
                  <a:pt x="232436" y="109333"/>
                </a:cubicBezTo>
                <a:cubicBezTo>
                  <a:pt x="232345" y="109242"/>
                  <a:pt x="232254" y="109151"/>
                  <a:pt x="232163" y="109090"/>
                </a:cubicBezTo>
                <a:cubicBezTo>
                  <a:pt x="232132" y="109059"/>
                  <a:pt x="232132" y="108999"/>
                  <a:pt x="232163" y="108999"/>
                </a:cubicBezTo>
                <a:cubicBezTo>
                  <a:pt x="232163" y="108968"/>
                  <a:pt x="232193" y="108938"/>
                  <a:pt x="232224" y="108938"/>
                </a:cubicBezTo>
                <a:cubicBezTo>
                  <a:pt x="232284" y="108938"/>
                  <a:pt x="232376" y="108907"/>
                  <a:pt x="232436" y="108907"/>
                </a:cubicBezTo>
                <a:cubicBezTo>
                  <a:pt x="232679" y="108999"/>
                  <a:pt x="232923" y="109059"/>
                  <a:pt x="233166" y="109211"/>
                </a:cubicBezTo>
                <a:cubicBezTo>
                  <a:pt x="233622" y="109485"/>
                  <a:pt x="234169" y="109515"/>
                  <a:pt x="234655" y="109698"/>
                </a:cubicBezTo>
                <a:cubicBezTo>
                  <a:pt x="234716" y="109728"/>
                  <a:pt x="234838" y="109667"/>
                  <a:pt x="234929" y="109637"/>
                </a:cubicBezTo>
                <a:cubicBezTo>
                  <a:pt x="235020" y="109607"/>
                  <a:pt x="235111" y="109546"/>
                  <a:pt x="235202" y="109607"/>
                </a:cubicBezTo>
                <a:cubicBezTo>
                  <a:pt x="235354" y="109728"/>
                  <a:pt x="235506" y="109698"/>
                  <a:pt x="235658" y="109637"/>
                </a:cubicBezTo>
                <a:cubicBezTo>
                  <a:pt x="235841" y="109576"/>
                  <a:pt x="235993" y="109637"/>
                  <a:pt x="236114" y="109759"/>
                </a:cubicBezTo>
                <a:cubicBezTo>
                  <a:pt x="236175" y="109789"/>
                  <a:pt x="236236" y="109880"/>
                  <a:pt x="236205" y="109911"/>
                </a:cubicBezTo>
                <a:cubicBezTo>
                  <a:pt x="236084" y="110154"/>
                  <a:pt x="235932" y="110397"/>
                  <a:pt x="235780" y="110640"/>
                </a:cubicBezTo>
                <a:cubicBezTo>
                  <a:pt x="235749" y="110731"/>
                  <a:pt x="235628" y="110762"/>
                  <a:pt x="235537" y="110792"/>
                </a:cubicBezTo>
                <a:cubicBezTo>
                  <a:pt x="235445" y="110822"/>
                  <a:pt x="235324" y="110883"/>
                  <a:pt x="235324" y="110974"/>
                </a:cubicBezTo>
                <a:cubicBezTo>
                  <a:pt x="235354" y="111309"/>
                  <a:pt x="235142" y="111582"/>
                  <a:pt x="235020" y="111886"/>
                </a:cubicBezTo>
                <a:cubicBezTo>
                  <a:pt x="234959" y="112038"/>
                  <a:pt x="235020" y="112160"/>
                  <a:pt x="235142" y="112281"/>
                </a:cubicBezTo>
                <a:cubicBezTo>
                  <a:pt x="235263" y="112403"/>
                  <a:pt x="235385" y="112494"/>
                  <a:pt x="235476" y="112646"/>
                </a:cubicBezTo>
                <a:cubicBezTo>
                  <a:pt x="235597" y="112798"/>
                  <a:pt x="235749" y="112889"/>
                  <a:pt x="235962" y="112980"/>
                </a:cubicBezTo>
                <a:cubicBezTo>
                  <a:pt x="236236" y="113132"/>
                  <a:pt x="236570" y="113254"/>
                  <a:pt x="236783" y="113497"/>
                </a:cubicBezTo>
                <a:cubicBezTo>
                  <a:pt x="236965" y="113710"/>
                  <a:pt x="237208" y="113771"/>
                  <a:pt x="237482" y="113801"/>
                </a:cubicBezTo>
                <a:cubicBezTo>
                  <a:pt x="237543" y="113801"/>
                  <a:pt x="237604" y="113801"/>
                  <a:pt x="237664" y="113801"/>
                </a:cubicBezTo>
                <a:cubicBezTo>
                  <a:pt x="237664" y="113801"/>
                  <a:pt x="237664" y="113801"/>
                  <a:pt x="237664" y="113771"/>
                </a:cubicBezTo>
                <a:cubicBezTo>
                  <a:pt x="237664" y="113771"/>
                  <a:pt x="237695" y="113771"/>
                  <a:pt x="237695" y="113771"/>
                </a:cubicBezTo>
                <a:cubicBezTo>
                  <a:pt x="237756" y="113710"/>
                  <a:pt x="237786" y="113649"/>
                  <a:pt x="237847" y="113588"/>
                </a:cubicBezTo>
                <a:cubicBezTo>
                  <a:pt x="237877" y="113588"/>
                  <a:pt x="237908" y="113558"/>
                  <a:pt x="237938" y="113588"/>
                </a:cubicBezTo>
                <a:cubicBezTo>
                  <a:pt x="237999" y="113619"/>
                  <a:pt x="237999" y="113680"/>
                  <a:pt x="237908" y="113710"/>
                </a:cubicBezTo>
                <a:cubicBezTo>
                  <a:pt x="237847" y="113740"/>
                  <a:pt x="237786" y="113771"/>
                  <a:pt x="237695" y="113771"/>
                </a:cubicBezTo>
                <a:cubicBezTo>
                  <a:pt x="237695" y="113771"/>
                  <a:pt x="237695" y="113801"/>
                  <a:pt x="237664" y="113801"/>
                </a:cubicBezTo>
                <a:cubicBezTo>
                  <a:pt x="237664" y="113801"/>
                  <a:pt x="237664" y="113801"/>
                  <a:pt x="237664" y="113801"/>
                </a:cubicBezTo>
                <a:cubicBezTo>
                  <a:pt x="237695" y="113984"/>
                  <a:pt x="237786" y="114136"/>
                  <a:pt x="237938" y="114287"/>
                </a:cubicBezTo>
                <a:cubicBezTo>
                  <a:pt x="238151" y="114531"/>
                  <a:pt x="238424" y="114591"/>
                  <a:pt x="238728" y="114531"/>
                </a:cubicBezTo>
                <a:cubicBezTo>
                  <a:pt x="238941" y="114500"/>
                  <a:pt x="239123" y="114379"/>
                  <a:pt x="239215" y="114196"/>
                </a:cubicBezTo>
                <a:cubicBezTo>
                  <a:pt x="239306" y="113984"/>
                  <a:pt x="239397" y="113740"/>
                  <a:pt x="239458" y="113497"/>
                </a:cubicBezTo>
                <a:cubicBezTo>
                  <a:pt x="239579" y="113132"/>
                  <a:pt x="239701" y="112768"/>
                  <a:pt x="239822" y="112403"/>
                </a:cubicBezTo>
                <a:cubicBezTo>
                  <a:pt x="239853" y="112251"/>
                  <a:pt x="239883" y="112099"/>
                  <a:pt x="239883" y="111947"/>
                </a:cubicBezTo>
                <a:cubicBezTo>
                  <a:pt x="239822" y="111461"/>
                  <a:pt x="239944" y="111005"/>
                  <a:pt x="240066" y="110549"/>
                </a:cubicBezTo>
                <a:cubicBezTo>
                  <a:pt x="240157" y="110275"/>
                  <a:pt x="240187" y="109971"/>
                  <a:pt x="240309" y="109728"/>
                </a:cubicBezTo>
                <a:cubicBezTo>
                  <a:pt x="240430" y="109455"/>
                  <a:pt x="240491" y="109181"/>
                  <a:pt x="240613" y="108938"/>
                </a:cubicBezTo>
                <a:cubicBezTo>
                  <a:pt x="240613" y="108877"/>
                  <a:pt x="240674" y="108816"/>
                  <a:pt x="240704" y="108786"/>
                </a:cubicBezTo>
                <a:cubicBezTo>
                  <a:pt x="240765" y="108755"/>
                  <a:pt x="240856" y="108725"/>
                  <a:pt x="240886" y="108755"/>
                </a:cubicBezTo>
                <a:cubicBezTo>
                  <a:pt x="240978" y="108786"/>
                  <a:pt x="241099" y="108847"/>
                  <a:pt x="241099" y="108907"/>
                </a:cubicBezTo>
                <a:cubicBezTo>
                  <a:pt x="241190" y="109363"/>
                  <a:pt x="241464" y="109728"/>
                  <a:pt x="241555" y="110154"/>
                </a:cubicBezTo>
                <a:cubicBezTo>
                  <a:pt x="241616" y="110458"/>
                  <a:pt x="241737" y="110762"/>
                  <a:pt x="241707" y="111096"/>
                </a:cubicBezTo>
                <a:cubicBezTo>
                  <a:pt x="241707" y="111187"/>
                  <a:pt x="241768" y="111278"/>
                  <a:pt x="241768" y="111370"/>
                </a:cubicBezTo>
                <a:cubicBezTo>
                  <a:pt x="241798" y="111491"/>
                  <a:pt x="241920" y="111582"/>
                  <a:pt x="242072" y="111552"/>
                </a:cubicBezTo>
                <a:cubicBezTo>
                  <a:pt x="242285" y="111521"/>
                  <a:pt x="242437" y="111582"/>
                  <a:pt x="242588" y="111704"/>
                </a:cubicBezTo>
                <a:cubicBezTo>
                  <a:pt x="242832" y="111917"/>
                  <a:pt x="242953" y="112160"/>
                  <a:pt x="242953" y="112464"/>
                </a:cubicBezTo>
                <a:cubicBezTo>
                  <a:pt x="242923" y="112677"/>
                  <a:pt x="242984" y="112920"/>
                  <a:pt x="242984" y="113132"/>
                </a:cubicBezTo>
                <a:cubicBezTo>
                  <a:pt x="242953" y="113436"/>
                  <a:pt x="243014" y="113680"/>
                  <a:pt x="243196" y="113953"/>
                </a:cubicBezTo>
                <a:cubicBezTo>
                  <a:pt x="243409" y="114227"/>
                  <a:pt x="243470" y="114561"/>
                  <a:pt x="243440" y="114926"/>
                </a:cubicBezTo>
                <a:cubicBezTo>
                  <a:pt x="243409" y="115169"/>
                  <a:pt x="243500" y="115412"/>
                  <a:pt x="243531" y="115655"/>
                </a:cubicBezTo>
                <a:cubicBezTo>
                  <a:pt x="243561" y="115807"/>
                  <a:pt x="243652" y="115898"/>
                  <a:pt x="243774" y="115959"/>
                </a:cubicBezTo>
                <a:cubicBezTo>
                  <a:pt x="244291" y="116172"/>
                  <a:pt x="244655" y="116598"/>
                  <a:pt x="245142" y="116871"/>
                </a:cubicBezTo>
                <a:cubicBezTo>
                  <a:pt x="245233" y="116932"/>
                  <a:pt x="245294" y="117023"/>
                  <a:pt x="245324" y="117114"/>
                </a:cubicBezTo>
                <a:cubicBezTo>
                  <a:pt x="245324" y="117357"/>
                  <a:pt x="245415" y="117601"/>
                  <a:pt x="245567" y="117813"/>
                </a:cubicBezTo>
                <a:cubicBezTo>
                  <a:pt x="245719" y="118057"/>
                  <a:pt x="245750" y="118330"/>
                  <a:pt x="245750" y="118634"/>
                </a:cubicBezTo>
                <a:cubicBezTo>
                  <a:pt x="245750" y="118695"/>
                  <a:pt x="245810" y="118756"/>
                  <a:pt x="245871" y="118786"/>
                </a:cubicBezTo>
                <a:cubicBezTo>
                  <a:pt x="246054" y="118816"/>
                  <a:pt x="246236" y="118908"/>
                  <a:pt x="246418" y="118999"/>
                </a:cubicBezTo>
                <a:cubicBezTo>
                  <a:pt x="246631" y="119090"/>
                  <a:pt x="246753" y="119212"/>
                  <a:pt x="246722" y="119424"/>
                </a:cubicBezTo>
                <a:cubicBezTo>
                  <a:pt x="246601" y="119880"/>
                  <a:pt x="246996" y="120154"/>
                  <a:pt x="247117" y="120549"/>
                </a:cubicBezTo>
                <a:cubicBezTo>
                  <a:pt x="247452" y="120671"/>
                  <a:pt x="247513" y="121005"/>
                  <a:pt x="247695" y="121278"/>
                </a:cubicBezTo>
                <a:cubicBezTo>
                  <a:pt x="247725" y="121339"/>
                  <a:pt x="247786" y="121400"/>
                  <a:pt x="247817" y="121430"/>
                </a:cubicBezTo>
                <a:cubicBezTo>
                  <a:pt x="247999" y="121734"/>
                  <a:pt x="247999" y="121734"/>
                  <a:pt x="248303" y="121461"/>
                </a:cubicBezTo>
                <a:cubicBezTo>
                  <a:pt x="248333" y="121461"/>
                  <a:pt x="248364" y="121430"/>
                  <a:pt x="248364" y="121430"/>
                </a:cubicBezTo>
                <a:cubicBezTo>
                  <a:pt x="248394" y="121461"/>
                  <a:pt x="248455" y="121522"/>
                  <a:pt x="248455" y="121552"/>
                </a:cubicBezTo>
                <a:cubicBezTo>
                  <a:pt x="248455" y="121613"/>
                  <a:pt x="248424" y="121674"/>
                  <a:pt x="248394" y="121734"/>
                </a:cubicBezTo>
                <a:cubicBezTo>
                  <a:pt x="248212" y="122160"/>
                  <a:pt x="248121" y="122585"/>
                  <a:pt x="248121" y="123041"/>
                </a:cubicBezTo>
                <a:cubicBezTo>
                  <a:pt x="248090" y="123193"/>
                  <a:pt x="248060" y="123345"/>
                  <a:pt x="248029" y="123497"/>
                </a:cubicBezTo>
                <a:cubicBezTo>
                  <a:pt x="247938" y="123710"/>
                  <a:pt x="247938" y="123923"/>
                  <a:pt x="248029" y="124136"/>
                </a:cubicBezTo>
                <a:cubicBezTo>
                  <a:pt x="248121" y="124440"/>
                  <a:pt x="248151" y="124774"/>
                  <a:pt x="248121" y="125078"/>
                </a:cubicBezTo>
                <a:cubicBezTo>
                  <a:pt x="248090" y="125230"/>
                  <a:pt x="248060" y="125412"/>
                  <a:pt x="247969" y="125534"/>
                </a:cubicBezTo>
                <a:cubicBezTo>
                  <a:pt x="247665" y="125959"/>
                  <a:pt x="247573" y="126446"/>
                  <a:pt x="247330" y="126902"/>
                </a:cubicBezTo>
                <a:cubicBezTo>
                  <a:pt x="247148" y="127297"/>
                  <a:pt x="247148" y="127722"/>
                  <a:pt x="247026" y="128087"/>
                </a:cubicBezTo>
                <a:cubicBezTo>
                  <a:pt x="246874" y="128482"/>
                  <a:pt x="246449" y="128725"/>
                  <a:pt x="246327" y="129151"/>
                </a:cubicBezTo>
                <a:cubicBezTo>
                  <a:pt x="246297" y="129242"/>
                  <a:pt x="246206" y="129364"/>
                  <a:pt x="246084" y="129424"/>
                </a:cubicBezTo>
                <a:cubicBezTo>
                  <a:pt x="245537" y="129728"/>
                  <a:pt x="245203" y="130184"/>
                  <a:pt x="244929" y="130701"/>
                </a:cubicBezTo>
                <a:cubicBezTo>
                  <a:pt x="244747" y="131005"/>
                  <a:pt x="244595" y="131309"/>
                  <a:pt x="244412" y="131613"/>
                </a:cubicBezTo>
                <a:cubicBezTo>
                  <a:pt x="244260" y="131856"/>
                  <a:pt x="244139" y="132099"/>
                  <a:pt x="243926" y="132312"/>
                </a:cubicBezTo>
                <a:cubicBezTo>
                  <a:pt x="243561" y="132646"/>
                  <a:pt x="243348" y="133042"/>
                  <a:pt x="243257" y="133467"/>
                </a:cubicBezTo>
                <a:cubicBezTo>
                  <a:pt x="243166" y="133862"/>
                  <a:pt x="242923" y="134227"/>
                  <a:pt x="242923" y="134653"/>
                </a:cubicBezTo>
                <a:cubicBezTo>
                  <a:pt x="242892" y="134896"/>
                  <a:pt x="242497" y="135230"/>
                  <a:pt x="242224" y="135260"/>
                </a:cubicBezTo>
                <a:cubicBezTo>
                  <a:pt x="242072" y="135291"/>
                  <a:pt x="241889" y="135260"/>
                  <a:pt x="241737" y="135260"/>
                </a:cubicBezTo>
                <a:cubicBezTo>
                  <a:pt x="241281" y="135291"/>
                  <a:pt x="240886" y="135382"/>
                  <a:pt x="240522" y="135686"/>
                </a:cubicBezTo>
                <a:cubicBezTo>
                  <a:pt x="240187" y="135960"/>
                  <a:pt x="239762" y="136172"/>
                  <a:pt x="239427" y="136476"/>
                </a:cubicBezTo>
                <a:cubicBezTo>
                  <a:pt x="239367" y="136537"/>
                  <a:pt x="239215" y="136476"/>
                  <a:pt x="239154" y="136415"/>
                </a:cubicBezTo>
                <a:cubicBezTo>
                  <a:pt x="238880" y="136203"/>
                  <a:pt x="238728" y="135868"/>
                  <a:pt x="238515" y="135595"/>
                </a:cubicBezTo>
                <a:cubicBezTo>
                  <a:pt x="238485" y="135534"/>
                  <a:pt x="238546" y="135412"/>
                  <a:pt x="238576" y="135321"/>
                </a:cubicBezTo>
                <a:cubicBezTo>
                  <a:pt x="238576" y="135291"/>
                  <a:pt x="238546" y="135260"/>
                  <a:pt x="238546" y="135230"/>
                </a:cubicBezTo>
                <a:cubicBezTo>
                  <a:pt x="238485" y="135169"/>
                  <a:pt x="238394" y="135169"/>
                  <a:pt x="238363" y="135230"/>
                </a:cubicBezTo>
                <a:cubicBezTo>
                  <a:pt x="238151" y="135656"/>
                  <a:pt x="237695" y="135808"/>
                  <a:pt x="237300" y="136020"/>
                </a:cubicBezTo>
                <a:cubicBezTo>
                  <a:pt x="237148" y="136081"/>
                  <a:pt x="237026" y="136051"/>
                  <a:pt x="236904" y="135960"/>
                </a:cubicBezTo>
                <a:cubicBezTo>
                  <a:pt x="236783" y="135868"/>
                  <a:pt x="236661" y="135747"/>
                  <a:pt x="236540" y="135656"/>
                </a:cubicBezTo>
                <a:cubicBezTo>
                  <a:pt x="236327" y="135504"/>
                  <a:pt x="236114" y="135382"/>
                  <a:pt x="235841" y="135321"/>
                </a:cubicBezTo>
                <a:cubicBezTo>
                  <a:pt x="235385" y="135200"/>
                  <a:pt x="234990" y="134956"/>
                  <a:pt x="234807" y="134501"/>
                </a:cubicBezTo>
                <a:cubicBezTo>
                  <a:pt x="234746" y="134349"/>
                  <a:pt x="234655" y="134227"/>
                  <a:pt x="234594" y="134075"/>
                </a:cubicBezTo>
                <a:cubicBezTo>
                  <a:pt x="234564" y="133953"/>
                  <a:pt x="234503" y="133801"/>
                  <a:pt x="234564" y="133710"/>
                </a:cubicBezTo>
                <a:cubicBezTo>
                  <a:pt x="234777" y="133163"/>
                  <a:pt x="234686" y="132646"/>
                  <a:pt x="234473" y="132130"/>
                </a:cubicBezTo>
                <a:cubicBezTo>
                  <a:pt x="234473" y="132099"/>
                  <a:pt x="234473" y="132099"/>
                  <a:pt x="234473" y="132069"/>
                </a:cubicBezTo>
                <a:cubicBezTo>
                  <a:pt x="234473" y="132069"/>
                  <a:pt x="234473" y="132069"/>
                  <a:pt x="234503" y="132069"/>
                </a:cubicBezTo>
                <a:lnTo>
                  <a:pt x="234503" y="132008"/>
                </a:lnTo>
                <a:lnTo>
                  <a:pt x="234473" y="132039"/>
                </a:lnTo>
                <a:cubicBezTo>
                  <a:pt x="234473" y="132039"/>
                  <a:pt x="234473" y="132069"/>
                  <a:pt x="234473" y="132069"/>
                </a:cubicBezTo>
                <a:cubicBezTo>
                  <a:pt x="234321" y="132069"/>
                  <a:pt x="234138" y="132069"/>
                  <a:pt x="233986" y="132039"/>
                </a:cubicBezTo>
                <a:cubicBezTo>
                  <a:pt x="233895" y="132039"/>
                  <a:pt x="233835" y="131917"/>
                  <a:pt x="233895" y="131856"/>
                </a:cubicBezTo>
                <a:cubicBezTo>
                  <a:pt x="234108" y="131613"/>
                  <a:pt x="234108" y="131339"/>
                  <a:pt x="234078" y="131035"/>
                </a:cubicBezTo>
                <a:cubicBezTo>
                  <a:pt x="234078" y="131005"/>
                  <a:pt x="234017" y="130944"/>
                  <a:pt x="233986" y="130914"/>
                </a:cubicBezTo>
                <a:cubicBezTo>
                  <a:pt x="233956" y="130944"/>
                  <a:pt x="233926" y="130944"/>
                  <a:pt x="233895" y="130975"/>
                </a:cubicBezTo>
                <a:cubicBezTo>
                  <a:pt x="233865" y="131035"/>
                  <a:pt x="233835" y="131096"/>
                  <a:pt x="233804" y="131157"/>
                </a:cubicBezTo>
                <a:cubicBezTo>
                  <a:pt x="233713" y="131431"/>
                  <a:pt x="233470" y="131522"/>
                  <a:pt x="233196" y="131522"/>
                </a:cubicBezTo>
                <a:cubicBezTo>
                  <a:pt x="233105" y="131552"/>
                  <a:pt x="232983" y="131552"/>
                  <a:pt x="232892" y="131552"/>
                </a:cubicBezTo>
                <a:cubicBezTo>
                  <a:pt x="232862" y="131522"/>
                  <a:pt x="232831" y="131431"/>
                  <a:pt x="232831" y="131400"/>
                </a:cubicBezTo>
                <a:cubicBezTo>
                  <a:pt x="232831" y="131339"/>
                  <a:pt x="232862" y="131248"/>
                  <a:pt x="232923" y="131218"/>
                </a:cubicBezTo>
                <a:cubicBezTo>
                  <a:pt x="233227" y="131096"/>
                  <a:pt x="233379" y="130883"/>
                  <a:pt x="233470" y="130580"/>
                </a:cubicBezTo>
                <a:cubicBezTo>
                  <a:pt x="233561" y="130276"/>
                  <a:pt x="233713" y="130002"/>
                  <a:pt x="233956" y="129759"/>
                </a:cubicBezTo>
                <a:cubicBezTo>
                  <a:pt x="234047" y="129668"/>
                  <a:pt x="234047" y="129546"/>
                  <a:pt x="234017" y="129394"/>
                </a:cubicBezTo>
                <a:cubicBezTo>
                  <a:pt x="234017" y="129364"/>
                  <a:pt x="233986" y="129333"/>
                  <a:pt x="233956" y="129333"/>
                </a:cubicBezTo>
                <a:cubicBezTo>
                  <a:pt x="233956" y="129333"/>
                  <a:pt x="233895" y="129333"/>
                  <a:pt x="233865" y="129364"/>
                </a:cubicBezTo>
                <a:cubicBezTo>
                  <a:pt x="233713" y="129516"/>
                  <a:pt x="233591" y="129698"/>
                  <a:pt x="233409" y="129850"/>
                </a:cubicBezTo>
                <a:cubicBezTo>
                  <a:pt x="233257" y="129972"/>
                  <a:pt x="233075" y="130032"/>
                  <a:pt x="232923" y="130184"/>
                </a:cubicBezTo>
                <a:cubicBezTo>
                  <a:pt x="232649" y="130428"/>
                  <a:pt x="232406" y="130731"/>
                  <a:pt x="232132" y="131005"/>
                </a:cubicBezTo>
                <a:cubicBezTo>
                  <a:pt x="232072" y="131035"/>
                  <a:pt x="231980" y="131066"/>
                  <a:pt x="231950" y="131035"/>
                </a:cubicBezTo>
                <a:cubicBezTo>
                  <a:pt x="231859" y="131005"/>
                  <a:pt x="231798" y="130944"/>
                  <a:pt x="231707" y="130883"/>
                </a:cubicBezTo>
                <a:cubicBezTo>
                  <a:pt x="231676" y="130853"/>
                  <a:pt x="231676" y="130823"/>
                  <a:pt x="231676" y="130792"/>
                </a:cubicBezTo>
                <a:cubicBezTo>
                  <a:pt x="231676" y="130701"/>
                  <a:pt x="231707" y="130580"/>
                  <a:pt x="231676" y="130488"/>
                </a:cubicBezTo>
                <a:cubicBezTo>
                  <a:pt x="231676" y="130276"/>
                  <a:pt x="231646" y="130063"/>
                  <a:pt x="231616" y="129850"/>
                </a:cubicBezTo>
                <a:cubicBezTo>
                  <a:pt x="231585" y="129607"/>
                  <a:pt x="231494" y="129394"/>
                  <a:pt x="231342" y="129242"/>
                </a:cubicBezTo>
                <a:cubicBezTo>
                  <a:pt x="231190" y="129090"/>
                  <a:pt x="231129" y="128938"/>
                  <a:pt x="231160" y="128725"/>
                </a:cubicBezTo>
                <a:cubicBezTo>
                  <a:pt x="231160" y="128573"/>
                  <a:pt x="231038" y="128421"/>
                  <a:pt x="230886" y="128361"/>
                </a:cubicBezTo>
                <a:cubicBezTo>
                  <a:pt x="230613" y="128239"/>
                  <a:pt x="230339" y="128117"/>
                  <a:pt x="230065" y="128057"/>
                </a:cubicBezTo>
                <a:cubicBezTo>
                  <a:pt x="229761" y="128026"/>
                  <a:pt x="229549" y="127935"/>
                  <a:pt x="229366" y="127722"/>
                </a:cubicBezTo>
                <a:cubicBezTo>
                  <a:pt x="229275" y="127601"/>
                  <a:pt x="229123" y="127540"/>
                  <a:pt x="228941" y="127540"/>
                </a:cubicBezTo>
                <a:cubicBezTo>
                  <a:pt x="228606" y="127510"/>
                  <a:pt x="228272" y="127510"/>
                  <a:pt x="227938" y="127510"/>
                </a:cubicBezTo>
                <a:cubicBezTo>
                  <a:pt x="227451" y="127510"/>
                  <a:pt x="227026" y="127570"/>
                  <a:pt x="226570" y="127783"/>
                </a:cubicBezTo>
                <a:cubicBezTo>
                  <a:pt x="226023" y="128057"/>
                  <a:pt x="225445" y="128117"/>
                  <a:pt x="224837" y="128057"/>
                </a:cubicBezTo>
                <a:cubicBezTo>
                  <a:pt x="224594" y="128026"/>
                  <a:pt x="224381" y="128087"/>
                  <a:pt x="224169" y="128239"/>
                </a:cubicBezTo>
                <a:cubicBezTo>
                  <a:pt x="224047" y="128330"/>
                  <a:pt x="223895" y="128421"/>
                  <a:pt x="223743" y="128482"/>
                </a:cubicBezTo>
                <a:cubicBezTo>
                  <a:pt x="223166" y="128756"/>
                  <a:pt x="222831" y="128969"/>
                  <a:pt x="222406" y="129364"/>
                </a:cubicBezTo>
                <a:cubicBezTo>
                  <a:pt x="222254" y="129516"/>
                  <a:pt x="222071" y="129607"/>
                  <a:pt x="221889" y="129607"/>
                </a:cubicBezTo>
                <a:cubicBezTo>
                  <a:pt x="221494" y="129607"/>
                  <a:pt x="221068" y="129637"/>
                  <a:pt x="220673" y="129546"/>
                </a:cubicBezTo>
                <a:cubicBezTo>
                  <a:pt x="220217" y="129424"/>
                  <a:pt x="219761" y="129576"/>
                  <a:pt x="219305" y="129607"/>
                </a:cubicBezTo>
                <a:cubicBezTo>
                  <a:pt x="219245" y="129637"/>
                  <a:pt x="219153" y="129637"/>
                  <a:pt x="219123" y="129698"/>
                </a:cubicBezTo>
                <a:cubicBezTo>
                  <a:pt x="218728" y="130124"/>
                  <a:pt x="218090" y="130124"/>
                  <a:pt x="217634" y="130458"/>
                </a:cubicBezTo>
                <a:cubicBezTo>
                  <a:pt x="217542" y="130519"/>
                  <a:pt x="217390" y="130549"/>
                  <a:pt x="217269" y="130549"/>
                </a:cubicBezTo>
                <a:cubicBezTo>
                  <a:pt x="217026" y="130549"/>
                  <a:pt x="216783" y="130549"/>
                  <a:pt x="216570" y="130519"/>
                </a:cubicBezTo>
                <a:cubicBezTo>
                  <a:pt x="216266" y="130488"/>
                  <a:pt x="215992" y="130367"/>
                  <a:pt x="215779" y="130124"/>
                </a:cubicBezTo>
                <a:cubicBezTo>
                  <a:pt x="215658" y="129972"/>
                  <a:pt x="215506" y="129880"/>
                  <a:pt x="215384" y="129728"/>
                </a:cubicBezTo>
                <a:cubicBezTo>
                  <a:pt x="215172" y="129516"/>
                  <a:pt x="215172" y="129151"/>
                  <a:pt x="215415" y="128969"/>
                </a:cubicBezTo>
                <a:cubicBezTo>
                  <a:pt x="215749" y="128756"/>
                  <a:pt x="215931" y="128452"/>
                  <a:pt x="215992" y="128117"/>
                </a:cubicBezTo>
                <a:cubicBezTo>
                  <a:pt x="216053" y="127874"/>
                  <a:pt x="216114" y="127631"/>
                  <a:pt x="216175" y="127358"/>
                </a:cubicBezTo>
                <a:cubicBezTo>
                  <a:pt x="216175" y="127236"/>
                  <a:pt x="216175" y="127114"/>
                  <a:pt x="216144" y="126993"/>
                </a:cubicBezTo>
                <a:cubicBezTo>
                  <a:pt x="215992" y="126537"/>
                  <a:pt x="215992" y="126051"/>
                  <a:pt x="215992" y="125595"/>
                </a:cubicBezTo>
                <a:cubicBezTo>
                  <a:pt x="216023" y="125169"/>
                  <a:pt x="215962" y="124774"/>
                  <a:pt x="215810" y="124379"/>
                </a:cubicBezTo>
                <a:cubicBezTo>
                  <a:pt x="215688" y="124014"/>
                  <a:pt x="215567" y="123649"/>
                  <a:pt x="215627" y="123254"/>
                </a:cubicBezTo>
                <a:cubicBezTo>
                  <a:pt x="215627" y="123041"/>
                  <a:pt x="215567" y="122829"/>
                  <a:pt x="215476" y="122616"/>
                </a:cubicBezTo>
                <a:cubicBezTo>
                  <a:pt x="215445" y="122525"/>
                  <a:pt x="215445" y="122434"/>
                  <a:pt x="215445" y="122342"/>
                </a:cubicBezTo>
                <a:lnTo>
                  <a:pt x="215415" y="122373"/>
                </a:lnTo>
                <a:lnTo>
                  <a:pt x="215415" y="122342"/>
                </a:lnTo>
                <a:cubicBezTo>
                  <a:pt x="215384" y="122342"/>
                  <a:pt x="215324" y="122312"/>
                  <a:pt x="215293" y="122282"/>
                </a:cubicBezTo>
                <a:cubicBezTo>
                  <a:pt x="215141" y="122160"/>
                  <a:pt x="215141" y="122038"/>
                  <a:pt x="215354" y="121978"/>
                </a:cubicBezTo>
                <a:close/>
                <a:moveTo>
                  <a:pt x="215415" y="122342"/>
                </a:moveTo>
                <a:cubicBezTo>
                  <a:pt x="215415" y="122221"/>
                  <a:pt x="215415" y="122099"/>
                  <a:pt x="215415" y="121978"/>
                </a:cubicBezTo>
                <a:cubicBezTo>
                  <a:pt x="215445" y="121978"/>
                  <a:pt x="215445" y="121978"/>
                  <a:pt x="215445" y="121978"/>
                </a:cubicBezTo>
                <a:cubicBezTo>
                  <a:pt x="215445" y="121978"/>
                  <a:pt x="215445" y="121978"/>
                  <a:pt x="215445" y="121947"/>
                </a:cubicBezTo>
                <a:cubicBezTo>
                  <a:pt x="215506" y="121947"/>
                  <a:pt x="215567" y="121947"/>
                  <a:pt x="215627" y="121947"/>
                </a:cubicBezTo>
                <a:cubicBezTo>
                  <a:pt x="215627" y="121978"/>
                  <a:pt x="215627" y="121978"/>
                  <a:pt x="215627" y="121978"/>
                </a:cubicBezTo>
                <a:cubicBezTo>
                  <a:pt x="215627" y="121978"/>
                  <a:pt x="215627" y="121978"/>
                  <a:pt x="215658" y="121947"/>
                </a:cubicBezTo>
                <a:cubicBezTo>
                  <a:pt x="215567" y="122099"/>
                  <a:pt x="215506" y="122221"/>
                  <a:pt x="215445" y="122342"/>
                </a:cubicBezTo>
                <a:cubicBezTo>
                  <a:pt x="215445" y="122342"/>
                  <a:pt x="215415" y="122342"/>
                  <a:pt x="215415" y="122342"/>
                </a:cubicBezTo>
                <a:close/>
                <a:moveTo>
                  <a:pt x="247908" y="107752"/>
                </a:moveTo>
                <a:lnTo>
                  <a:pt x="247908" y="107752"/>
                </a:lnTo>
                <a:cubicBezTo>
                  <a:pt x="247999" y="107783"/>
                  <a:pt x="248060" y="107783"/>
                  <a:pt x="248121" y="107813"/>
                </a:cubicBezTo>
                <a:cubicBezTo>
                  <a:pt x="248151" y="107813"/>
                  <a:pt x="248181" y="107844"/>
                  <a:pt x="248181" y="107874"/>
                </a:cubicBezTo>
                <a:cubicBezTo>
                  <a:pt x="248181" y="107935"/>
                  <a:pt x="248121" y="107965"/>
                  <a:pt x="248060" y="107935"/>
                </a:cubicBezTo>
                <a:cubicBezTo>
                  <a:pt x="247999" y="107874"/>
                  <a:pt x="247969" y="107813"/>
                  <a:pt x="247908" y="107752"/>
                </a:cubicBezTo>
                <a:lnTo>
                  <a:pt x="247908" y="107752"/>
                </a:lnTo>
                <a:cubicBezTo>
                  <a:pt x="247908" y="107752"/>
                  <a:pt x="247877" y="107752"/>
                  <a:pt x="247877" y="107752"/>
                </a:cubicBezTo>
                <a:cubicBezTo>
                  <a:pt x="247877" y="107722"/>
                  <a:pt x="247847" y="107722"/>
                  <a:pt x="247847" y="107692"/>
                </a:cubicBezTo>
                <a:cubicBezTo>
                  <a:pt x="247695" y="107600"/>
                  <a:pt x="247513" y="107509"/>
                  <a:pt x="247300" y="107509"/>
                </a:cubicBezTo>
                <a:cubicBezTo>
                  <a:pt x="247300" y="107509"/>
                  <a:pt x="247269" y="107509"/>
                  <a:pt x="247269" y="107509"/>
                </a:cubicBezTo>
                <a:lnTo>
                  <a:pt x="247239" y="107509"/>
                </a:lnTo>
                <a:cubicBezTo>
                  <a:pt x="247209" y="107692"/>
                  <a:pt x="247148" y="107874"/>
                  <a:pt x="247421" y="107965"/>
                </a:cubicBezTo>
                <a:cubicBezTo>
                  <a:pt x="247573" y="107996"/>
                  <a:pt x="247634" y="108117"/>
                  <a:pt x="247634" y="108239"/>
                </a:cubicBezTo>
                <a:cubicBezTo>
                  <a:pt x="247665" y="108300"/>
                  <a:pt x="247634" y="108360"/>
                  <a:pt x="247604" y="108421"/>
                </a:cubicBezTo>
                <a:cubicBezTo>
                  <a:pt x="247543" y="108452"/>
                  <a:pt x="247482" y="108452"/>
                  <a:pt x="247421" y="108482"/>
                </a:cubicBezTo>
                <a:cubicBezTo>
                  <a:pt x="247391" y="108482"/>
                  <a:pt x="247361" y="108482"/>
                  <a:pt x="247330" y="108452"/>
                </a:cubicBezTo>
                <a:cubicBezTo>
                  <a:pt x="246844" y="108208"/>
                  <a:pt x="246327" y="108117"/>
                  <a:pt x="245780" y="108117"/>
                </a:cubicBezTo>
                <a:cubicBezTo>
                  <a:pt x="245476" y="108117"/>
                  <a:pt x="245203" y="107996"/>
                  <a:pt x="245020" y="107752"/>
                </a:cubicBezTo>
                <a:cubicBezTo>
                  <a:pt x="244716" y="107388"/>
                  <a:pt x="244412" y="107053"/>
                  <a:pt x="244139" y="106719"/>
                </a:cubicBezTo>
                <a:cubicBezTo>
                  <a:pt x="244017" y="106537"/>
                  <a:pt x="243865" y="106445"/>
                  <a:pt x="243683" y="106354"/>
                </a:cubicBezTo>
                <a:cubicBezTo>
                  <a:pt x="243470" y="106263"/>
                  <a:pt x="243288" y="106141"/>
                  <a:pt x="243044" y="106081"/>
                </a:cubicBezTo>
                <a:cubicBezTo>
                  <a:pt x="242832" y="105990"/>
                  <a:pt x="242588" y="105990"/>
                  <a:pt x="242376" y="106141"/>
                </a:cubicBezTo>
                <a:cubicBezTo>
                  <a:pt x="242133" y="106293"/>
                  <a:pt x="241920" y="106476"/>
                  <a:pt x="241677" y="106658"/>
                </a:cubicBezTo>
                <a:cubicBezTo>
                  <a:pt x="241677" y="106689"/>
                  <a:pt x="241707" y="106749"/>
                  <a:pt x="241707" y="106810"/>
                </a:cubicBezTo>
                <a:cubicBezTo>
                  <a:pt x="241768" y="107084"/>
                  <a:pt x="241737" y="107175"/>
                  <a:pt x="241525" y="107297"/>
                </a:cubicBezTo>
                <a:cubicBezTo>
                  <a:pt x="241373" y="107357"/>
                  <a:pt x="241190" y="107418"/>
                  <a:pt x="241038" y="107357"/>
                </a:cubicBezTo>
                <a:cubicBezTo>
                  <a:pt x="240643" y="107236"/>
                  <a:pt x="240248" y="107236"/>
                  <a:pt x="239853" y="107205"/>
                </a:cubicBezTo>
                <a:cubicBezTo>
                  <a:pt x="239640" y="107175"/>
                  <a:pt x="239488" y="107114"/>
                  <a:pt x="239336" y="106962"/>
                </a:cubicBezTo>
                <a:cubicBezTo>
                  <a:pt x="239275" y="106901"/>
                  <a:pt x="239215" y="106810"/>
                  <a:pt x="239154" y="106749"/>
                </a:cubicBezTo>
                <a:cubicBezTo>
                  <a:pt x="238941" y="106445"/>
                  <a:pt x="238607" y="106385"/>
                  <a:pt x="238272" y="106445"/>
                </a:cubicBezTo>
                <a:cubicBezTo>
                  <a:pt x="237968" y="106506"/>
                  <a:pt x="237695" y="106597"/>
                  <a:pt x="237391" y="106567"/>
                </a:cubicBezTo>
                <a:cubicBezTo>
                  <a:pt x="237178" y="106537"/>
                  <a:pt x="237117" y="106415"/>
                  <a:pt x="237208" y="106233"/>
                </a:cubicBezTo>
                <a:cubicBezTo>
                  <a:pt x="237360" y="105959"/>
                  <a:pt x="237512" y="105746"/>
                  <a:pt x="237847" y="105686"/>
                </a:cubicBezTo>
                <a:cubicBezTo>
                  <a:pt x="237968" y="105686"/>
                  <a:pt x="237968" y="105564"/>
                  <a:pt x="237938" y="105473"/>
                </a:cubicBezTo>
                <a:cubicBezTo>
                  <a:pt x="237877" y="105351"/>
                  <a:pt x="237816" y="105230"/>
                  <a:pt x="237756" y="105108"/>
                </a:cubicBezTo>
                <a:cubicBezTo>
                  <a:pt x="237695" y="104986"/>
                  <a:pt x="237573" y="104834"/>
                  <a:pt x="237543" y="104682"/>
                </a:cubicBezTo>
                <a:cubicBezTo>
                  <a:pt x="237452" y="104287"/>
                  <a:pt x="237148" y="104075"/>
                  <a:pt x="236753" y="103892"/>
                </a:cubicBezTo>
                <a:cubicBezTo>
                  <a:pt x="236570" y="103831"/>
                  <a:pt x="236388" y="103771"/>
                  <a:pt x="236205" y="103710"/>
                </a:cubicBezTo>
                <a:cubicBezTo>
                  <a:pt x="235871" y="103619"/>
                  <a:pt x="235567" y="103497"/>
                  <a:pt x="235233" y="103436"/>
                </a:cubicBezTo>
                <a:cubicBezTo>
                  <a:pt x="235050" y="103375"/>
                  <a:pt x="234868" y="103284"/>
                  <a:pt x="234716" y="103193"/>
                </a:cubicBezTo>
                <a:cubicBezTo>
                  <a:pt x="234473" y="103041"/>
                  <a:pt x="234199" y="102889"/>
                  <a:pt x="233926" y="102768"/>
                </a:cubicBezTo>
                <a:cubicBezTo>
                  <a:pt x="233835" y="102707"/>
                  <a:pt x="233743" y="102768"/>
                  <a:pt x="233683" y="102859"/>
                </a:cubicBezTo>
                <a:cubicBezTo>
                  <a:pt x="233622" y="102920"/>
                  <a:pt x="233561" y="103011"/>
                  <a:pt x="233500" y="103072"/>
                </a:cubicBezTo>
                <a:cubicBezTo>
                  <a:pt x="233379" y="103163"/>
                  <a:pt x="233105" y="103132"/>
                  <a:pt x="233075" y="102980"/>
                </a:cubicBezTo>
                <a:cubicBezTo>
                  <a:pt x="232983" y="102676"/>
                  <a:pt x="232831" y="102403"/>
                  <a:pt x="232619" y="102160"/>
                </a:cubicBezTo>
                <a:cubicBezTo>
                  <a:pt x="232558" y="102099"/>
                  <a:pt x="232588" y="102008"/>
                  <a:pt x="232679" y="102038"/>
                </a:cubicBezTo>
                <a:cubicBezTo>
                  <a:pt x="233044" y="102038"/>
                  <a:pt x="233348" y="101765"/>
                  <a:pt x="233743" y="101795"/>
                </a:cubicBezTo>
                <a:cubicBezTo>
                  <a:pt x="233743" y="101795"/>
                  <a:pt x="233774" y="101765"/>
                  <a:pt x="233804" y="101734"/>
                </a:cubicBezTo>
                <a:cubicBezTo>
                  <a:pt x="233774" y="101704"/>
                  <a:pt x="233713" y="101673"/>
                  <a:pt x="233683" y="101673"/>
                </a:cubicBezTo>
                <a:cubicBezTo>
                  <a:pt x="233470" y="101643"/>
                  <a:pt x="233287" y="101673"/>
                  <a:pt x="233075" y="101673"/>
                </a:cubicBezTo>
                <a:cubicBezTo>
                  <a:pt x="232740" y="101673"/>
                  <a:pt x="232497" y="101582"/>
                  <a:pt x="232345" y="101278"/>
                </a:cubicBezTo>
                <a:cubicBezTo>
                  <a:pt x="232254" y="101126"/>
                  <a:pt x="232102" y="101065"/>
                  <a:pt x="231920" y="101035"/>
                </a:cubicBezTo>
                <a:cubicBezTo>
                  <a:pt x="231798" y="101005"/>
                  <a:pt x="231676" y="100944"/>
                  <a:pt x="231555" y="100883"/>
                </a:cubicBezTo>
                <a:cubicBezTo>
                  <a:pt x="231524" y="100853"/>
                  <a:pt x="231494" y="100792"/>
                  <a:pt x="231494" y="100731"/>
                </a:cubicBezTo>
                <a:cubicBezTo>
                  <a:pt x="231494" y="100670"/>
                  <a:pt x="231524" y="100579"/>
                  <a:pt x="231555" y="100579"/>
                </a:cubicBezTo>
                <a:cubicBezTo>
                  <a:pt x="231950" y="100488"/>
                  <a:pt x="232284" y="100275"/>
                  <a:pt x="232649" y="100123"/>
                </a:cubicBezTo>
                <a:cubicBezTo>
                  <a:pt x="232831" y="100032"/>
                  <a:pt x="233014" y="100002"/>
                  <a:pt x="233227" y="100093"/>
                </a:cubicBezTo>
                <a:cubicBezTo>
                  <a:pt x="233409" y="100154"/>
                  <a:pt x="233591" y="100214"/>
                  <a:pt x="233774" y="100275"/>
                </a:cubicBezTo>
                <a:cubicBezTo>
                  <a:pt x="233926" y="100306"/>
                  <a:pt x="234138" y="100306"/>
                  <a:pt x="234230" y="100458"/>
                </a:cubicBezTo>
                <a:cubicBezTo>
                  <a:pt x="234321" y="100640"/>
                  <a:pt x="234442" y="100853"/>
                  <a:pt x="234382" y="101096"/>
                </a:cubicBezTo>
                <a:cubicBezTo>
                  <a:pt x="234351" y="101217"/>
                  <a:pt x="234351" y="101339"/>
                  <a:pt x="234321" y="101461"/>
                </a:cubicBezTo>
                <a:cubicBezTo>
                  <a:pt x="234321" y="101582"/>
                  <a:pt x="234382" y="101704"/>
                  <a:pt x="234473" y="101795"/>
                </a:cubicBezTo>
                <a:cubicBezTo>
                  <a:pt x="234655" y="101977"/>
                  <a:pt x="234868" y="102160"/>
                  <a:pt x="235050" y="102342"/>
                </a:cubicBezTo>
                <a:cubicBezTo>
                  <a:pt x="235111" y="102403"/>
                  <a:pt x="235354" y="102403"/>
                  <a:pt x="235415" y="102312"/>
                </a:cubicBezTo>
                <a:cubicBezTo>
                  <a:pt x="235719" y="101916"/>
                  <a:pt x="236084" y="101613"/>
                  <a:pt x="236540" y="101400"/>
                </a:cubicBezTo>
                <a:cubicBezTo>
                  <a:pt x="236570" y="101400"/>
                  <a:pt x="236601" y="101369"/>
                  <a:pt x="236601" y="101339"/>
                </a:cubicBezTo>
                <a:cubicBezTo>
                  <a:pt x="236935" y="100822"/>
                  <a:pt x="237330" y="100944"/>
                  <a:pt x="237816" y="101126"/>
                </a:cubicBezTo>
                <a:cubicBezTo>
                  <a:pt x="238333" y="101339"/>
                  <a:pt x="238850" y="101521"/>
                  <a:pt x="239397" y="101643"/>
                </a:cubicBezTo>
                <a:cubicBezTo>
                  <a:pt x="239792" y="101704"/>
                  <a:pt x="240157" y="101886"/>
                  <a:pt x="240522" y="102038"/>
                </a:cubicBezTo>
                <a:cubicBezTo>
                  <a:pt x="240856" y="102190"/>
                  <a:pt x="241190" y="102312"/>
                  <a:pt x="241555" y="102403"/>
                </a:cubicBezTo>
                <a:cubicBezTo>
                  <a:pt x="242315" y="102585"/>
                  <a:pt x="243075" y="102950"/>
                  <a:pt x="243683" y="103406"/>
                </a:cubicBezTo>
                <a:cubicBezTo>
                  <a:pt x="243774" y="103497"/>
                  <a:pt x="243896" y="103619"/>
                  <a:pt x="243896" y="103710"/>
                </a:cubicBezTo>
                <a:cubicBezTo>
                  <a:pt x="243926" y="104044"/>
                  <a:pt x="244139" y="104227"/>
                  <a:pt x="244443" y="104287"/>
                </a:cubicBezTo>
                <a:cubicBezTo>
                  <a:pt x="244686" y="104348"/>
                  <a:pt x="244899" y="104470"/>
                  <a:pt x="245111" y="104531"/>
                </a:cubicBezTo>
                <a:cubicBezTo>
                  <a:pt x="245203" y="104591"/>
                  <a:pt x="245294" y="104622"/>
                  <a:pt x="245354" y="104682"/>
                </a:cubicBezTo>
                <a:cubicBezTo>
                  <a:pt x="245537" y="104774"/>
                  <a:pt x="245567" y="105047"/>
                  <a:pt x="245415" y="105169"/>
                </a:cubicBezTo>
                <a:cubicBezTo>
                  <a:pt x="245354" y="105230"/>
                  <a:pt x="245263" y="105260"/>
                  <a:pt x="245172" y="105321"/>
                </a:cubicBezTo>
                <a:cubicBezTo>
                  <a:pt x="245051" y="105382"/>
                  <a:pt x="245020" y="105503"/>
                  <a:pt x="245111" y="105625"/>
                </a:cubicBezTo>
                <a:cubicBezTo>
                  <a:pt x="245203" y="105777"/>
                  <a:pt x="245324" y="105929"/>
                  <a:pt x="245476" y="106081"/>
                </a:cubicBezTo>
                <a:cubicBezTo>
                  <a:pt x="245567" y="106202"/>
                  <a:pt x="245719" y="106293"/>
                  <a:pt x="245810" y="106415"/>
                </a:cubicBezTo>
                <a:cubicBezTo>
                  <a:pt x="245932" y="106567"/>
                  <a:pt x="246023" y="106749"/>
                  <a:pt x="246145" y="106871"/>
                </a:cubicBezTo>
                <a:cubicBezTo>
                  <a:pt x="246297" y="107023"/>
                  <a:pt x="246449" y="107114"/>
                  <a:pt x="246631" y="107205"/>
                </a:cubicBezTo>
                <a:cubicBezTo>
                  <a:pt x="246631" y="107236"/>
                  <a:pt x="246662" y="107266"/>
                  <a:pt x="246662" y="107297"/>
                </a:cubicBezTo>
                <a:cubicBezTo>
                  <a:pt x="246783" y="107540"/>
                  <a:pt x="247026" y="107540"/>
                  <a:pt x="247239" y="107509"/>
                </a:cubicBezTo>
                <a:cubicBezTo>
                  <a:pt x="247239" y="107509"/>
                  <a:pt x="247239" y="107509"/>
                  <a:pt x="247239" y="107509"/>
                </a:cubicBezTo>
                <a:cubicBezTo>
                  <a:pt x="247269" y="107509"/>
                  <a:pt x="247269" y="107509"/>
                  <a:pt x="247300" y="107509"/>
                </a:cubicBezTo>
                <a:cubicBezTo>
                  <a:pt x="247330" y="107479"/>
                  <a:pt x="247391" y="107448"/>
                  <a:pt x="247452" y="107448"/>
                </a:cubicBezTo>
                <a:cubicBezTo>
                  <a:pt x="247695" y="107357"/>
                  <a:pt x="247756" y="107418"/>
                  <a:pt x="247847" y="107661"/>
                </a:cubicBezTo>
                <a:cubicBezTo>
                  <a:pt x="247847" y="107661"/>
                  <a:pt x="247847" y="107692"/>
                  <a:pt x="247847" y="107692"/>
                </a:cubicBezTo>
                <a:cubicBezTo>
                  <a:pt x="247877" y="107722"/>
                  <a:pt x="247877" y="107722"/>
                  <a:pt x="247877" y="107722"/>
                </a:cubicBezTo>
                <a:close/>
                <a:moveTo>
                  <a:pt x="88938" y="28177"/>
                </a:moveTo>
                <a:cubicBezTo>
                  <a:pt x="88908" y="28268"/>
                  <a:pt x="88847" y="28268"/>
                  <a:pt x="88786" y="28238"/>
                </a:cubicBezTo>
                <a:cubicBezTo>
                  <a:pt x="88725" y="28207"/>
                  <a:pt x="88695" y="28146"/>
                  <a:pt x="88756" y="28116"/>
                </a:cubicBezTo>
                <a:cubicBezTo>
                  <a:pt x="88786" y="28055"/>
                  <a:pt x="88847" y="28055"/>
                  <a:pt x="88877" y="28025"/>
                </a:cubicBezTo>
                <a:cubicBezTo>
                  <a:pt x="88908" y="28086"/>
                  <a:pt x="88938" y="28146"/>
                  <a:pt x="88938" y="28177"/>
                </a:cubicBezTo>
                <a:close/>
                <a:moveTo>
                  <a:pt x="212892" y="96415"/>
                </a:moveTo>
                <a:cubicBezTo>
                  <a:pt x="212922" y="96506"/>
                  <a:pt x="212801" y="96628"/>
                  <a:pt x="212740" y="96597"/>
                </a:cubicBezTo>
                <a:cubicBezTo>
                  <a:pt x="212679" y="96567"/>
                  <a:pt x="212618" y="96536"/>
                  <a:pt x="212588" y="96476"/>
                </a:cubicBezTo>
                <a:cubicBezTo>
                  <a:pt x="212527" y="96415"/>
                  <a:pt x="212588" y="96293"/>
                  <a:pt x="212740" y="96263"/>
                </a:cubicBezTo>
                <a:cubicBezTo>
                  <a:pt x="212770" y="96293"/>
                  <a:pt x="212861" y="96354"/>
                  <a:pt x="212892" y="96415"/>
                </a:cubicBezTo>
                <a:close/>
                <a:moveTo>
                  <a:pt x="158666" y="108877"/>
                </a:moveTo>
                <a:cubicBezTo>
                  <a:pt x="158605" y="108938"/>
                  <a:pt x="158544" y="108968"/>
                  <a:pt x="158484" y="108938"/>
                </a:cubicBezTo>
                <a:cubicBezTo>
                  <a:pt x="158423" y="108907"/>
                  <a:pt x="158423" y="108847"/>
                  <a:pt x="158392" y="108786"/>
                </a:cubicBezTo>
                <a:cubicBezTo>
                  <a:pt x="158392" y="108695"/>
                  <a:pt x="158514" y="108604"/>
                  <a:pt x="158605" y="108634"/>
                </a:cubicBezTo>
                <a:cubicBezTo>
                  <a:pt x="158666" y="108664"/>
                  <a:pt x="158696" y="108786"/>
                  <a:pt x="158666" y="108877"/>
                </a:cubicBezTo>
                <a:close/>
                <a:moveTo>
                  <a:pt x="222284" y="89758"/>
                </a:moveTo>
                <a:cubicBezTo>
                  <a:pt x="222284" y="89880"/>
                  <a:pt x="222071" y="90001"/>
                  <a:pt x="221980" y="89941"/>
                </a:cubicBezTo>
                <a:cubicBezTo>
                  <a:pt x="221950" y="89941"/>
                  <a:pt x="221919" y="89849"/>
                  <a:pt x="221919" y="89789"/>
                </a:cubicBezTo>
                <a:cubicBezTo>
                  <a:pt x="221919" y="89667"/>
                  <a:pt x="221980" y="89606"/>
                  <a:pt x="222071" y="89637"/>
                </a:cubicBezTo>
                <a:cubicBezTo>
                  <a:pt x="222163" y="89667"/>
                  <a:pt x="222223" y="89728"/>
                  <a:pt x="222284" y="89758"/>
                </a:cubicBezTo>
                <a:close/>
                <a:moveTo>
                  <a:pt x="231676" y="106050"/>
                </a:moveTo>
                <a:cubicBezTo>
                  <a:pt x="231707" y="105959"/>
                  <a:pt x="231737" y="105868"/>
                  <a:pt x="231798" y="105807"/>
                </a:cubicBezTo>
                <a:cubicBezTo>
                  <a:pt x="231828" y="105746"/>
                  <a:pt x="231920" y="105716"/>
                  <a:pt x="231980" y="105716"/>
                </a:cubicBezTo>
                <a:cubicBezTo>
                  <a:pt x="232011" y="105746"/>
                  <a:pt x="232041" y="105807"/>
                  <a:pt x="232072" y="105868"/>
                </a:cubicBezTo>
                <a:cubicBezTo>
                  <a:pt x="232102" y="106020"/>
                  <a:pt x="232011" y="106111"/>
                  <a:pt x="231889" y="106172"/>
                </a:cubicBezTo>
                <a:cubicBezTo>
                  <a:pt x="231859" y="106172"/>
                  <a:pt x="231798" y="106202"/>
                  <a:pt x="231798" y="106172"/>
                </a:cubicBezTo>
                <a:cubicBezTo>
                  <a:pt x="231737" y="106141"/>
                  <a:pt x="231676" y="106081"/>
                  <a:pt x="231676" y="106050"/>
                </a:cubicBezTo>
                <a:close/>
                <a:moveTo>
                  <a:pt x="225445" y="91582"/>
                </a:moveTo>
                <a:cubicBezTo>
                  <a:pt x="225385" y="91582"/>
                  <a:pt x="225324" y="91582"/>
                  <a:pt x="225263" y="91582"/>
                </a:cubicBezTo>
                <a:lnTo>
                  <a:pt x="225263" y="91582"/>
                </a:lnTo>
                <a:lnTo>
                  <a:pt x="225233" y="91582"/>
                </a:lnTo>
                <a:cubicBezTo>
                  <a:pt x="225263" y="91764"/>
                  <a:pt x="225172" y="91916"/>
                  <a:pt x="225081" y="92099"/>
                </a:cubicBezTo>
                <a:cubicBezTo>
                  <a:pt x="225050" y="92190"/>
                  <a:pt x="224929" y="92251"/>
                  <a:pt x="224837" y="92190"/>
                </a:cubicBezTo>
                <a:cubicBezTo>
                  <a:pt x="224746" y="92129"/>
                  <a:pt x="224625" y="92068"/>
                  <a:pt x="224533" y="92008"/>
                </a:cubicBezTo>
                <a:cubicBezTo>
                  <a:pt x="224260" y="91825"/>
                  <a:pt x="224229" y="91734"/>
                  <a:pt x="224442" y="91491"/>
                </a:cubicBezTo>
                <a:cubicBezTo>
                  <a:pt x="224625" y="91278"/>
                  <a:pt x="224594" y="91035"/>
                  <a:pt x="224655" y="90822"/>
                </a:cubicBezTo>
                <a:cubicBezTo>
                  <a:pt x="224655" y="90822"/>
                  <a:pt x="224655" y="90822"/>
                  <a:pt x="224625" y="90822"/>
                </a:cubicBezTo>
                <a:lnTo>
                  <a:pt x="224655" y="90792"/>
                </a:lnTo>
                <a:cubicBezTo>
                  <a:pt x="224594" y="90883"/>
                  <a:pt x="224533" y="90944"/>
                  <a:pt x="224473" y="91004"/>
                </a:cubicBezTo>
                <a:cubicBezTo>
                  <a:pt x="224351" y="91126"/>
                  <a:pt x="224229" y="91096"/>
                  <a:pt x="224108" y="91035"/>
                </a:cubicBezTo>
                <a:cubicBezTo>
                  <a:pt x="224017" y="91004"/>
                  <a:pt x="223895" y="91004"/>
                  <a:pt x="223895" y="90883"/>
                </a:cubicBezTo>
                <a:cubicBezTo>
                  <a:pt x="223865" y="90579"/>
                  <a:pt x="223865" y="90275"/>
                  <a:pt x="223834" y="89971"/>
                </a:cubicBezTo>
                <a:cubicBezTo>
                  <a:pt x="223834" y="89971"/>
                  <a:pt x="223895" y="89941"/>
                  <a:pt x="223926" y="89941"/>
                </a:cubicBezTo>
                <a:cubicBezTo>
                  <a:pt x="224229" y="90032"/>
                  <a:pt x="224533" y="90093"/>
                  <a:pt x="224777" y="90275"/>
                </a:cubicBezTo>
                <a:cubicBezTo>
                  <a:pt x="224837" y="90305"/>
                  <a:pt x="224837" y="90397"/>
                  <a:pt x="224837" y="90457"/>
                </a:cubicBezTo>
                <a:cubicBezTo>
                  <a:pt x="224868" y="90518"/>
                  <a:pt x="224837" y="90579"/>
                  <a:pt x="224837" y="90640"/>
                </a:cubicBezTo>
                <a:cubicBezTo>
                  <a:pt x="224868" y="90640"/>
                  <a:pt x="224868" y="90609"/>
                  <a:pt x="224868" y="90609"/>
                </a:cubicBezTo>
                <a:lnTo>
                  <a:pt x="224837" y="90640"/>
                </a:lnTo>
                <a:cubicBezTo>
                  <a:pt x="225020" y="90731"/>
                  <a:pt x="225233" y="90761"/>
                  <a:pt x="225233" y="91004"/>
                </a:cubicBezTo>
                <a:cubicBezTo>
                  <a:pt x="225263" y="91004"/>
                  <a:pt x="225263" y="91004"/>
                  <a:pt x="225263" y="91004"/>
                </a:cubicBezTo>
                <a:lnTo>
                  <a:pt x="225263" y="91004"/>
                </a:lnTo>
                <a:cubicBezTo>
                  <a:pt x="225324" y="90944"/>
                  <a:pt x="225385" y="90883"/>
                  <a:pt x="225445" y="90822"/>
                </a:cubicBezTo>
                <a:cubicBezTo>
                  <a:pt x="225506" y="90792"/>
                  <a:pt x="225567" y="90792"/>
                  <a:pt x="225597" y="90822"/>
                </a:cubicBezTo>
                <a:cubicBezTo>
                  <a:pt x="225628" y="90853"/>
                  <a:pt x="225628" y="90883"/>
                  <a:pt x="225628" y="90913"/>
                </a:cubicBezTo>
                <a:cubicBezTo>
                  <a:pt x="225628" y="91004"/>
                  <a:pt x="225628" y="91096"/>
                  <a:pt x="225597" y="91187"/>
                </a:cubicBezTo>
                <a:cubicBezTo>
                  <a:pt x="225567" y="91308"/>
                  <a:pt x="225506" y="91430"/>
                  <a:pt x="225445" y="91582"/>
                </a:cubicBezTo>
                <a:lnTo>
                  <a:pt x="225476" y="91582"/>
                </a:lnTo>
                <a:cubicBezTo>
                  <a:pt x="225476" y="91582"/>
                  <a:pt x="225476" y="91582"/>
                  <a:pt x="225476" y="91582"/>
                </a:cubicBezTo>
                <a:cubicBezTo>
                  <a:pt x="225567" y="91521"/>
                  <a:pt x="225688" y="91460"/>
                  <a:pt x="225780" y="91430"/>
                </a:cubicBezTo>
                <a:cubicBezTo>
                  <a:pt x="225871" y="91400"/>
                  <a:pt x="225992" y="91430"/>
                  <a:pt x="226023" y="91491"/>
                </a:cubicBezTo>
                <a:cubicBezTo>
                  <a:pt x="226084" y="91582"/>
                  <a:pt x="226023" y="91764"/>
                  <a:pt x="225901" y="91795"/>
                </a:cubicBezTo>
                <a:cubicBezTo>
                  <a:pt x="225719" y="91886"/>
                  <a:pt x="225628" y="91825"/>
                  <a:pt x="225476" y="91582"/>
                </a:cubicBezTo>
                <a:cubicBezTo>
                  <a:pt x="225445" y="91582"/>
                  <a:pt x="225445" y="91582"/>
                  <a:pt x="225445" y="91582"/>
                </a:cubicBezTo>
                <a:cubicBezTo>
                  <a:pt x="225445" y="91582"/>
                  <a:pt x="225445" y="91582"/>
                  <a:pt x="225445" y="91582"/>
                </a:cubicBezTo>
                <a:close/>
                <a:moveTo>
                  <a:pt x="225233" y="91004"/>
                </a:moveTo>
                <a:cubicBezTo>
                  <a:pt x="225233" y="91035"/>
                  <a:pt x="225233" y="91035"/>
                  <a:pt x="225233" y="91035"/>
                </a:cubicBezTo>
                <a:cubicBezTo>
                  <a:pt x="225263" y="91004"/>
                  <a:pt x="225263" y="91004"/>
                  <a:pt x="225263" y="91004"/>
                </a:cubicBezTo>
                <a:cubicBezTo>
                  <a:pt x="225263" y="91187"/>
                  <a:pt x="225263" y="91369"/>
                  <a:pt x="225263" y="91582"/>
                </a:cubicBezTo>
                <a:lnTo>
                  <a:pt x="225233" y="91582"/>
                </a:lnTo>
                <a:cubicBezTo>
                  <a:pt x="225081" y="91400"/>
                  <a:pt x="225081" y="91217"/>
                  <a:pt x="225233" y="91004"/>
                </a:cubicBezTo>
                <a:close/>
                <a:moveTo>
                  <a:pt x="205080" y="100701"/>
                </a:moveTo>
                <a:cubicBezTo>
                  <a:pt x="205232" y="100792"/>
                  <a:pt x="205323" y="100883"/>
                  <a:pt x="205323" y="101065"/>
                </a:cubicBezTo>
                <a:cubicBezTo>
                  <a:pt x="205354" y="101096"/>
                  <a:pt x="205293" y="101157"/>
                  <a:pt x="205263" y="101217"/>
                </a:cubicBezTo>
                <a:cubicBezTo>
                  <a:pt x="205232" y="101217"/>
                  <a:pt x="205171" y="101217"/>
                  <a:pt x="205141" y="101217"/>
                </a:cubicBezTo>
                <a:cubicBezTo>
                  <a:pt x="204989" y="101157"/>
                  <a:pt x="204898" y="101035"/>
                  <a:pt x="204837" y="100883"/>
                </a:cubicBezTo>
                <a:cubicBezTo>
                  <a:pt x="204807" y="100822"/>
                  <a:pt x="204807" y="100761"/>
                  <a:pt x="204898" y="100731"/>
                </a:cubicBezTo>
                <a:cubicBezTo>
                  <a:pt x="204959" y="100731"/>
                  <a:pt x="205019" y="100701"/>
                  <a:pt x="205080" y="100701"/>
                </a:cubicBezTo>
                <a:close/>
                <a:moveTo>
                  <a:pt x="212345" y="101916"/>
                </a:moveTo>
                <a:cubicBezTo>
                  <a:pt x="212497" y="101856"/>
                  <a:pt x="212770" y="101977"/>
                  <a:pt x="212831" y="102160"/>
                </a:cubicBezTo>
                <a:cubicBezTo>
                  <a:pt x="212831" y="102190"/>
                  <a:pt x="212801" y="102220"/>
                  <a:pt x="212801" y="102281"/>
                </a:cubicBezTo>
                <a:cubicBezTo>
                  <a:pt x="212740" y="102312"/>
                  <a:pt x="212649" y="102372"/>
                  <a:pt x="212558" y="102372"/>
                </a:cubicBezTo>
                <a:cubicBezTo>
                  <a:pt x="212436" y="102403"/>
                  <a:pt x="212314" y="102372"/>
                  <a:pt x="212254" y="102251"/>
                </a:cubicBezTo>
                <a:cubicBezTo>
                  <a:pt x="212193" y="102160"/>
                  <a:pt x="212223" y="102068"/>
                  <a:pt x="212284" y="101977"/>
                </a:cubicBezTo>
                <a:cubicBezTo>
                  <a:pt x="212284" y="101947"/>
                  <a:pt x="212314" y="101916"/>
                  <a:pt x="212345" y="101916"/>
                </a:cubicBezTo>
                <a:close/>
                <a:moveTo>
                  <a:pt x="239306" y="54439"/>
                </a:moveTo>
                <a:cubicBezTo>
                  <a:pt x="239275" y="54469"/>
                  <a:pt x="239245" y="54439"/>
                  <a:pt x="239215" y="54439"/>
                </a:cubicBezTo>
                <a:cubicBezTo>
                  <a:pt x="239184" y="54408"/>
                  <a:pt x="239154" y="54378"/>
                  <a:pt x="239154" y="54347"/>
                </a:cubicBezTo>
                <a:cubicBezTo>
                  <a:pt x="239215" y="54135"/>
                  <a:pt x="239336" y="53952"/>
                  <a:pt x="239488" y="53800"/>
                </a:cubicBezTo>
                <a:cubicBezTo>
                  <a:pt x="239519" y="53800"/>
                  <a:pt x="239549" y="53770"/>
                  <a:pt x="239579" y="53770"/>
                </a:cubicBezTo>
                <a:cubicBezTo>
                  <a:pt x="239610" y="53800"/>
                  <a:pt x="239640" y="53831"/>
                  <a:pt x="239670" y="53861"/>
                </a:cubicBezTo>
                <a:cubicBezTo>
                  <a:pt x="239670" y="54135"/>
                  <a:pt x="239549" y="54317"/>
                  <a:pt x="239306" y="54439"/>
                </a:cubicBezTo>
                <a:close/>
                <a:moveTo>
                  <a:pt x="237148" y="56384"/>
                </a:moveTo>
                <a:cubicBezTo>
                  <a:pt x="237148" y="56384"/>
                  <a:pt x="237178" y="56445"/>
                  <a:pt x="237178" y="56445"/>
                </a:cubicBezTo>
                <a:cubicBezTo>
                  <a:pt x="237148" y="56688"/>
                  <a:pt x="236996" y="56931"/>
                  <a:pt x="236692" y="57174"/>
                </a:cubicBezTo>
                <a:lnTo>
                  <a:pt x="236692" y="57174"/>
                </a:lnTo>
                <a:lnTo>
                  <a:pt x="236692" y="57174"/>
                </a:lnTo>
                <a:cubicBezTo>
                  <a:pt x="236661" y="56931"/>
                  <a:pt x="236722" y="56718"/>
                  <a:pt x="236844" y="56506"/>
                </a:cubicBezTo>
                <a:cubicBezTo>
                  <a:pt x="236874" y="56445"/>
                  <a:pt x="236904" y="56384"/>
                  <a:pt x="236965" y="56354"/>
                </a:cubicBezTo>
                <a:cubicBezTo>
                  <a:pt x="236996" y="56323"/>
                  <a:pt x="237087" y="56354"/>
                  <a:pt x="237148" y="56384"/>
                </a:cubicBezTo>
                <a:close/>
                <a:moveTo>
                  <a:pt x="236692" y="57174"/>
                </a:moveTo>
                <a:cubicBezTo>
                  <a:pt x="236692" y="57205"/>
                  <a:pt x="236692" y="57205"/>
                  <a:pt x="236692" y="57235"/>
                </a:cubicBezTo>
                <a:cubicBezTo>
                  <a:pt x="236692" y="57205"/>
                  <a:pt x="236692" y="57205"/>
                  <a:pt x="236661" y="57205"/>
                </a:cubicBezTo>
                <a:cubicBezTo>
                  <a:pt x="236753" y="57326"/>
                  <a:pt x="236874" y="57448"/>
                  <a:pt x="236965" y="57600"/>
                </a:cubicBezTo>
                <a:cubicBezTo>
                  <a:pt x="237056" y="57752"/>
                  <a:pt x="237026" y="57964"/>
                  <a:pt x="236844" y="58056"/>
                </a:cubicBezTo>
                <a:cubicBezTo>
                  <a:pt x="236631" y="58177"/>
                  <a:pt x="236418" y="58268"/>
                  <a:pt x="236205" y="58329"/>
                </a:cubicBezTo>
                <a:cubicBezTo>
                  <a:pt x="235962" y="58420"/>
                  <a:pt x="235841" y="58572"/>
                  <a:pt x="235780" y="58816"/>
                </a:cubicBezTo>
                <a:cubicBezTo>
                  <a:pt x="235719" y="58998"/>
                  <a:pt x="235689" y="59180"/>
                  <a:pt x="235628" y="59363"/>
                </a:cubicBezTo>
                <a:cubicBezTo>
                  <a:pt x="235628" y="59423"/>
                  <a:pt x="235567" y="59454"/>
                  <a:pt x="235476" y="59454"/>
                </a:cubicBezTo>
                <a:cubicBezTo>
                  <a:pt x="235233" y="59423"/>
                  <a:pt x="235020" y="59332"/>
                  <a:pt x="234838" y="59180"/>
                </a:cubicBezTo>
                <a:cubicBezTo>
                  <a:pt x="234503" y="58907"/>
                  <a:pt x="234169" y="58846"/>
                  <a:pt x="233774" y="59089"/>
                </a:cubicBezTo>
                <a:cubicBezTo>
                  <a:pt x="233652" y="59180"/>
                  <a:pt x="233531" y="59180"/>
                  <a:pt x="233409" y="59211"/>
                </a:cubicBezTo>
                <a:cubicBezTo>
                  <a:pt x="233379" y="59241"/>
                  <a:pt x="233379" y="59302"/>
                  <a:pt x="233409" y="59302"/>
                </a:cubicBezTo>
                <a:cubicBezTo>
                  <a:pt x="233622" y="59454"/>
                  <a:pt x="233865" y="59575"/>
                  <a:pt x="234078" y="59697"/>
                </a:cubicBezTo>
                <a:cubicBezTo>
                  <a:pt x="234169" y="59727"/>
                  <a:pt x="234169" y="59879"/>
                  <a:pt x="234078" y="59940"/>
                </a:cubicBezTo>
                <a:cubicBezTo>
                  <a:pt x="233865" y="60092"/>
                  <a:pt x="233652" y="60244"/>
                  <a:pt x="233439" y="60366"/>
                </a:cubicBezTo>
                <a:cubicBezTo>
                  <a:pt x="233409" y="60396"/>
                  <a:pt x="233318" y="60335"/>
                  <a:pt x="233287" y="60305"/>
                </a:cubicBezTo>
                <a:cubicBezTo>
                  <a:pt x="233196" y="60153"/>
                  <a:pt x="233135" y="59971"/>
                  <a:pt x="233044" y="59788"/>
                </a:cubicBezTo>
                <a:cubicBezTo>
                  <a:pt x="232953" y="59575"/>
                  <a:pt x="232649" y="59454"/>
                  <a:pt x="232679" y="59150"/>
                </a:cubicBezTo>
                <a:cubicBezTo>
                  <a:pt x="232679" y="58907"/>
                  <a:pt x="232862" y="58755"/>
                  <a:pt x="232953" y="58572"/>
                </a:cubicBezTo>
                <a:cubicBezTo>
                  <a:pt x="232983" y="58512"/>
                  <a:pt x="232953" y="58451"/>
                  <a:pt x="232953" y="58390"/>
                </a:cubicBezTo>
                <a:cubicBezTo>
                  <a:pt x="232953" y="58177"/>
                  <a:pt x="232953" y="58177"/>
                  <a:pt x="233135" y="58147"/>
                </a:cubicBezTo>
                <a:cubicBezTo>
                  <a:pt x="233196" y="58147"/>
                  <a:pt x="233287" y="58147"/>
                  <a:pt x="233348" y="58116"/>
                </a:cubicBezTo>
                <a:cubicBezTo>
                  <a:pt x="233409" y="58116"/>
                  <a:pt x="233470" y="58056"/>
                  <a:pt x="233470" y="58025"/>
                </a:cubicBezTo>
                <a:cubicBezTo>
                  <a:pt x="233470" y="57569"/>
                  <a:pt x="233439" y="57144"/>
                  <a:pt x="233409" y="56718"/>
                </a:cubicBezTo>
                <a:cubicBezTo>
                  <a:pt x="233409" y="56566"/>
                  <a:pt x="233318" y="56414"/>
                  <a:pt x="233257" y="56262"/>
                </a:cubicBezTo>
                <a:cubicBezTo>
                  <a:pt x="233196" y="56110"/>
                  <a:pt x="233135" y="55989"/>
                  <a:pt x="233075" y="55837"/>
                </a:cubicBezTo>
                <a:cubicBezTo>
                  <a:pt x="233044" y="55746"/>
                  <a:pt x="233075" y="55654"/>
                  <a:pt x="233166" y="55563"/>
                </a:cubicBezTo>
                <a:cubicBezTo>
                  <a:pt x="233227" y="55502"/>
                  <a:pt x="233318" y="55472"/>
                  <a:pt x="233409" y="55533"/>
                </a:cubicBezTo>
                <a:cubicBezTo>
                  <a:pt x="233713" y="55654"/>
                  <a:pt x="233986" y="55837"/>
                  <a:pt x="234230" y="56080"/>
                </a:cubicBezTo>
                <a:cubicBezTo>
                  <a:pt x="234534" y="56414"/>
                  <a:pt x="234898" y="56688"/>
                  <a:pt x="235324" y="56870"/>
                </a:cubicBezTo>
                <a:cubicBezTo>
                  <a:pt x="235658" y="56992"/>
                  <a:pt x="235962" y="57022"/>
                  <a:pt x="236266" y="56809"/>
                </a:cubicBezTo>
                <a:cubicBezTo>
                  <a:pt x="236388" y="56749"/>
                  <a:pt x="236418" y="56749"/>
                  <a:pt x="236479" y="56901"/>
                </a:cubicBezTo>
                <a:cubicBezTo>
                  <a:pt x="236540" y="57022"/>
                  <a:pt x="236570" y="57144"/>
                  <a:pt x="236661" y="57205"/>
                </a:cubicBezTo>
                <a:cubicBezTo>
                  <a:pt x="236661" y="57205"/>
                  <a:pt x="236661" y="57205"/>
                  <a:pt x="236661" y="57205"/>
                </a:cubicBezTo>
                <a:cubicBezTo>
                  <a:pt x="236661" y="57205"/>
                  <a:pt x="236692" y="57174"/>
                  <a:pt x="236692" y="57174"/>
                </a:cubicBezTo>
                <a:close/>
                <a:moveTo>
                  <a:pt x="234442" y="104348"/>
                </a:moveTo>
                <a:cubicBezTo>
                  <a:pt x="234534" y="104318"/>
                  <a:pt x="234594" y="104348"/>
                  <a:pt x="234594" y="104439"/>
                </a:cubicBezTo>
                <a:cubicBezTo>
                  <a:pt x="234686" y="104774"/>
                  <a:pt x="234594" y="105047"/>
                  <a:pt x="234321" y="105199"/>
                </a:cubicBezTo>
                <a:cubicBezTo>
                  <a:pt x="234290" y="105199"/>
                  <a:pt x="234230" y="105199"/>
                  <a:pt x="234230" y="105199"/>
                </a:cubicBezTo>
                <a:cubicBezTo>
                  <a:pt x="234169" y="105138"/>
                  <a:pt x="234108" y="105108"/>
                  <a:pt x="234108" y="105047"/>
                </a:cubicBezTo>
                <a:cubicBezTo>
                  <a:pt x="234108" y="104804"/>
                  <a:pt x="234199" y="104561"/>
                  <a:pt x="234382" y="104379"/>
                </a:cubicBezTo>
                <a:cubicBezTo>
                  <a:pt x="234382" y="104348"/>
                  <a:pt x="234412" y="104348"/>
                  <a:pt x="234442" y="104348"/>
                </a:cubicBezTo>
                <a:close/>
                <a:moveTo>
                  <a:pt x="206691" y="10091"/>
                </a:moveTo>
                <a:cubicBezTo>
                  <a:pt x="206904" y="10183"/>
                  <a:pt x="207056" y="10335"/>
                  <a:pt x="207086" y="10608"/>
                </a:cubicBezTo>
                <a:cubicBezTo>
                  <a:pt x="207086" y="10669"/>
                  <a:pt x="207056" y="10760"/>
                  <a:pt x="207026" y="10851"/>
                </a:cubicBezTo>
                <a:cubicBezTo>
                  <a:pt x="206965" y="10912"/>
                  <a:pt x="206843" y="10973"/>
                  <a:pt x="206752" y="10943"/>
                </a:cubicBezTo>
                <a:cubicBezTo>
                  <a:pt x="206509" y="10821"/>
                  <a:pt x="206357" y="10639"/>
                  <a:pt x="206326" y="10365"/>
                </a:cubicBezTo>
                <a:cubicBezTo>
                  <a:pt x="206326" y="10304"/>
                  <a:pt x="206357" y="10183"/>
                  <a:pt x="206448" y="10122"/>
                </a:cubicBezTo>
                <a:cubicBezTo>
                  <a:pt x="206509" y="10091"/>
                  <a:pt x="206630" y="10061"/>
                  <a:pt x="206691" y="10091"/>
                </a:cubicBezTo>
                <a:close/>
                <a:moveTo>
                  <a:pt x="237695" y="56080"/>
                </a:moveTo>
                <a:cubicBezTo>
                  <a:pt x="237695" y="56110"/>
                  <a:pt x="237634" y="56110"/>
                  <a:pt x="237604" y="56110"/>
                </a:cubicBezTo>
                <a:cubicBezTo>
                  <a:pt x="237573" y="56080"/>
                  <a:pt x="237543" y="56019"/>
                  <a:pt x="237512" y="55958"/>
                </a:cubicBezTo>
                <a:cubicBezTo>
                  <a:pt x="237512" y="55928"/>
                  <a:pt x="237512" y="55837"/>
                  <a:pt x="237543" y="55776"/>
                </a:cubicBezTo>
                <a:cubicBezTo>
                  <a:pt x="237634" y="55624"/>
                  <a:pt x="237725" y="55472"/>
                  <a:pt x="237816" y="55290"/>
                </a:cubicBezTo>
                <a:cubicBezTo>
                  <a:pt x="237877" y="55077"/>
                  <a:pt x="238060" y="55016"/>
                  <a:pt x="238242" y="54955"/>
                </a:cubicBezTo>
                <a:cubicBezTo>
                  <a:pt x="238363" y="54925"/>
                  <a:pt x="238424" y="54773"/>
                  <a:pt x="238576" y="54803"/>
                </a:cubicBezTo>
                <a:cubicBezTo>
                  <a:pt x="238607" y="54803"/>
                  <a:pt x="238637" y="54834"/>
                  <a:pt x="238637" y="54864"/>
                </a:cubicBezTo>
                <a:cubicBezTo>
                  <a:pt x="238637" y="54925"/>
                  <a:pt x="238667" y="54986"/>
                  <a:pt x="238637" y="55016"/>
                </a:cubicBezTo>
                <a:cubicBezTo>
                  <a:pt x="238303" y="55350"/>
                  <a:pt x="237999" y="55715"/>
                  <a:pt x="237695" y="56080"/>
                </a:cubicBezTo>
                <a:close/>
                <a:moveTo>
                  <a:pt x="241707" y="33131"/>
                </a:moveTo>
                <a:cubicBezTo>
                  <a:pt x="241768" y="33101"/>
                  <a:pt x="241889" y="33131"/>
                  <a:pt x="241950" y="33192"/>
                </a:cubicBezTo>
                <a:cubicBezTo>
                  <a:pt x="242133" y="33344"/>
                  <a:pt x="242163" y="33526"/>
                  <a:pt x="242072" y="33678"/>
                </a:cubicBezTo>
                <a:cubicBezTo>
                  <a:pt x="241950" y="33891"/>
                  <a:pt x="241737" y="34074"/>
                  <a:pt x="241677" y="34317"/>
                </a:cubicBezTo>
                <a:cubicBezTo>
                  <a:pt x="241646" y="34347"/>
                  <a:pt x="241616" y="34378"/>
                  <a:pt x="241616" y="34408"/>
                </a:cubicBezTo>
                <a:cubicBezTo>
                  <a:pt x="241585" y="34378"/>
                  <a:pt x="241555" y="34378"/>
                  <a:pt x="241555" y="34347"/>
                </a:cubicBezTo>
                <a:cubicBezTo>
                  <a:pt x="241464" y="34165"/>
                  <a:pt x="241403" y="33952"/>
                  <a:pt x="241342" y="33739"/>
                </a:cubicBezTo>
                <a:cubicBezTo>
                  <a:pt x="241281" y="33557"/>
                  <a:pt x="241342" y="33435"/>
                  <a:pt x="241464" y="33314"/>
                </a:cubicBezTo>
                <a:cubicBezTo>
                  <a:pt x="241525" y="33253"/>
                  <a:pt x="241616" y="33192"/>
                  <a:pt x="241707" y="33131"/>
                </a:cubicBezTo>
                <a:close/>
                <a:moveTo>
                  <a:pt x="251464" y="104196"/>
                </a:moveTo>
                <a:cubicBezTo>
                  <a:pt x="251464" y="104196"/>
                  <a:pt x="251434" y="104196"/>
                  <a:pt x="251373" y="104196"/>
                </a:cubicBezTo>
                <a:cubicBezTo>
                  <a:pt x="251342" y="104287"/>
                  <a:pt x="251282" y="104379"/>
                  <a:pt x="251312" y="104470"/>
                </a:cubicBezTo>
                <a:cubicBezTo>
                  <a:pt x="251342" y="104743"/>
                  <a:pt x="251525" y="104956"/>
                  <a:pt x="251707" y="105199"/>
                </a:cubicBezTo>
                <a:cubicBezTo>
                  <a:pt x="251768" y="105290"/>
                  <a:pt x="252042" y="105290"/>
                  <a:pt x="252163" y="105199"/>
                </a:cubicBezTo>
                <a:cubicBezTo>
                  <a:pt x="252315" y="105108"/>
                  <a:pt x="252315" y="104926"/>
                  <a:pt x="252224" y="104804"/>
                </a:cubicBezTo>
                <a:cubicBezTo>
                  <a:pt x="252011" y="104531"/>
                  <a:pt x="251738" y="104379"/>
                  <a:pt x="251464" y="104196"/>
                </a:cubicBezTo>
                <a:close/>
                <a:moveTo>
                  <a:pt x="221463" y="107692"/>
                </a:moveTo>
                <a:cubicBezTo>
                  <a:pt x="221433" y="107692"/>
                  <a:pt x="221403" y="107570"/>
                  <a:pt x="221433" y="107540"/>
                </a:cubicBezTo>
                <a:cubicBezTo>
                  <a:pt x="221433" y="107479"/>
                  <a:pt x="221463" y="107388"/>
                  <a:pt x="221524" y="107388"/>
                </a:cubicBezTo>
                <a:cubicBezTo>
                  <a:pt x="221615" y="107327"/>
                  <a:pt x="221707" y="107327"/>
                  <a:pt x="221707" y="107327"/>
                </a:cubicBezTo>
                <a:cubicBezTo>
                  <a:pt x="222163" y="107327"/>
                  <a:pt x="222467" y="107418"/>
                  <a:pt x="222710" y="107661"/>
                </a:cubicBezTo>
                <a:cubicBezTo>
                  <a:pt x="222740" y="107722"/>
                  <a:pt x="222770" y="107783"/>
                  <a:pt x="222801" y="107844"/>
                </a:cubicBezTo>
                <a:cubicBezTo>
                  <a:pt x="222862" y="107935"/>
                  <a:pt x="222770" y="108117"/>
                  <a:pt x="222649" y="108117"/>
                </a:cubicBezTo>
                <a:cubicBezTo>
                  <a:pt x="222558" y="108117"/>
                  <a:pt x="222436" y="108148"/>
                  <a:pt x="222375" y="108117"/>
                </a:cubicBezTo>
                <a:cubicBezTo>
                  <a:pt x="222071" y="107965"/>
                  <a:pt x="221798" y="107783"/>
                  <a:pt x="221463" y="107692"/>
                </a:cubicBezTo>
                <a:close/>
                <a:moveTo>
                  <a:pt x="222588" y="88573"/>
                </a:moveTo>
                <a:cubicBezTo>
                  <a:pt x="222740" y="88482"/>
                  <a:pt x="222892" y="88512"/>
                  <a:pt x="223044" y="88542"/>
                </a:cubicBezTo>
                <a:cubicBezTo>
                  <a:pt x="223044" y="88542"/>
                  <a:pt x="223044" y="88542"/>
                  <a:pt x="223044" y="88542"/>
                </a:cubicBezTo>
                <a:cubicBezTo>
                  <a:pt x="222983" y="88482"/>
                  <a:pt x="222892" y="88421"/>
                  <a:pt x="222831" y="88421"/>
                </a:cubicBezTo>
                <a:cubicBezTo>
                  <a:pt x="222497" y="88299"/>
                  <a:pt x="222406" y="88087"/>
                  <a:pt x="222436" y="87783"/>
                </a:cubicBezTo>
                <a:cubicBezTo>
                  <a:pt x="222436" y="87783"/>
                  <a:pt x="222436" y="87813"/>
                  <a:pt x="222436" y="87813"/>
                </a:cubicBezTo>
                <a:cubicBezTo>
                  <a:pt x="222467" y="87783"/>
                  <a:pt x="222467" y="87783"/>
                  <a:pt x="222497" y="87752"/>
                </a:cubicBezTo>
                <a:cubicBezTo>
                  <a:pt x="222467" y="87722"/>
                  <a:pt x="222436" y="87722"/>
                  <a:pt x="222436" y="87783"/>
                </a:cubicBezTo>
                <a:cubicBezTo>
                  <a:pt x="222436" y="87783"/>
                  <a:pt x="222436" y="87783"/>
                  <a:pt x="222436" y="87783"/>
                </a:cubicBezTo>
                <a:cubicBezTo>
                  <a:pt x="222193" y="87752"/>
                  <a:pt x="222041" y="87539"/>
                  <a:pt x="221950" y="87357"/>
                </a:cubicBezTo>
                <a:cubicBezTo>
                  <a:pt x="221828" y="87053"/>
                  <a:pt x="221767" y="86749"/>
                  <a:pt x="221676" y="86445"/>
                </a:cubicBezTo>
                <a:cubicBezTo>
                  <a:pt x="221676" y="86384"/>
                  <a:pt x="221707" y="86324"/>
                  <a:pt x="221737" y="86293"/>
                </a:cubicBezTo>
                <a:cubicBezTo>
                  <a:pt x="221859" y="86202"/>
                  <a:pt x="221919" y="86111"/>
                  <a:pt x="221919" y="85959"/>
                </a:cubicBezTo>
                <a:cubicBezTo>
                  <a:pt x="221950" y="85624"/>
                  <a:pt x="221980" y="85260"/>
                  <a:pt x="222041" y="84925"/>
                </a:cubicBezTo>
                <a:cubicBezTo>
                  <a:pt x="222041" y="84804"/>
                  <a:pt x="222071" y="84682"/>
                  <a:pt x="222132" y="84561"/>
                </a:cubicBezTo>
                <a:cubicBezTo>
                  <a:pt x="222223" y="84317"/>
                  <a:pt x="222406" y="84105"/>
                  <a:pt x="222740" y="84226"/>
                </a:cubicBezTo>
                <a:cubicBezTo>
                  <a:pt x="222953" y="84317"/>
                  <a:pt x="223196" y="84317"/>
                  <a:pt x="223409" y="84317"/>
                </a:cubicBezTo>
                <a:cubicBezTo>
                  <a:pt x="223561" y="84317"/>
                  <a:pt x="223652" y="84378"/>
                  <a:pt x="223622" y="84469"/>
                </a:cubicBezTo>
                <a:cubicBezTo>
                  <a:pt x="223591" y="84713"/>
                  <a:pt x="223622" y="84956"/>
                  <a:pt x="223774" y="85199"/>
                </a:cubicBezTo>
                <a:cubicBezTo>
                  <a:pt x="223986" y="85594"/>
                  <a:pt x="223865" y="85989"/>
                  <a:pt x="223622" y="86354"/>
                </a:cubicBezTo>
                <a:cubicBezTo>
                  <a:pt x="223561" y="86415"/>
                  <a:pt x="223470" y="86476"/>
                  <a:pt x="223409" y="86567"/>
                </a:cubicBezTo>
                <a:cubicBezTo>
                  <a:pt x="223287" y="86719"/>
                  <a:pt x="223257" y="86901"/>
                  <a:pt x="223287" y="87083"/>
                </a:cubicBezTo>
                <a:cubicBezTo>
                  <a:pt x="223287" y="87175"/>
                  <a:pt x="223348" y="87235"/>
                  <a:pt x="223470" y="87266"/>
                </a:cubicBezTo>
                <a:cubicBezTo>
                  <a:pt x="223774" y="87296"/>
                  <a:pt x="223774" y="87296"/>
                  <a:pt x="223591" y="87600"/>
                </a:cubicBezTo>
                <a:cubicBezTo>
                  <a:pt x="223530" y="87722"/>
                  <a:pt x="223530" y="87813"/>
                  <a:pt x="223591" y="87843"/>
                </a:cubicBezTo>
                <a:cubicBezTo>
                  <a:pt x="223652" y="87874"/>
                  <a:pt x="223713" y="87874"/>
                  <a:pt x="223774" y="87874"/>
                </a:cubicBezTo>
                <a:cubicBezTo>
                  <a:pt x="223804" y="87904"/>
                  <a:pt x="223834" y="87874"/>
                  <a:pt x="223865" y="87874"/>
                </a:cubicBezTo>
                <a:cubicBezTo>
                  <a:pt x="223926" y="87843"/>
                  <a:pt x="223986" y="87813"/>
                  <a:pt x="224047" y="87813"/>
                </a:cubicBezTo>
                <a:cubicBezTo>
                  <a:pt x="224199" y="87752"/>
                  <a:pt x="224321" y="87783"/>
                  <a:pt x="224442" y="87843"/>
                </a:cubicBezTo>
                <a:cubicBezTo>
                  <a:pt x="224564" y="87904"/>
                  <a:pt x="224655" y="88026"/>
                  <a:pt x="224777" y="88056"/>
                </a:cubicBezTo>
                <a:cubicBezTo>
                  <a:pt x="225050" y="88147"/>
                  <a:pt x="225233" y="88299"/>
                  <a:pt x="225263" y="88603"/>
                </a:cubicBezTo>
                <a:cubicBezTo>
                  <a:pt x="225263" y="88755"/>
                  <a:pt x="225415" y="88846"/>
                  <a:pt x="225536" y="88968"/>
                </a:cubicBezTo>
                <a:cubicBezTo>
                  <a:pt x="225597" y="89029"/>
                  <a:pt x="225658" y="89120"/>
                  <a:pt x="225658" y="89211"/>
                </a:cubicBezTo>
                <a:cubicBezTo>
                  <a:pt x="225628" y="89424"/>
                  <a:pt x="225536" y="89637"/>
                  <a:pt x="225567" y="89849"/>
                </a:cubicBezTo>
                <a:cubicBezTo>
                  <a:pt x="225567" y="89880"/>
                  <a:pt x="225445" y="89910"/>
                  <a:pt x="225415" y="89910"/>
                </a:cubicBezTo>
                <a:cubicBezTo>
                  <a:pt x="225293" y="89910"/>
                  <a:pt x="225202" y="89849"/>
                  <a:pt x="225111" y="89819"/>
                </a:cubicBezTo>
                <a:cubicBezTo>
                  <a:pt x="224807" y="89697"/>
                  <a:pt x="224807" y="89606"/>
                  <a:pt x="225081" y="89363"/>
                </a:cubicBezTo>
                <a:cubicBezTo>
                  <a:pt x="225172" y="89302"/>
                  <a:pt x="225172" y="89181"/>
                  <a:pt x="225081" y="89150"/>
                </a:cubicBezTo>
                <a:cubicBezTo>
                  <a:pt x="224837" y="89090"/>
                  <a:pt x="224746" y="88938"/>
                  <a:pt x="224685" y="88725"/>
                </a:cubicBezTo>
                <a:cubicBezTo>
                  <a:pt x="224685" y="88634"/>
                  <a:pt x="224533" y="88603"/>
                  <a:pt x="224473" y="88542"/>
                </a:cubicBezTo>
                <a:lnTo>
                  <a:pt x="224473" y="88542"/>
                </a:lnTo>
                <a:cubicBezTo>
                  <a:pt x="224473" y="88542"/>
                  <a:pt x="224473" y="88512"/>
                  <a:pt x="224503" y="88512"/>
                </a:cubicBezTo>
                <a:lnTo>
                  <a:pt x="224412" y="88512"/>
                </a:lnTo>
                <a:lnTo>
                  <a:pt x="224473" y="88542"/>
                </a:lnTo>
                <a:cubicBezTo>
                  <a:pt x="224260" y="88725"/>
                  <a:pt x="224047" y="88634"/>
                  <a:pt x="223834" y="88542"/>
                </a:cubicBezTo>
                <a:cubicBezTo>
                  <a:pt x="223804" y="88482"/>
                  <a:pt x="223743" y="88421"/>
                  <a:pt x="223682" y="88360"/>
                </a:cubicBezTo>
                <a:cubicBezTo>
                  <a:pt x="223622" y="88299"/>
                  <a:pt x="223530" y="88269"/>
                  <a:pt x="223439" y="88330"/>
                </a:cubicBezTo>
                <a:cubicBezTo>
                  <a:pt x="223287" y="88390"/>
                  <a:pt x="223166" y="88451"/>
                  <a:pt x="223044" y="88542"/>
                </a:cubicBezTo>
                <a:lnTo>
                  <a:pt x="223044" y="88542"/>
                </a:lnTo>
                <a:cubicBezTo>
                  <a:pt x="223044" y="88542"/>
                  <a:pt x="223044" y="88542"/>
                  <a:pt x="223044" y="88542"/>
                </a:cubicBezTo>
                <a:cubicBezTo>
                  <a:pt x="223135" y="88664"/>
                  <a:pt x="223257" y="88786"/>
                  <a:pt x="223348" y="88907"/>
                </a:cubicBezTo>
                <a:cubicBezTo>
                  <a:pt x="223470" y="89090"/>
                  <a:pt x="223470" y="89302"/>
                  <a:pt x="223348" y="89515"/>
                </a:cubicBezTo>
                <a:cubicBezTo>
                  <a:pt x="223257" y="89667"/>
                  <a:pt x="223014" y="89667"/>
                  <a:pt x="222922" y="89545"/>
                </a:cubicBezTo>
                <a:cubicBezTo>
                  <a:pt x="222710" y="89302"/>
                  <a:pt x="222588" y="88998"/>
                  <a:pt x="222497" y="88725"/>
                </a:cubicBezTo>
                <a:cubicBezTo>
                  <a:pt x="222467" y="88664"/>
                  <a:pt x="222527" y="88603"/>
                  <a:pt x="222588" y="88573"/>
                </a:cubicBezTo>
                <a:close/>
                <a:moveTo>
                  <a:pt x="224837" y="90640"/>
                </a:moveTo>
                <a:lnTo>
                  <a:pt x="224837" y="90640"/>
                </a:lnTo>
                <a:lnTo>
                  <a:pt x="224837" y="90640"/>
                </a:lnTo>
                <a:close/>
                <a:moveTo>
                  <a:pt x="59880" y="84652"/>
                </a:moveTo>
                <a:cubicBezTo>
                  <a:pt x="59758" y="84682"/>
                  <a:pt x="59576" y="84713"/>
                  <a:pt x="59363" y="84743"/>
                </a:cubicBezTo>
                <a:cubicBezTo>
                  <a:pt x="59302" y="84743"/>
                  <a:pt x="59272" y="84834"/>
                  <a:pt x="59302" y="84895"/>
                </a:cubicBezTo>
                <a:cubicBezTo>
                  <a:pt x="59606" y="85290"/>
                  <a:pt x="59971" y="85472"/>
                  <a:pt x="60488" y="85321"/>
                </a:cubicBezTo>
                <a:cubicBezTo>
                  <a:pt x="60579" y="85290"/>
                  <a:pt x="60670" y="85260"/>
                  <a:pt x="60761" y="85199"/>
                </a:cubicBezTo>
                <a:cubicBezTo>
                  <a:pt x="60853" y="85169"/>
                  <a:pt x="60883" y="85047"/>
                  <a:pt x="60822" y="84986"/>
                </a:cubicBezTo>
                <a:cubicBezTo>
                  <a:pt x="60609" y="84682"/>
                  <a:pt x="60305" y="84652"/>
                  <a:pt x="59880" y="84652"/>
                </a:cubicBezTo>
                <a:close/>
                <a:moveTo>
                  <a:pt x="224837" y="90640"/>
                </a:moveTo>
                <a:lnTo>
                  <a:pt x="224837" y="90640"/>
                </a:lnTo>
                <a:lnTo>
                  <a:pt x="224837" y="90640"/>
                </a:lnTo>
                <a:close/>
                <a:moveTo>
                  <a:pt x="220156" y="92524"/>
                </a:moveTo>
                <a:cubicBezTo>
                  <a:pt x="220187" y="92463"/>
                  <a:pt x="220217" y="92403"/>
                  <a:pt x="220248" y="92372"/>
                </a:cubicBezTo>
                <a:cubicBezTo>
                  <a:pt x="220734" y="91947"/>
                  <a:pt x="221129" y="91430"/>
                  <a:pt x="221524" y="90913"/>
                </a:cubicBezTo>
                <a:cubicBezTo>
                  <a:pt x="221646" y="90761"/>
                  <a:pt x="221798" y="90701"/>
                  <a:pt x="221950" y="90974"/>
                </a:cubicBezTo>
                <a:cubicBezTo>
                  <a:pt x="222071" y="91126"/>
                  <a:pt x="222071" y="91126"/>
                  <a:pt x="221980" y="91187"/>
                </a:cubicBezTo>
                <a:cubicBezTo>
                  <a:pt x="221646" y="91369"/>
                  <a:pt x="221372" y="91643"/>
                  <a:pt x="221160" y="91977"/>
                </a:cubicBezTo>
                <a:cubicBezTo>
                  <a:pt x="220947" y="92251"/>
                  <a:pt x="220673" y="92494"/>
                  <a:pt x="220339" y="92646"/>
                </a:cubicBezTo>
                <a:cubicBezTo>
                  <a:pt x="220308" y="92646"/>
                  <a:pt x="220278" y="92646"/>
                  <a:pt x="220248" y="92646"/>
                </a:cubicBezTo>
                <a:cubicBezTo>
                  <a:pt x="220217" y="92646"/>
                  <a:pt x="220187" y="92615"/>
                  <a:pt x="220156" y="92615"/>
                </a:cubicBezTo>
                <a:cubicBezTo>
                  <a:pt x="220156" y="92585"/>
                  <a:pt x="220156" y="92555"/>
                  <a:pt x="220156" y="92524"/>
                </a:cubicBezTo>
                <a:close/>
                <a:moveTo>
                  <a:pt x="224381" y="106901"/>
                </a:moveTo>
                <a:cubicBezTo>
                  <a:pt x="223926" y="106962"/>
                  <a:pt x="223470" y="107023"/>
                  <a:pt x="223014" y="107084"/>
                </a:cubicBezTo>
                <a:cubicBezTo>
                  <a:pt x="222740" y="107053"/>
                  <a:pt x="222497" y="107023"/>
                  <a:pt x="222223" y="106962"/>
                </a:cubicBezTo>
                <a:cubicBezTo>
                  <a:pt x="222163" y="106932"/>
                  <a:pt x="222132" y="106871"/>
                  <a:pt x="222102" y="106810"/>
                </a:cubicBezTo>
                <a:cubicBezTo>
                  <a:pt x="222102" y="106780"/>
                  <a:pt x="222132" y="106689"/>
                  <a:pt x="222163" y="106658"/>
                </a:cubicBezTo>
                <a:cubicBezTo>
                  <a:pt x="222345" y="106476"/>
                  <a:pt x="222558" y="106415"/>
                  <a:pt x="222801" y="106445"/>
                </a:cubicBezTo>
                <a:cubicBezTo>
                  <a:pt x="222831" y="106445"/>
                  <a:pt x="222862" y="106445"/>
                  <a:pt x="222892" y="106445"/>
                </a:cubicBezTo>
                <a:cubicBezTo>
                  <a:pt x="223196" y="106506"/>
                  <a:pt x="223500" y="106537"/>
                  <a:pt x="223774" y="106597"/>
                </a:cubicBezTo>
                <a:cubicBezTo>
                  <a:pt x="224108" y="106658"/>
                  <a:pt x="224381" y="106506"/>
                  <a:pt x="224655" y="106415"/>
                </a:cubicBezTo>
                <a:cubicBezTo>
                  <a:pt x="224685" y="106415"/>
                  <a:pt x="224716" y="106445"/>
                  <a:pt x="224746" y="106476"/>
                </a:cubicBezTo>
                <a:cubicBezTo>
                  <a:pt x="224807" y="106506"/>
                  <a:pt x="224807" y="106567"/>
                  <a:pt x="224777" y="106628"/>
                </a:cubicBezTo>
                <a:cubicBezTo>
                  <a:pt x="224746" y="106689"/>
                  <a:pt x="224685" y="106719"/>
                  <a:pt x="224655" y="106780"/>
                </a:cubicBezTo>
                <a:cubicBezTo>
                  <a:pt x="224564" y="106810"/>
                  <a:pt x="224473" y="106901"/>
                  <a:pt x="224381" y="106901"/>
                </a:cubicBezTo>
                <a:close/>
                <a:moveTo>
                  <a:pt x="219032" y="106962"/>
                </a:moveTo>
                <a:cubicBezTo>
                  <a:pt x="218971" y="106932"/>
                  <a:pt x="218941" y="106810"/>
                  <a:pt x="219001" y="106719"/>
                </a:cubicBezTo>
                <a:cubicBezTo>
                  <a:pt x="219062" y="106597"/>
                  <a:pt x="219184" y="106537"/>
                  <a:pt x="219305" y="106567"/>
                </a:cubicBezTo>
                <a:cubicBezTo>
                  <a:pt x="219670" y="106689"/>
                  <a:pt x="220035" y="106476"/>
                  <a:pt x="220369" y="106658"/>
                </a:cubicBezTo>
                <a:cubicBezTo>
                  <a:pt x="220400" y="106628"/>
                  <a:pt x="220430" y="106567"/>
                  <a:pt x="220460" y="106506"/>
                </a:cubicBezTo>
                <a:cubicBezTo>
                  <a:pt x="220521" y="106476"/>
                  <a:pt x="220552" y="106415"/>
                  <a:pt x="220612" y="106415"/>
                </a:cubicBezTo>
                <a:cubicBezTo>
                  <a:pt x="221008" y="106354"/>
                  <a:pt x="221342" y="106476"/>
                  <a:pt x="221585" y="106780"/>
                </a:cubicBezTo>
                <a:cubicBezTo>
                  <a:pt x="221615" y="106841"/>
                  <a:pt x="221615" y="106901"/>
                  <a:pt x="221555" y="106932"/>
                </a:cubicBezTo>
                <a:cubicBezTo>
                  <a:pt x="221038" y="107053"/>
                  <a:pt x="220521" y="107145"/>
                  <a:pt x="219974" y="107205"/>
                </a:cubicBezTo>
                <a:cubicBezTo>
                  <a:pt x="219852" y="107175"/>
                  <a:pt x="219731" y="107175"/>
                  <a:pt x="219609" y="107145"/>
                </a:cubicBezTo>
                <a:cubicBezTo>
                  <a:pt x="219427" y="107084"/>
                  <a:pt x="219214" y="107023"/>
                  <a:pt x="219032" y="106962"/>
                </a:cubicBezTo>
                <a:close/>
                <a:moveTo>
                  <a:pt x="229306" y="102707"/>
                </a:moveTo>
                <a:cubicBezTo>
                  <a:pt x="229154" y="102768"/>
                  <a:pt x="229032" y="102585"/>
                  <a:pt x="229093" y="102433"/>
                </a:cubicBezTo>
                <a:cubicBezTo>
                  <a:pt x="229123" y="102251"/>
                  <a:pt x="229245" y="102129"/>
                  <a:pt x="229427" y="102099"/>
                </a:cubicBezTo>
                <a:cubicBezTo>
                  <a:pt x="230005" y="102008"/>
                  <a:pt x="230613" y="102008"/>
                  <a:pt x="231160" y="102312"/>
                </a:cubicBezTo>
                <a:cubicBezTo>
                  <a:pt x="231220" y="102372"/>
                  <a:pt x="231312" y="102403"/>
                  <a:pt x="231372" y="102494"/>
                </a:cubicBezTo>
                <a:cubicBezTo>
                  <a:pt x="231433" y="102555"/>
                  <a:pt x="231433" y="102646"/>
                  <a:pt x="231464" y="102707"/>
                </a:cubicBezTo>
                <a:cubicBezTo>
                  <a:pt x="231433" y="102828"/>
                  <a:pt x="231312" y="102920"/>
                  <a:pt x="231220" y="102889"/>
                </a:cubicBezTo>
                <a:cubicBezTo>
                  <a:pt x="231190" y="102889"/>
                  <a:pt x="231160" y="102889"/>
                  <a:pt x="231129" y="102859"/>
                </a:cubicBezTo>
                <a:cubicBezTo>
                  <a:pt x="230552" y="102555"/>
                  <a:pt x="229944" y="102555"/>
                  <a:pt x="229306" y="102707"/>
                </a:cubicBezTo>
                <a:close/>
                <a:moveTo>
                  <a:pt x="226023" y="89333"/>
                </a:moveTo>
                <a:cubicBezTo>
                  <a:pt x="226327" y="89242"/>
                  <a:pt x="226570" y="89333"/>
                  <a:pt x="226722" y="89576"/>
                </a:cubicBezTo>
                <a:cubicBezTo>
                  <a:pt x="226813" y="89728"/>
                  <a:pt x="226844" y="89910"/>
                  <a:pt x="226874" y="90093"/>
                </a:cubicBezTo>
                <a:cubicBezTo>
                  <a:pt x="226935" y="90366"/>
                  <a:pt x="226965" y="90609"/>
                  <a:pt x="226600" y="90701"/>
                </a:cubicBezTo>
                <a:cubicBezTo>
                  <a:pt x="226570" y="90731"/>
                  <a:pt x="226540" y="90822"/>
                  <a:pt x="226570" y="90883"/>
                </a:cubicBezTo>
                <a:cubicBezTo>
                  <a:pt x="226570" y="90974"/>
                  <a:pt x="226600" y="91065"/>
                  <a:pt x="226631" y="91156"/>
                </a:cubicBezTo>
                <a:cubicBezTo>
                  <a:pt x="226661" y="91217"/>
                  <a:pt x="226570" y="91339"/>
                  <a:pt x="226479" y="91339"/>
                </a:cubicBezTo>
                <a:cubicBezTo>
                  <a:pt x="226418" y="91339"/>
                  <a:pt x="226327" y="91339"/>
                  <a:pt x="226296" y="91278"/>
                </a:cubicBezTo>
                <a:cubicBezTo>
                  <a:pt x="226175" y="91126"/>
                  <a:pt x="226084" y="90974"/>
                  <a:pt x="225992" y="90822"/>
                </a:cubicBezTo>
                <a:cubicBezTo>
                  <a:pt x="225810" y="90579"/>
                  <a:pt x="225840" y="90336"/>
                  <a:pt x="226023" y="90123"/>
                </a:cubicBezTo>
                <a:cubicBezTo>
                  <a:pt x="226023" y="90093"/>
                  <a:pt x="226053" y="90093"/>
                  <a:pt x="226053" y="90062"/>
                </a:cubicBezTo>
                <a:cubicBezTo>
                  <a:pt x="226053" y="90062"/>
                  <a:pt x="226053" y="90062"/>
                  <a:pt x="226084" y="90062"/>
                </a:cubicBezTo>
                <a:cubicBezTo>
                  <a:pt x="226053" y="90123"/>
                  <a:pt x="226053" y="90153"/>
                  <a:pt x="226084" y="90184"/>
                </a:cubicBezTo>
                <a:cubicBezTo>
                  <a:pt x="226084" y="90275"/>
                  <a:pt x="226144" y="90305"/>
                  <a:pt x="226175" y="90245"/>
                </a:cubicBezTo>
                <a:cubicBezTo>
                  <a:pt x="226205" y="90214"/>
                  <a:pt x="226205" y="90184"/>
                  <a:pt x="226175" y="90153"/>
                </a:cubicBezTo>
                <a:cubicBezTo>
                  <a:pt x="226144" y="90123"/>
                  <a:pt x="226114" y="90093"/>
                  <a:pt x="226084" y="90062"/>
                </a:cubicBezTo>
                <a:cubicBezTo>
                  <a:pt x="226084" y="90062"/>
                  <a:pt x="226084" y="90062"/>
                  <a:pt x="226084" y="90032"/>
                </a:cubicBezTo>
                <a:cubicBezTo>
                  <a:pt x="226053" y="90032"/>
                  <a:pt x="226053" y="90062"/>
                  <a:pt x="226053" y="90062"/>
                </a:cubicBezTo>
                <a:cubicBezTo>
                  <a:pt x="226053" y="90062"/>
                  <a:pt x="226053" y="90062"/>
                  <a:pt x="226053" y="90062"/>
                </a:cubicBezTo>
                <a:cubicBezTo>
                  <a:pt x="225992" y="89910"/>
                  <a:pt x="225932" y="89758"/>
                  <a:pt x="225871" y="89637"/>
                </a:cubicBezTo>
                <a:cubicBezTo>
                  <a:pt x="225810" y="89515"/>
                  <a:pt x="225901" y="89363"/>
                  <a:pt x="226023" y="89333"/>
                </a:cubicBezTo>
                <a:close/>
                <a:moveTo>
                  <a:pt x="70275" y="12006"/>
                </a:moveTo>
                <a:cubicBezTo>
                  <a:pt x="70427" y="11976"/>
                  <a:pt x="70579" y="11885"/>
                  <a:pt x="70701" y="11794"/>
                </a:cubicBezTo>
                <a:cubicBezTo>
                  <a:pt x="70731" y="11733"/>
                  <a:pt x="70762" y="11581"/>
                  <a:pt x="70701" y="11520"/>
                </a:cubicBezTo>
                <a:cubicBezTo>
                  <a:pt x="70336" y="11186"/>
                  <a:pt x="69120" y="10395"/>
                  <a:pt x="68816" y="11186"/>
                </a:cubicBezTo>
                <a:cubicBezTo>
                  <a:pt x="68755" y="11307"/>
                  <a:pt x="68816" y="11459"/>
                  <a:pt x="68907" y="11520"/>
                </a:cubicBezTo>
                <a:cubicBezTo>
                  <a:pt x="69272" y="11794"/>
                  <a:pt x="69728" y="11915"/>
                  <a:pt x="70154" y="12006"/>
                </a:cubicBezTo>
                <a:cubicBezTo>
                  <a:pt x="70184" y="12006"/>
                  <a:pt x="70245" y="12006"/>
                  <a:pt x="70275" y="12006"/>
                </a:cubicBezTo>
                <a:close/>
                <a:moveTo>
                  <a:pt x="225354" y="108300"/>
                </a:moveTo>
                <a:cubicBezTo>
                  <a:pt x="225263" y="108330"/>
                  <a:pt x="225172" y="108300"/>
                  <a:pt x="225081" y="108269"/>
                </a:cubicBezTo>
                <a:cubicBezTo>
                  <a:pt x="225081" y="107996"/>
                  <a:pt x="225202" y="107752"/>
                  <a:pt x="225385" y="107540"/>
                </a:cubicBezTo>
                <a:cubicBezTo>
                  <a:pt x="225476" y="107418"/>
                  <a:pt x="225628" y="107297"/>
                  <a:pt x="225780" y="107236"/>
                </a:cubicBezTo>
                <a:cubicBezTo>
                  <a:pt x="225901" y="107145"/>
                  <a:pt x="226114" y="107145"/>
                  <a:pt x="226236" y="107053"/>
                </a:cubicBezTo>
                <a:cubicBezTo>
                  <a:pt x="226692" y="106719"/>
                  <a:pt x="227239" y="106749"/>
                  <a:pt x="227755" y="106719"/>
                </a:cubicBezTo>
                <a:cubicBezTo>
                  <a:pt x="227938" y="106719"/>
                  <a:pt x="228090" y="106780"/>
                  <a:pt x="228090" y="106871"/>
                </a:cubicBezTo>
                <a:cubicBezTo>
                  <a:pt x="228059" y="107023"/>
                  <a:pt x="227938" y="107053"/>
                  <a:pt x="227816" y="107114"/>
                </a:cubicBezTo>
                <a:cubicBezTo>
                  <a:pt x="227664" y="107205"/>
                  <a:pt x="227512" y="107297"/>
                  <a:pt x="227360" y="107297"/>
                </a:cubicBezTo>
                <a:cubicBezTo>
                  <a:pt x="226935" y="107357"/>
                  <a:pt x="226600" y="107540"/>
                  <a:pt x="226327" y="107813"/>
                </a:cubicBezTo>
                <a:cubicBezTo>
                  <a:pt x="226053" y="108087"/>
                  <a:pt x="225688" y="108178"/>
                  <a:pt x="225354" y="108300"/>
                </a:cubicBezTo>
                <a:close/>
                <a:moveTo>
                  <a:pt x="214138" y="83314"/>
                </a:moveTo>
                <a:cubicBezTo>
                  <a:pt x="214108" y="83618"/>
                  <a:pt x="213956" y="83922"/>
                  <a:pt x="213773" y="84196"/>
                </a:cubicBezTo>
                <a:cubicBezTo>
                  <a:pt x="213561" y="84500"/>
                  <a:pt x="213044" y="84652"/>
                  <a:pt x="212710" y="84530"/>
                </a:cubicBezTo>
                <a:cubicBezTo>
                  <a:pt x="212375" y="84409"/>
                  <a:pt x="212162" y="84013"/>
                  <a:pt x="212254" y="83679"/>
                </a:cubicBezTo>
                <a:cubicBezTo>
                  <a:pt x="212254" y="83618"/>
                  <a:pt x="212284" y="83558"/>
                  <a:pt x="212314" y="83527"/>
                </a:cubicBezTo>
                <a:cubicBezTo>
                  <a:pt x="212649" y="83162"/>
                  <a:pt x="213044" y="82950"/>
                  <a:pt x="213530" y="82980"/>
                </a:cubicBezTo>
                <a:cubicBezTo>
                  <a:pt x="213561" y="82980"/>
                  <a:pt x="213591" y="82980"/>
                  <a:pt x="213713" y="82980"/>
                </a:cubicBezTo>
                <a:cubicBezTo>
                  <a:pt x="213773" y="82980"/>
                  <a:pt x="213895" y="83010"/>
                  <a:pt x="214017" y="83071"/>
                </a:cubicBezTo>
                <a:cubicBezTo>
                  <a:pt x="214077" y="83132"/>
                  <a:pt x="214168" y="83254"/>
                  <a:pt x="214138" y="83314"/>
                </a:cubicBezTo>
                <a:close/>
                <a:moveTo>
                  <a:pt x="207390" y="12098"/>
                </a:moveTo>
                <a:cubicBezTo>
                  <a:pt x="207390" y="12067"/>
                  <a:pt x="207329" y="12037"/>
                  <a:pt x="207360" y="12006"/>
                </a:cubicBezTo>
                <a:cubicBezTo>
                  <a:pt x="207390" y="11824"/>
                  <a:pt x="207451" y="11642"/>
                  <a:pt x="207451" y="11672"/>
                </a:cubicBezTo>
                <a:cubicBezTo>
                  <a:pt x="207512" y="11277"/>
                  <a:pt x="207542" y="11095"/>
                  <a:pt x="207573" y="10912"/>
                </a:cubicBezTo>
                <a:cubicBezTo>
                  <a:pt x="207603" y="10791"/>
                  <a:pt x="207816" y="10639"/>
                  <a:pt x="207937" y="10639"/>
                </a:cubicBezTo>
                <a:cubicBezTo>
                  <a:pt x="208120" y="10639"/>
                  <a:pt x="208272" y="10608"/>
                  <a:pt x="208454" y="10639"/>
                </a:cubicBezTo>
                <a:cubicBezTo>
                  <a:pt x="208606" y="10669"/>
                  <a:pt x="208758" y="10760"/>
                  <a:pt x="208910" y="10791"/>
                </a:cubicBezTo>
                <a:cubicBezTo>
                  <a:pt x="209244" y="10882"/>
                  <a:pt x="209488" y="11125"/>
                  <a:pt x="209670" y="11398"/>
                </a:cubicBezTo>
                <a:cubicBezTo>
                  <a:pt x="209761" y="11550"/>
                  <a:pt x="209670" y="11733"/>
                  <a:pt x="209518" y="11763"/>
                </a:cubicBezTo>
                <a:cubicBezTo>
                  <a:pt x="209153" y="11824"/>
                  <a:pt x="208788" y="11885"/>
                  <a:pt x="208424" y="11885"/>
                </a:cubicBezTo>
                <a:cubicBezTo>
                  <a:pt x="208089" y="11885"/>
                  <a:pt x="207785" y="11915"/>
                  <a:pt x="207481" y="12098"/>
                </a:cubicBezTo>
                <a:cubicBezTo>
                  <a:pt x="207481" y="12128"/>
                  <a:pt x="207421" y="12098"/>
                  <a:pt x="207390" y="12098"/>
                </a:cubicBezTo>
                <a:close/>
                <a:moveTo>
                  <a:pt x="249215" y="103163"/>
                </a:moveTo>
                <a:cubicBezTo>
                  <a:pt x="249428" y="103193"/>
                  <a:pt x="249549" y="103406"/>
                  <a:pt x="249458" y="103588"/>
                </a:cubicBezTo>
                <a:cubicBezTo>
                  <a:pt x="249367" y="103740"/>
                  <a:pt x="249184" y="103831"/>
                  <a:pt x="249184" y="104075"/>
                </a:cubicBezTo>
                <a:cubicBezTo>
                  <a:pt x="249184" y="104105"/>
                  <a:pt x="249124" y="104196"/>
                  <a:pt x="249093" y="104227"/>
                </a:cubicBezTo>
                <a:cubicBezTo>
                  <a:pt x="248759" y="104318"/>
                  <a:pt x="248576" y="104622"/>
                  <a:pt x="248303" y="104774"/>
                </a:cubicBezTo>
                <a:cubicBezTo>
                  <a:pt x="248242" y="104804"/>
                  <a:pt x="248181" y="104834"/>
                  <a:pt x="248121" y="104834"/>
                </a:cubicBezTo>
                <a:cubicBezTo>
                  <a:pt x="247361" y="104986"/>
                  <a:pt x="246662" y="104895"/>
                  <a:pt x="246054" y="104439"/>
                </a:cubicBezTo>
                <a:cubicBezTo>
                  <a:pt x="246023" y="104409"/>
                  <a:pt x="245993" y="104318"/>
                  <a:pt x="246023" y="104257"/>
                </a:cubicBezTo>
                <a:cubicBezTo>
                  <a:pt x="246023" y="104196"/>
                  <a:pt x="246114" y="104166"/>
                  <a:pt x="246145" y="104135"/>
                </a:cubicBezTo>
                <a:cubicBezTo>
                  <a:pt x="246206" y="104105"/>
                  <a:pt x="246297" y="104105"/>
                  <a:pt x="246358" y="104105"/>
                </a:cubicBezTo>
                <a:cubicBezTo>
                  <a:pt x="246418" y="104105"/>
                  <a:pt x="246479" y="104105"/>
                  <a:pt x="246540" y="104105"/>
                </a:cubicBezTo>
                <a:cubicBezTo>
                  <a:pt x="246874" y="104135"/>
                  <a:pt x="247209" y="104014"/>
                  <a:pt x="247513" y="103953"/>
                </a:cubicBezTo>
                <a:lnTo>
                  <a:pt x="247482" y="103923"/>
                </a:lnTo>
                <a:lnTo>
                  <a:pt x="247513" y="103892"/>
                </a:lnTo>
                <a:lnTo>
                  <a:pt x="247513" y="103953"/>
                </a:lnTo>
                <a:cubicBezTo>
                  <a:pt x="247665" y="104105"/>
                  <a:pt x="247847" y="104135"/>
                  <a:pt x="248029" y="104075"/>
                </a:cubicBezTo>
                <a:cubicBezTo>
                  <a:pt x="248333" y="103953"/>
                  <a:pt x="248576" y="103771"/>
                  <a:pt x="248698" y="103436"/>
                </a:cubicBezTo>
                <a:cubicBezTo>
                  <a:pt x="248789" y="103163"/>
                  <a:pt x="248941" y="103102"/>
                  <a:pt x="249215" y="103163"/>
                </a:cubicBezTo>
                <a:close/>
                <a:moveTo>
                  <a:pt x="208545" y="6900"/>
                </a:moveTo>
                <a:cubicBezTo>
                  <a:pt x="209032" y="7082"/>
                  <a:pt x="209548" y="7173"/>
                  <a:pt x="210035" y="7234"/>
                </a:cubicBezTo>
                <a:cubicBezTo>
                  <a:pt x="210217" y="7204"/>
                  <a:pt x="210339" y="7204"/>
                  <a:pt x="210460" y="7173"/>
                </a:cubicBezTo>
                <a:cubicBezTo>
                  <a:pt x="210734" y="7113"/>
                  <a:pt x="210947" y="6961"/>
                  <a:pt x="211007" y="6687"/>
                </a:cubicBezTo>
                <a:cubicBezTo>
                  <a:pt x="211038" y="6596"/>
                  <a:pt x="211068" y="6505"/>
                  <a:pt x="211007" y="6414"/>
                </a:cubicBezTo>
                <a:cubicBezTo>
                  <a:pt x="210855" y="6170"/>
                  <a:pt x="210612" y="5988"/>
                  <a:pt x="210308" y="5988"/>
                </a:cubicBezTo>
                <a:cubicBezTo>
                  <a:pt x="210065" y="6018"/>
                  <a:pt x="209852" y="6110"/>
                  <a:pt x="209640" y="6140"/>
                </a:cubicBezTo>
                <a:cubicBezTo>
                  <a:pt x="209366" y="6140"/>
                  <a:pt x="209123" y="6110"/>
                  <a:pt x="208849" y="6079"/>
                </a:cubicBezTo>
                <a:cubicBezTo>
                  <a:pt x="208788" y="6079"/>
                  <a:pt x="208728" y="6110"/>
                  <a:pt x="208667" y="6140"/>
                </a:cubicBezTo>
                <a:cubicBezTo>
                  <a:pt x="208515" y="6231"/>
                  <a:pt x="208333" y="6201"/>
                  <a:pt x="208181" y="6201"/>
                </a:cubicBezTo>
                <a:cubicBezTo>
                  <a:pt x="208089" y="6201"/>
                  <a:pt x="208059" y="6322"/>
                  <a:pt x="208089" y="6414"/>
                </a:cubicBezTo>
                <a:cubicBezTo>
                  <a:pt x="208211" y="6596"/>
                  <a:pt x="208333" y="6809"/>
                  <a:pt x="208545" y="6900"/>
                </a:cubicBezTo>
                <a:close/>
                <a:moveTo>
                  <a:pt x="189578" y="91916"/>
                </a:moveTo>
                <a:cubicBezTo>
                  <a:pt x="190065" y="92403"/>
                  <a:pt x="190490" y="92980"/>
                  <a:pt x="190733" y="93619"/>
                </a:cubicBezTo>
                <a:cubicBezTo>
                  <a:pt x="191007" y="94287"/>
                  <a:pt x="190490" y="94926"/>
                  <a:pt x="189822" y="94986"/>
                </a:cubicBezTo>
                <a:cubicBezTo>
                  <a:pt x="189578" y="95017"/>
                  <a:pt x="189335" y="94895"/>
                  <a:pt x="189244" y="94682"/>
                </a:cubicBezTo>
                <a:cubicBezTo>
                  <a:pt x="189062" y="94257"/>
                  <a:pt x="188940" y="93801"/>
                  <a:pt x="188970" y="93223"/>
                </a:cubicBezTo>
                <a:cubicBezTo>
                  <a:pt x="189062" y="92919"/>
                  <a:pt x="188970" y="92524"/>
                  <a:pt x="189214" y="92129"/>
                </a:cubicBezTo>
                <a:cubicBezTo>
                  <a:pt x="189274" y="92099"/>
                  <a:pt x="189183" y="91977"/>
                  <a:pt x="189183" y="91886"/>
                </a:cubicBezTo>
                <a:cubicBezTo>
                  <a:pt x="189153" y="91825"/>
                  <a:pt x="189214" y="91795"/>
                  <a:pt x="189305" y="91795"/>
                </a:cubicBezTo>
                <a:cubicBezTo>
                  <a:pt x="189396" y="91825"/>
                  <a:pt x="189518" y="91856"/>
                  <a:pt x="189578" y="91916"/>
                </a:cubicBezTo>
                <a:close/>
                <a:moveTo>
                  <a:pt x="62950" y="85017"/>
                </a:moveTo>
                <a:cubicBezTo>
                  <a:pt x="63132" y="85017"/>
                  <a:pt x="63345" y="84986"/>
                  <a:pt x="63527" y="84986"/>
                </a:cubicBezTo>
                <a:cubicBezTo>
                  <a:pt x="63771" y="84986"/>
                  <a:pt x="63983" y="85017"/>
                  <a:pt x="64226" y="85047"/>
                </a:cubicBezTo>
                <a:cubicBezTo>
                  <a:pt x="64439" y="85108"/>
                  <a:pt x="64500" y="85321"/>
                  <a:pt x="64682" y="85412"/>
                </a:cubicBezTo>
                <a:cubicBezTo>
                  <a:pt x="64743" y="85412"/>
                  <a:pt x="64804" y="85412"/>
                  <a:pt x="64865" y="85412"/>
                </a:cubicBezTo>
                <a:cubicBezTo>
                  <a:pt x="64926" y="85381"/>
                  <a:pt x="64986" y="85321"/>
                  <a:pt x="65017" y="85290"/>
                </a:cubicBezTo>
                <a:cubicBezTo>
                  <a:pt x="65169" y="85047"/>
                  <a:pt x="65382" y="84925"/>
                  <a:pt x="65685" y="84986"/>
                </a:cubicBezTo>
                <a:cubicBezTo>
                  <a:pt x="65777" y="84986"/>
                  <a:pt x="65898" y="84986"/>
                  <a:pt x="65989" y="84956"/>
                </a:cubicBezTo>
                <a:cubicBezTo>
                  <a:pt x="66354" y="84743"/>
                  <a:pt x="66749" y="84773"/>
                  <a:pt x="67144" y="84865"/>
                </a:cubicBezTo>
                <a:cubicBezTo>
                  <a:pt x="67205" y="84865"/>
                  <a:pt x="67266" y="84865"/>
                  <a:pt x="67327" y="84834"/>
                </a:cubicBezTo>
                <a:cubicBezTo>
                  <a:pt x="67388" y="84773"/>
                  <a:pt x="67479" y="84713"/>
                  <a:pt x="67509" y="84621"/>
                </a:cubicBezTo>
                <a:cubicBezTo>
                  <a:pt x="67540" y="84591"/>
                  <a:pt x="67479" y="84500"/>
                  <a:pt x="67448" y="84469"/>
                </a:cubicBezTo>
                <a:cubicBezTo>
                  <a:pt x="67053" y="84257"/>
                  <a:pt x="66719" y="83983"/>
                  <a:pt x="66385" y="83740"/>
                </a:cubicBezTo>
                <a:cubicBezTo>
                  <a:pt x="66293" y="83679"/>
                  <a:pt x="66172" y="83618"/>
                  <a:pt x="66020" y="83588"/>
                </a:cubicBezTo>
                <a:cubicBezTo>
                  <a:pt x="65594" y="83497"/>
                  <a:pt x="65138" y="83375"/>
                  <a:pt x="64652" y="83558"/>
                </a:cubicBezTo>
                <a:cubicBezTo>
                  <a:pt x="64500" y="83618"/>
                  <a:pt x="64348" y="83558"/>
                  <a:pt x="64196" y="83466"/>
                </a:cubicBezTo>
                <a:cubicBezTo>
                  <a:pt x="64135" y="83406"/>
                  <a:pt x="64075" y="83375"/>
                  <a:pt x="64044" y="83345"/>
                </a:cubicBezTo>
                <a:cubicBezTo>
                  <a:pt x="63892" y="83284"/>
                  <a:pt x="63740" y="83375"/>
                  <a:pt x="63619" y="83527"/>
                </a:cubicBezTo>
                <a:cubicBezTo>
                  <a:pt x="63558" y="83618"/>
                  <a:pt x="63558" y="83740"/>
                  <a:pt x="63649" y="83770"/>
                </a:cubicBezTo>
                <a:cubicBezTo>
                  <a:pt x="63892" y="83922"/>
                  <a:pt x="63862" y="84135"/>
                  <a:pt x="63923" y="84348"/>
                </a:cubicBezTo>
                <a:cubicBezTo>
                  <a:pt x="63953" y="84469"/>
                  <a:pt x="63923" y="84500"/>
                  <a:pt x="63771" y="84439"/>
                </a:cubicBezTo>
                <a:cubicBezTo>
                  <a:pt x="63588" y="84348"/>
                  <a:pt x="63527" y="84500"/>
                  <a:pt x="63406" y="84500"/>
                </a:cubicBezTo>
                <a:cubicBezTo>
                  <a:pt x="63163" y="84561"/>
                  <a:pt x="62889" y="84561"/>
                  <a:pt x="62646" y="84621"/>
                </a:cubicBezTo>
                <a:cubicBezTo>
                  <a:pt x="62616" y="84621"/>
                  <a:pt x="62555" y="84713"/>
                  <a:pt x="62555" y="84773"/>
                </a:cubicBezTo>
                <a:cubicBezTo>
                  <a:pt x="62616" y="84925"/>
                  <a:pt x="62767" y="85047"/>
                  <a:pt x="62950" y="85017"/>
                </a:cubicBezTo>
                <a:close/>
                <a:moveTo>
                  <a:pt x="226935" y="91491"/>
                </a:moveTo>
                <a:cubicBezTo>
                  <a:pt x="226965" y="91460"/>
                  <a:pt x="227026" y="91491"/>
                  <a:pt x="227026" y="91552"/>
                </a:cubicBezTo>
                <a:cubicBezTo>
                  <a:pt x="227087" y="91795"/>
                  <a:pt x="227269" y="91947"/>
                  <a:pt x="227421" y="92099"/>
                </a:cubicBezTo>
                <a:cubicBezTo>
                  <a:pt x="227573" y="92220"/>
                  <a:pt x="227634" y="92403"/>
                  <a:pt x="227664" y="92585"/>
                </a:cubicBezTo>
                <a:cubicBezTo>
                  <a:pt x="227725" y="92889"/>
                  <a:pt x="227816" y="93193"/>
                  <a:pt x="227907" y="93497"/>
                </a:cubicBezTo>
                <a:cubicBezTo>
                  <a:pt x="228029" y="93770"/>
                  <a:pt x="227938" y="93983"/>
                  <a:pt x="227725" y="94166"/>
                </a:cubicBezTo>
                <a:cubicBezTo>
                  <a:pt x="227573" y="94287"/>
                  <a:pt x="227573" y="94287"/>
                  <a:pt x="227451" y="94135"/>
                </a:cubicBezTo>
                <a:cubicBezTo>
                  <a:pt x="227391" y="94074"/>
                  <a:pt x="227360" y="94014"/>
                  <a:pt x="227299" y="94014"/>
                </a:cubicBezTo>
                <a:cubicBezTo>
                  <a:pt x="227239" y="93983"/>
                  <a:pt x="227178" y="94044"/>
                  <a:pt x="227147" y="94074"/>
                </a:cubicBezTo>
                <a:cubicBezTo>
                  <a:pt x="227056" y="94287"/>
                  <a:pt x="227239" y="94439"/>
                  <a:pt x="227269" y="94622"/>
                </a:cubicBezTo>
                <a:cubicBezTo>
                  <a:pt x="227299" y="94774"/>
                  <a:pt x="227269" y="94895"/>
                  <a:pt x="227178" y="94986"/>
                </a:cubicBezTo>
                <a:cubicBezTo>
                  <a:pt x="227117" y="95047"/>
                  <a:pt x="226995" y="95108"/>
                  <a:pt x="226904" y="95108"/>
                </a:cubicBezTo>
                <a:cubicBezTo>
                  <a:pt x="226752" y="95077"/>
                  <a:pt x="226600" y="95047"/>
                  <a:pt x="226418" y="95017"/>
                </a:cubicBezTo>
                <a:cubicBezTo>
                  <a:pt x="225992" y="94865"/>
                  <a:pt x="225749" y="94622"/>
                  <a:pt x="225749" y="94166"/>
                </a:cubicBezTo>
                <a:cubicBezTo>
                  <a:pt x="225719" y="94044"/>
                  <a:pt x="225749" y="93922"/>
                  <a:pt x="225749" y="93801"/>
                </a:cubicBezTo>
                <a:cubicBezTo>
                  <a:pt x="225749" y="93740"/>
                  <a:pt x="225536" y="93558"/>
                  <a:pt x="225445" y="93588"/>
                </a:cubicBezTo>
                <a:cubicBezTo>
                  <a:pt x="225172" y="93679"/>
                  <a:pt x="224868" y="93679"/>
                  <a:pt x="224564" y="93649"/>
                </a:cubicBezTo>
                <a:cubicBezTo>
                  <a:pt x="224473" y="93740"/>
                  <a:pt x="224381" y="93831"/>
                  <a:pt x="224290" y="93922"/>
                </a:cubicBezTo>
                <a:cubicBezTo>
                  <a:pt x="224229" y="93953"/>
                  <a:pt x="224138" y="93983"/>
                  <a:pt x="224108" y="93953"/>
                </a:cubicBezTo>
                <a:cubicBezTo>
                  <a:pt x="224077" y="93922"/>
                  <a:pt x="224077" y="93831"/>
                  <a:pt x="224047" y="93770"/>
                </a:cubicBezTo>
                <a:cubicBezTo>
                  <a:pt x="224047" y="93740"/>
                  <a:pt x="224047" y="93710"/>
                  <a:pt x="224047" y="93740"/>
                </a:cubicBezTo>
                <a:cubicBezTo>
                  <a:pt x="224047" y="93436"/>
                  <a:pt x="224138" y="93254"/>
                  <a:pt x="224381" y="93132"/>
                </a:cubicBezTo>
                <a:cubicBezTo>
                  <a:pt x="224594" y="93041"/>
                  <a:pt x="224777" y="92950"/>
                  <a:pt x="224929" y="92798"/>
                </a:cubicBezTo>
                <a:cubicBezTo>
                  <a:pt x="225233" y="92494"/>
                  <a:pt x="225385" y="92585"/>
                  <a:pt x="225597" y="92798"/>
                </a:cubicBezTo>
                <a:cubicBezTo>
                  <a:pt x="225688" y="92859"/>
                  <a:pt x="225719" y="92950"/>
                  <a:pt x="225840" y="92859"/>
                </a:cubicBezTo>
                <a:cubicBezTo>
                  <a:pt x="225932" y="92798"/>
                  <a:pt x="225992" y="92737"/>
                  <a:pt x="226084" y="92676"/>
                </a:cubicBezTo>
                <a:cubicBezTo>
                  <a:pt x="226144" y="92615"/>
                  <a:pt x="226205" y="92524"/>
                  <a:pt x="226266" y="92463"/>
                </a:cubicBezTo>
                <a:cubicBezTo>
                  <a:pt x="226418" y="92342"/>
                  <a:pt x="226600" y="92251"/>
                  <a:pt x="226722" y="92099"/>
                </a:cubicBezTo>
                <a:cubicBezTo>
                  <a:pt x="226813" y="91947"/>
                  <a:pt x="226844" y="91734"/>
                  <a:pt x="226874" y="91552"/>
                </a:cubicBezTo>
                <a:cubicBezTo>
                  <a:pt x="226904" y="91521"/>
                  <a:pt x="226904" y="91491"/>
                  <a:pt x="226935" y="91491"/>
                </a:cubicBezTo>
                <a:close/>
                <a:moveTo>
                  <a:pt x="176782" y="7751"/>
                </a:moveTo>
                <a:cubicBezTo>
                  <a:pt x="176691" y="7538"/>
                  <a:pt x="176599" y="7325"/>
                  <a:pt x="176508" y="7143"/>
                </a:cubicBezTo>
                <a:cubicBezTo>
                  <a:pt x="176295" y="6839"/>
                  <a:pt x="176417" y="6535"/>
                  <a:pt x="176569" y="6262"/>
                </a:cubicBezTo>
                <a:cubicBezTo>
                  <a:pt x="176599" y="6231"/>
                  <a:pt x="176691" y="6170"/>
                  <a:pt x="176751" y="6201"/>
                </a:cubicBezTo>
                <a:cubicBezTo>
                  <a:pt x="176873" y="6201"/>
                  <a:pt x="177025" y="6231"/>
                  <a:pt x="177116" y="6292"/>
                </a:cubicBezTo>
                <a:cubicBezTo>
                  <a:pt x="177390" y="6505"/>
                  <a:pt x="177724" y="6566"/>
                  <a:pt x="178028" y="6687"/>
                </a:cubicBezTo>
                <a:cubicBezTo>
                  <a:pt x="178332" y="6778"/>
                  <a:pt x="178575" y="6991"/>
                  <a:pt x="178909" y="7052"/>
                </a:cubicBezTo>
                <a:cubicBezTo>
                  <a:pt x="179183" y="7113"/>
                  <a:pt x="179335" y="7265"/>
                  <a:pt x="179426" y="7477"/>
                </a:cubicBezTo>
                <a:cubicBezTo>
                  <a:pt x="179487" y="7629"/>
                  <a:pt x="179609" y="7751"/>
                  <a:pt x="179669" y="7903"/>
                </a:cubicBezTo>
                <a:cubicBezTo>
                  <a:pt x="179700" y="7994"/>
                  <a:pt x="179700" y="8085"/>
                  <a:pt x="179639" y="8177"/>
                </a:cubicBezTo>
                <a:cubicBezTo>
                  <a:pt x="179578" y="8298"/>
                  <a:pt x="179487" y="8450"/>
                  <a:pt x="179365" y="8572"/>
                </a:cubicBezTo>
                <a:cubicBezTo>
                  <a:pt x="179213" y="8724"/>
                  <a:pt x="179031" y="8876"/>
                  <a:pt x="178849" y="8997"/>
                </a:cubicBezTo>
                <a:cubicBezTo>
                  <a:pt x="178150" y="9423"/>
                  <a:pt x="178150" y="9423"/>
                  <a:pt x="177754" y="9909"/>
                </a:cubicBezTo>
                <a:cubicBezTo>
                  <a:pt x="177724" y="9939"/>
                  <a:pt x="177663" y="10000"/>
                  <a:pt x="177602" y="10000"/>
                </a:cubicBezTo>
                <a:cubicBezTo>
                  <a:pt x="177542" y="10000"/>
                  <a:pt x="177450" y="10000"/>
                  <a:pt x="177420" y="9970"/>
                </a:cubicBezTo>
                <a:cubicBezTo>
                  <a:pt x="177207" y="9818"/>
                  <a:pt x="177116" y="9575"/>
                  <a:pt x="177025" y="9332"/>
                </a:cubicBezTo>
                <a:cubicBezTo>
                  <a:pt x="176934" y="8997"/>
                  <a:pt x="176843" y="8663"/>
                  <a:pt x="176782" y="8298"/>
                </a:cubicBezTo>
                <a:cubicBezTo>
                  <a:pt x="176751" y="8237"/>
                  <a:pt x="176782" y="8116"/>
                  <a:pt x="176812" y="7903"/>
                </a:cubicBezTo>
                <a:cubicBezTo>
                  <a:pt x="176812" y="7933"/>
                  <a:pt x="176812" y="7842"/>
                  <a:pt x="176782" y="7751"/>
                </a:cubicBezTo>
                <a:close/>
                <a:moveTo>
                  <a:pt x="62555" y="83406"/>
                </a:moveTo>
                <a:cubicBezTo>
                  <a:pt x="62676" y="83375"/>
                  <a:pt x="62707" y="83193"/>
                  <a:pt x="62616" y="83071"/>
                </a:cubicBezTo>
                <a:cubicBezTo>
                  <a:pt x="62524" y="82980"/>
                  <a:pt x="62433" y="82889"/>
                  <a:pt x="62312" y="82828"/>
                </a:cubicBezTo>
                <a:cubicBezTo>
                  <a:pt x="61643" y="82555"/>
                  <a:pt x="61005" y="82220"/>
                  <a:pt x="60305" y="81977"/>
                </a:cubicBezTo>
                <a:cubicBezTo>
                  <a:pt x="60093" y="81916"/>
                  <a:pt x="59880" y="81825"/>
                  <a:pt x="59698" y="81703"/>
                </a:cubicBezTo>
                <a:cubicBezTo>
                  <a:pt x="59454" y="81551"/>
                  <a:pt x="59242" y="81460"/>
                  <a:pt x="58968" y="81369"/>
                </a:cubicBezTo>
                <a:cubicBezTo>
                  <a:pt x="58846" y="81339"/>
                  <a:pt x="58725" y="81278"/>
                  <a:pt x="58634" y="81187"/>
                </a:cubicBezTo>
                <a:cubicBezTo>
                  <a:pt x="58360" y="80913"/>
                  <a:pt x="57995" y="80852"/>
                  <a:pt x="57631" y="80852"/>
                </a:cubicBezTo>
                <a:cubicBezTo>
                  <a:pt x="57327" y="80852"/>
                  <a:pt x="57114" y="80792"/>
                  <a:pt x="56840" y="80700"/>
                </a:cubicBezTo>
                <a:cubicBezTo>
                  <a:pt x="56719" y="80640"/>
                  <a:pt x="56506" y="80579"/>
                  <a:pt x="56384" y="80609"/>
                </a:cubicBezTo>
                <a:cubicBezTo>
                  <a:pt x="55928" y="80731"/>
                  <a:pt x="55473" y="80761"/>
                  <a:pt x="55017" y="80944"/>
                </a:cubicBezTo>
                <a:cubicBezTo>
                  <a:pt x="54591" y="81126"/>
                  <a:pt x="54409" y="81491"/>
                  <a:pt x="54135" y="81795"/>
                </a:cubicBezTo>
                <a:cubicBezTo>
                  <a:pt x="54135" y="81795"/>
                  <a:pt x="54166" y="81855"/>
                  <a:pt x="54196" y="81855"/>
                </a:cubicBezTo>
                <a:cubicBezTo>
                  <a:pt x="54317" y="81855"/>
                  <a:pt x="54469" y="81855"/>
                  <a:pt x="54591" y="81825"/>
                </a:cubicBezTo>
                <a:cubicBezTo>
                  <a:pt x="55047" y="81582"/>
                  <a:pt x="55594" y="81521"/>
                  <a:pt x="56020" y="81217"/>
                </a:cubicBezTo>
                <a:cubicBezTo>
                  <a:pt x="56111" y="81156"/>
                  <a:pt x="56324" y="81217"/>
                  <a:pt x="56384" y="81308"/>
                </a:cubicBezTo>
                <a:cubicBezTo>
                  <a:pt x="56445" y="81460"/>
                  <a:pt x="56567" y="81551"/>
                  <a:pt x="56749" y="81582"/>
                </a:cubicBezTo>
                <a:cubicBezTo>
                  <a:pt x="56962" y="81643"/>
                  <a:pt x="57205" y="81673"/>
                  <a:pt x="57418" y="81734"/>
                </a:cubicBezTo>
                <a:cubicBezTo>
                  <a:pt x="57600" y="81764"/>
                  <a:pt x="57752" y="81795"/>
                  <a:pt x="57904" y="81855"/>
                </a:cubicBezTo>
                <a:cubicBezTo>
                  <a:pt x="58208" y="82007"/>
                  <a:pt x="58512" y="82099"/>
                  <a:pt x="58846" y="82129"/>
                </a:cubicBezTo>
                <a:cubicBezTo>
                  <a:pt x="59029" y="82129"/>
                  <a:pt x="59181" y="82220"/>
                  <a:pt x="59242" y="82372"/>
                </a:cubicBezTo>
                <a:cubicBezTo>
                  <a:pt x="59394" y="82706"/>
                  <a:pt x="59637" y="82858"/>
                  <a:pt x="60001" y="82919"/>
                </a:cubicBezTo>
                <a:cubicBezTo>
                  <a:pt x="60032" y="82919"/>
                  <a:pt x="60062" y="82919"/>
                  <a:pt x="60093" y="82950"/>
                </a:cubicBezTo>
                <a:cubicBezTo>
                  <a:pt x="60184" y="82980"/>
                  <a:pt x="60214" y="83071"/>
                  <a:pt x="60153" y="83162"/>
                </a:cubicBezTo>
                <a:cubicBezTo>
                  <a:pt x="60123" y="83223"/>
                  <a:pt x="60093" y="83284"/>
                  <a:pt x="60062" y="83345"/>
                </a:cubicBezTo>
                <a:cubicBezTo>
                  <a:pt x="59971" y="83466"/>
                  <a:pt x="60032" y="83618"/>
                  <a:pt x="60184" y="83618"/>
                </a:cubicBezTo>
                <a:cubicBezTo>
                  <a:pt x="60427" y="83618"/>
                  <a:pt x="60670" y="83618"/>
                  <a:pt x="61065" y="83618"/>
                </a:cubicBezTo>
                <a:cubicBezTo>
                  <a:pt x="61491" y="83770"/>
                  <a:pt x="62008" y="83527"/>
                  <a:pt x="62555" y="83406"/>
                </a:cubicBezTo>
                <a:close/>
                <a:moveTo>
                  <a:pt x="239914" y="138756"/>
                </a:moveTo>
                <a:cubicBezTo>
                  <a:pt x="239579" y="138817"/>
                  <a:pt x="239245" y="138847"/>
                  <a:pt x="238941" y="138938"/>
                </a:cubicBezTo>
                <a:cubicBezTo>
                  <a:pt x="238637" y="139029"/>
                  <a:pt x="238424" y="138938"/>
                  <a:pt x="238181" y="138786"/>
                </a:cubicBezTo>
                <a:cubicBezTo>
                  <a:pt x="238029" y="138665"/>
                  <a:pt x="237877" y="138543"/>
                  <a:pt x="237725" y="138422"/>
                </a:cubicBezTo>
                <a:cubicBezTo>
                  <a:pt x="237634" y="138391"/>
                  <a:pt x="237543" y="138391"/>
                  <a:pt x="237452" y="138361"/>
                </a:cubicBezTo>
                <a:cubicBezTo>
                  <a:pt x="237360" y="138361"/>
                  <a:pt x="237239" y="138513"/>
                  <a:pt x="237208" y="138665"/>
                </a:cubicBezTo>
                <a:cubicBezTo>
                  <a:pt x="237208" y="138726"/>
                  <a:pt x="237208" y="138786"/>
                  <a:pt x="237208" y="138847"/>
                </a:cubicBezTo>
                <a:cubicBezTo>
                  <a:pt x="237178" y="139394"/>
                  <a:pt x="237300" y="139972"/>
                  <a:pt x="237056" y="140519"/>
                </a:cubicBezTo>
                <a:cubicBezTo>
                  <a:pt x="237056" y="140549"/>
                  <a:pt x="237056" y="140580"/>
                  <a:pt x="237056" y="140762"/>
                </a:cubicBezTo>
                <a:cubicBezTo>
                  <a:pt x="237087" y="140944"/>
                  <a:pt x="237178" y="141248"/>
                  <a:pt x="237208" y="141552"/>
                </a:cubicBezTo>
                <a:cubicBezTo>
                  <a:pt x="237269" y="141887"/>
                  <a:pt x="237543" y="142008"/>
                  <a:pt x="237847" y="142069"/>
                </a:cubicBezTo>
                <a:cubicBezTo>
                  <a:pt x="237908" y="142099"/>
                  <a:pt x="237968" y="142099"/>
                  <a:pt x="238029" y="142069"/>
                </a:cubicBezTo>
                <a:cubicBezTo>
                  <a:pt x="238151" y="141978"/>
                  <a:pt x="238303" y="141887"/>
                  <a:pt x="238394" y="141765"/>
                </a:cubicBezTo>
                <a:cubicBezTo>
                  <a:pt x="238546" y="141613"/>
                  <a:pt x="238728" y="141552"/>
                  <a:pt x="238941" y="141583"/>
                </a:cubicBezTo>
                <a:cubicBezTo>
                  <a:pt x="239063" y="141613"/>
                  <a:pt x="239184" y="141522"/>
                  <a:pt x="239245" y="141400"/>
                </a:cubicBezTo>
                <a:cubicBezTo>
                  <a:pt x="239367" y="141005"/>
                  <a:pt x="239488" y="140610"/>
                  <a:pt x="239822" y="140306"/>
                </a:cubicBezTo>
                <a:cubicBezTo>
                  <a:pt x="239853" y="140276"/>
                  <a:pt x="239853" y="140215"/>
                  <a:pt x="239883" y="140154"/>
                </a:cubicBezTo>
                <a:cubicBezTo>
                  <a:pt x="239974" y="139850"/>
                  <a:pt x="240066" y="139546"/>
                  <a:pt x="240157" y="139242"/>
                </a:cubicBezTo>
                <a:cubicBezTo>
                  <a:pt x="240157" y="139181"/>
                  <a:pt x="240157" y="139121"/>
                  <a:pt x="240187" y="139060"/>
                </a:cubicBezTo>
                <a:cubicBezTo>
                  <a:pt x="240218" y="138878"/>
                  <a:pt x="240066" y="138726"/>
                  <a:pt x="239914" y="138756"/>
                </a:cubicBezTo>
                <a:close/>
                <a:moveTo>
                  <a:pt x="216114" y="106628"/>
                </a:moveTo>
                <a:cubicBezTo>
                  <a:pt x="215871" y="106628"/>
                  <a:pt x="215627" y="106597"/>
                  <a:pt x="215415" y="106597"/>
                </a:cubicBezTo>
                <a:cubicBezTo>
                  <a:pt x="214989" y="106567"/>
                  <a:pt x="214564" y="106506"/>
                  <a:pt x="214168" y="106324"/>
                </a:cubicBezTo>
                <a:cubicBezTo>
                  <a:pt x="213773" y="106111"/>
                  <a:pt x="213317" y="106081"/>
                  <a:pt x="212892" y="106111"/>
                </a:cubicBezTo>
                <a:cubicBezTo>
                  <a:pt x="212679" y="106141"/>
                  <a:pt x="212497" y="106141"/>
                  <a:pt x="212314" y="106050"/>
                </a:cubicBezTo>
                <a:cubicBezTo>
                  <a:pt x="212071" y="105929"/>
                  <a:pt x="211828" y="105868"/>
                  <a:pt x="211554" y="105868"/>
                </a:cubicBezTo>
                <a:cubicBezTo>
                  <a:pt x="211433" y="105868"/>
                  <a:pt x="211281" y="105807"/>
                  <a:pt x="211220" y="105716"/>
                </a:cubicBezTo>
                <a:cubicBezTo>
                  <a:pt x="211068" y="105503"/>
                  <a:pt x="210855" y="105473"/>
                  <a:pt x="210612" y="105382"/>
                </a:cubicBezTo>
                <a:cubicBezTo>
                  <a:pt x="210521" y="105351"/>
                  <a:pt x="210491" y="105230"/>
                  <a:pt x="210551" y="105169"/>
                </a:cubicBezTo>
                <a:cubicBezTo>
                  <a:pt x="210673" y="104956"/>
                  <a:pt x="210825" y="104743"/>
                  <a:pt x="210825" y="104500"/>
                </a:cubicBezTo>
                <a:cubicBezTo>
                  <a:pt x="210825" y="104500"/>
                  <a:pt x="210825" y="104500"/>
                  <a:pt x="210825" y="104500"/>
                </a:cubicBezTo>
                <a:cubicBezTo>
                  <a:pt x="210825" y="104500"/>
                  <a:pt x="210825" y="104470"/>
                  <a:pt x="210825" y="104470"/>
                </a:cubicBezTo>
                <a:cubicBezTo>
                  <a:pt x="210460" y="104379"/>
                  <a:pt x="210126" y="104470"/>
                  <a:pt x="209761" y="104470"/>
                </a:cubicBezTo>
                <a:cubicBezTo>
                  <a:pt x="209640" y="104470"/>
                  <a:pt x="209488" y="104470"/>
                  <a:pt x="209396" y="104348"/>
                </a:cubicBezTo>
                <a:cubicBezTo>
                  <a:pt x="209184" y="104105"/>
                  <a:pt x="208910" y="103923"/>
                  <a:pt x="208667" y="103740"/>
                </a:cubicBezTo>
                <a:cubicBezTo>
                  <a:pt x="208333" y="103497"/>
                  <a:pt x="207998" y="103224"/>
                  <a:pt x="207725" y="102889"/>
                </a:cubicBezTo>
                <a:cubicBezTo>
                  <a:pt x="207451" y="102585"/>
                  <a:pt x="207086" y="102342"/>
                  <a:pt x="206813" y="102038"/>
                </a:cubicBezTo>
                <a:cubicBezTo>
                  <a:pt x="206661" y="101856"/>
                  <a:pt x="206539" y="101673"/>
                  <a:pt x="206448" y="101461"/>
                </a:cubicBezTo>
                <a:cubicBezTo>
                  <a:pt x="206387" y="101248"/>
                  <a:pt x="206266" y="101065"/>
                  <a:pt x="206205" y="100853"/>
                </a:cubicBezTo>
                <a:cubicBezTo>
                  <a:pt x="206053" y="100397"/>
                  <a:pt x="205810" y="100002"/>
                  <a:pt x="205415" y="99667"/>
                </a:cubicBezTo>
                <a:cubicBezTo>
                  <a:pt x="205323" y="99576"/>
                  <a:pt x="205263" y="99485"/>
                  <a:pt x="205202" y="99363"/>
                </a:cubicBezTo>
                <a:cubicBezTo>
                  <a:pt x="205111" y="99150"/>
                  <a:pt x="205050" y="98938"/>
                  <a:pt x="204959" y="98755"/>
                </a:cubicBezTo>
                <a:cubicBezTo>
                  <a:pt x="204898" y="98634"/>
                  <a:pt x="204837" y="98512"/>
                  <a:pt x="204746" y="98421"/>
                </a:cubicBezTo>
                <a:cubicBezTo>
                  <a:pt x="204442" y="98178"/>
                  <a:pt x="204168" y="97904"/>
                  <a:pt x="203986" y="97570"/>
                </a:cubicBezTo>
                <a:cubicBezTo>
                  <a:pt x="203895" y="97418"/>
                  <a:pt x="203712" y="97296"/>
                  <a:pt x="203591" y="97144"/>
                </a:cubicBezTo>
                <a:cubicBezTo>
                  <a:pt x="203469" y="96932"/>
                  <a:pt x="203287" y="96810"/>
                  <a:pt x="203074" y="96688"/>
                </a:cubicBezTo>
                <a:cubicBezTo>
                  <a:pt x="202740" y="96506"/>
                  <a:pt x="202436" y="96263"/>
                  <a:pt x="202162" y="95959"/>
                </a:cubicBezTo>
                <a:cubicBezTo>
                  <a:pt x="202071" y="95837"/>
                  <a:pt x="202010" y="95685"/>
                  <a:pt x="201949" y="95564"/>
                </a:cubicBezTo>
                <a:cubicBezTo>
                  <a:pt x="201889" y="95412"/>
                  <a:pt x="201949" y="95229"/>
                  <a:pt x="202041" y="95199"/>
                </a:cubicBezTo>
                <a:cubicBezTo>
                  <a:pt x="202132" y="95199"/>
                  <a:pt x="202253" y="95138"/>
                  <a:pt x="202314" y="95169"/>
                </a:cubicBezTo>
                <a:cubicBezTo>
                  <a:pt x="202740" y="95351"/>
                  <a:pt x="203165" y="95412"/>
                  <a:pt x="203591" y="95442"/>
                </a:cubicBezTo>
                <a:cubicBezTo>
                  <a:pt x="203804" y="95442"/>
                  <a:pt x="203986" y="95533"/>
                  <a:pt x="204108" y="95716"/>
                </a:cubicBezTo>
                <a:cubicBezTo>
                  <a:pt x="204442" y="96233"/>
                  <a:pt x="204898" y="96597"/>
                  <a:pt x="205475" y="96901"/>
                </a:cubicBezTo>
                <a:cubicBezTo>
                  <a:pt x="205688" y="96992"/>
                  <a:pt x="205840" y="97144"/>
                  <a:pt x="205962" y="97357"/>
                </a:cubicBezTo>
                <a:cubicBezTo>
                  <a:pt x="206053" y="97509"/>
                  <a:pt x="206174" y="97600"/>
                  <a:pt x="206357" y="97661"/>
                </a:cubicBezTo>
                <a:cubicBezTo>
                  <a:pt x="206600" y="97752"/>
                  <a:pt x="206813" y="97874"/>
                  <a:pt x="207026" y="98056"/>
                </a:cubicBezTo>
                <a:cubicBezTo>
                  <a:pt x="207177" y="98178"/>
                  <a:pt x="207451" y="98208"/>
                  <a:pt x="207542" y="98451"/>
                </a:cubicBezTo>
                <a:cubicBezTo>
                  <a:pt x="207573" y="98512"/>
                  <a:pt x="207694" y="98573"/>
                  <a:pt x="207785" y="98603"/>
                </a:cubicBezTo>
                <a:cubicBezTo>
                  <a:pt x="207968" y="98695"/>
                  <a:pt x="208150" y="98755"/>
                  <a:pt x="208333" y="98847"/>
                </a:cubicBezTo>
                <a:cubicBezTo>
                  <a:pt x="208424" y="98877"/>
                  <a:pt x="208515" y="98938"/>
                  <a:pt x="208545" y="99029"/>
                </a:cubicBezTo>
                <a:cubicBezTo>
                  <a:pt x="208606" y="99333"/>
                  <a:pt x="208940" y="99454"/>
                  <a:pt x="209092" y="99667"/>
                </a:cubicBezTo>
                <a:cubicBezTo>
                  <a:pt x="209153" y="99758"/>
                  <a:pt x="209153" y="99850"/>
                  <a:pt x="209062" y="99941"/>
                </a:cubicBezTo>
                <a:cubicBezTo>
                  <a:pt x="208940" y="100093"/>
                  <a:pt x="209153" y="100275"/>
                  <a:pt x="209032" y="100458"/>
                </a:cubicBezTo>
                <a:cubicBezTo>
                  <a:pt x="209001" y="100458"/>
                  <a:pt x="209062" y="100579"/>
                  <a:pt x="209123" y="100579"/>
                </a:cubicBezTo>
                <a:cubicBezTo>
                  <a:pt x="209244" y="100640"/>
                  <a:pt x="209366" y="100640"/>
                  <a:pt x="209518" y="100701"/>
                </a:cubicBezTo>
                <a:cubicBezTo>
                  <a:pt x="209640" y="100731"/>
                  <a:pt x="209731" y="100822"/>
                  <a:pt x="209792" y="100944"/>
                </a:cubicBezTo>
                <a:cubicBezTo>
                  <a:pt x="209852" y="101126"/>
                  <a:pt x="209913" y="101278"/>
                  <a:pt x="210004" y="101461"/>
                </a:cubicBezTo>
                <a:cubicBezTo>
                  <a:pt x="210065" y="101582"/>
                  <a:pt x="210247" y="101613"/>
                  <a:pt x="210339" y="101491"/>
                </a:cubicBezTo>
                <a:cubicBezTo>
                  <a:pt x="210369" y="101430"/>
                  <a:pt x="210399" y="101369"/>
                  <a:pt x="210430" y="101339"/>
                </a:cubicBezTo>
                <a:cubicBezTo>
                  <a:pt x="210521" y="101217"/>
                  <a:pt x="210643" y="101187"/>
                  <a:pt x="210764" y="101157"/>
                </a:cubicBezTo>
                <a:cubicBezTo>
                  <a:pt x="210825" y="101157"/>
                  <a:pt x="210916" y="101157"/>
                  <a:pt x="210947" y="101187"/>
                </a:cubicBezTo>
                <a:cubicBezTo>
                  <a:pt x="211159" y="101491"/>
                  <a:pt x="211342" y="101765"/>
                  <a:pt x="211524" y="102068"/>
                </a:cubicBezTo>
                <a:cubicBezTo>
                  <a:pt x="211585" y="102129"/>
                  <a:pt x="211494" y="102281"/>
                  <a:pt x="211433" y="102281"/>
                </a:cubicBezTo>
                <a:cubicBezTo>
                  <a:pt x="211402" y="102281"/>
                  <a:pt x="211342" y="102312"/>
                  <a:pt x="211311" y="102281"/>
                </a:cubicBezTo>
                <a:cubicBezTo>
                  <a:pt x="211220" y="102281"/>
                  <a:pt x="211129" y="102251"/>
                  <a:pt x="211038" y="102251"/>
                </a:cubicBezTo>
                <a:cubicBezTo>
                  <a:pt x="211038" y="102220"/>
                  <a:pt x="211068" y="102220"/>
                  <a:pt x="211068" y="102220"/>
                </a:cubicBezTo>
                <a:cubicBezTo>
                  <a:pt x="210977" y="102160"/>
                  <a:pt x="210886" y="102068"/>
                  <a:pt x="210825" y="102008"/>
                </a:cubicBezTo>
                <a:cubicBezTo>
                  <a:pt x="210795" y="101977"/>
                  <a:pt x="210795" y="101977"/>
                  <a:pt x="210795" y="101947"/>
                </a:cubicBezTo>
                <a:cubicBezTo>
                  <a:pt x="210764" y="101916"/>
                  <a:pt x="210764" y="101886"/>
                  <a:pt x="210764" y="101856"/>
                </a:cubicBezTo>
                <a:cubicBezTo>
                  <a:pt x="210734" y="101856"/>
                  <a:pt x="210734" y="101856"/>
                  <a:pt x="210703" y="101856"/>
                </a:cubicBezTo>
                <a:cubicBezTo>
                  <a:pt x="210734" y="101886"/>
                  <a:pt x="210764" y="101916"/>
                  <a:pt x="210795" y="101947"/>
                </a:cubicBezTo>
                <a:cubicBezTo>
                  <a:pt x="210795" y="101977"/>
                  <a:pt x="210795" y="102008"/>
                  <a:pt x="210795" y="102038"/>
                </a:cubicBezTo>
                <a:cubicBezTo>
                  <a:pt x="210886" y="102099"/>
                  <a:pt x="210947" y="102160"/>
                  <a:pt x="211038" y="102251"/>
                </a:cubicBezTo>
                <a:cubicBezTo>
                  <a:pt x="211038" y="102251"/>
                  <a:pt x="211038" y="102251"/>
                  <a:pt x="211038" y="102251"/>
                </a:cubicBezTo>
                <a:cubicBezTo>
                  <a:pt x="211038" y="102646"/>
                  <a:pt x="210855" y="102980"/>
                  <a:pt x="210855" y="103406"/>
                </a:cubicBezTo>
                <a:cubicBezTo>
                  <a:pt x="210886" y="103740"/>
                  <a:pt x="210825" y="104105"/>
                  <a:pt x="210825" y="104470"/>
                </a:cubicBezTo>
                <a:cubicBezTo>
                  <a:pt x="210825" y="104470"/>
                  <a:pt x="210825" y="104470"/>
                  <a:pt x="210855" y="104470"/>
                </a:cubicBezTo>
                <a:cubicBezTo>
                  <a:pt x="210855" y="104470"/>
                  <a:pt x="210825" y="104500"/>
                  <a:pt x="210825" y="104500"/>
                </a:cubicBezTo>
                <a:cubicBezTo>
                  <a:pt x="211190" y="104500"/>
                  <a:pt x="211524" y="104591"/>
                  <a:pt x="211889" y="104622"/>
                </a:cubicBezTo>
                <a:cubicBezTo>
                  <a:pt x="212254" y="104622"/>
                  <a:pt x="212649" y="104682"/>
                  <a:pt x="212892" y="104956"/>
                </a:cubicBezTo>
                <a:cubicBezTo>
                  <a:pt x="213135" y="105199"/>
                  <a:pt x="213378" y="105260"/>
                  <a:pt x="213682" y="105260"/>
                </a:cubicBezTo>
                <a:cubicBezTo>
                  <a:pt x="213865" y="105290"/>
                  <a:pt x="214017" y="105321"/>
                  <a:pt x="214168" y="105321"/>
                </a:cubicBezTo>
                <a:cubicBezTo>
                  <a:pt x="214320" y="105321"/>
                  <a:pt x="214472" y="105290"/>
                  <a:pt x="214533" y="105169"/>
                </a:cubicBezTo>
                <a:cubicBezTo>
                  <a:pt x="214716" y="104926"/>
                  <a:pt x="214959" y="104895"/>
                  <a:pt x="215232" y="105017"/>
                </a:cubicBezTo>
                <a:cubicBezTo>
                  <a:pt x="215415" y="105108"/>
                  <a:pt x="215597" y="105169"/>
                  <a:pt x="215779" y="105230"/>
                </a:cubicBezTo>
                <a:cubicBezTo>
                  <a:pt x="216175" y="105351"/>
                  <a:pt x="216570" y="105382"/>
                  <a:pt x="216965" y="105412"/>
                </a:cubicBezTo>
                <a:cubicBezTo>
                  <a:pt x="217056" y="105412"/>
                  <a:pt x="217208" y="105473"/>
                  <a:pt x="217208" y="105534"/>
                </a:cubicBezTo>
                <a:cubicBezTo>
                  <a:pt x="217208" y="105625"/>
                  <a:pt x="217086" y="105655"/>
                  <a:pt x="216995" y="105655"/>
                </a:cubicBezTo>
                <a:cubicBezTo>
                  <a:pt x="216935" y="105686"/>
                  <a:pt x="216874" y="105686"/>
                  <a:pt x="216813" y="105686"/>
                </a:cubicBezTo>
                <a:cubicBezTo>
                  <a:pt x="216661" y="105716"/>
                  <a:pt x="216570" y="105777"/>
                  <a:pt x="216600" y="105868"/>
                </a:cubicBezTo>
                <a:cubicBezTo>
                  <a:pt x="216661" y="105929"/>
                  <a:pt x="216752" y="105990"/>
                  <a:pt x="216843" y="105990"/>
                </a:cubicBezTo>
                <a:cubicBezTo>
                  <a:pt x="216995" y="105990"/>
                  <a:pt x="217117" y="105990"/>
                  <a:pt x="217238" y="105990"/>
                </a:cubicBezTo>
                <a:cubicBezTo>
                  <a:pt x="217330" y="106020"/>
                  <a:pt x="217390" y="105990"/>
                  <a:pt x="217451" y="106050"/>
                </a:cubicBezTo>
                <a:cubicBezTo>
                  <a:pt x="217725" y="106293"/>
                  <a:pt x="218090" y="106354"/>
                  <a:pt x="218454" y="106354"/>
                </a:cubicBezTo>
                <a:cubicBezTo>
                  <a:pt x="218515" y="106354"/>
                  <a:pt x="218637" y="106476"/>
                  <a:pt x="218637" y="106537"/>
                </a:cubicBezTo>
                <a:cubicBezTo>
                  <a:pt x="218606" y="106658"/>
                  <a:pt x="218485" y="106810"/>
                  <a:pt x="218363" y="106810"/>
                </a:cubicBezTo>
                <a:cubicBezTo>
                  <a:pt x="218242" y="106780"/>
                  <a:pt x="218120" y="106780"/>
                  <a:pt x="217968" y="106749"/>
                </a:cubicBezTo>
                <a:cubicBezTo>
                  <a:pt x="217877" y="106719"/>
                  <a:pt x="217786" y="106689"/>
                  <a:pt x="217694" y="106780"/>
                </a:cubicBezTo>
                <a:cubicBezTo>
                  <a:pt x="217573" y="106901"/>
                  <a:pt x="217421" y="106932"/>
                  <a:pt x="217238" y="106841"/>
                </a:cubicBezTo>
                <a:cubicBezTo>
                  <a:pt x="216904" y="106658"/>
                  <a:pt x="216509" y="106597"/>
                  <a:pt x="216114" y="106628"/>
                </a:cubicBezTo>
                <a:close/>
                <a:moveTo>
                  <a:pt x="116720" y="51308"/>
                </a:moveTo>
                <a:cubicBezTo>
                  <a:pt x="116811" y="51095"/>
                  <a:pt x="116993" y="50974"/>
                  <a:pt x="117237" y="50943"/>
                </a:cubicBezTo>
                <a:cubicBezTo>
                  <a:pt x="117328" y="50943"/>
                  <a:pt x="117389" y="50943"/>
                  <a:pt x="117449" y="50913"/>
                </a:cubicBezTo>
                <a:cubicBezTo>
                  <a:pt x="117723" y="50943"/>
                  <a:pt x="117966" y="50974"/>
                  <a:pt x="118240" y="51034"/>
                </a:cubicBezTo>
                <a:cubicBezTo>
                  <a:pt x="118331" y="51065"/>
                  <a:pt x="118392" y="51125"/>
                  <a:pt x="118452" y="51186"/>
                </a:cubicBezTo>
                <a:cubicBezTo>
                  <a:pt x="118544" y="51308"/>
                  <a:pt x="118604" y="51399"/>
                  <a:pt x="118665" y="51521"/>
                </a:cubicBezTo>
                <a:cubicBezTo>
                  <a:pt x="118817" y="51764"/>
                  <a:pt x="118817" y="52007"/>
                  <a:pt x="118574" y="52220"/>
                </a:cubicBezTo>
                <a:cubicBezTo>
                  <a:pt x="118544" y="52250"/>
                  <a:pt x="118483" y="52311"/>
                  <a:pt x="118452" y="52341"/>
                </a:cubicBezTo>
                <a:cubicBezTo>
                  <a:pt x="118361" y="52463"/>
                  <a:pt x="118300" y="52554"/>
                  <a:pt x="118331" y="52706"/>
                </a:cubicBezTo>
                <a:cubicBezTo>
                  <a:pt x="118361" y="52797"/>
                  <a:pt x="118361" y="52888"/>
                  <a:pt x="118392" y="52980"/>
                </a:cubicBezTo>
                <a:cubicBezTo>
                  <a:pt x="118483" y="53405"/>
                  <a:pt x="118392" y="53770"/>
                  <a:pt x="118148" y="54135"/>
                </a:cubicBezTo>
                <a:cubicBezTo>
                  <a:pt x="118057" y="54256"/>
                  <a:pt x="117966" y="54347"/>
                  <a:pt x="117845" y="54347"/>
                </a:cubicBezTo>
                <a:cubicBezTo>
                  <a:pt x="117510" y="54408"/>
                  <a:pt x="117206" y="54530"/>
                  <a:pt x="116902" y="54682"/>
                </a:cubicBezTo>
                <a:cubicBezTo>
                  <a:pt x="116750" y="54773"/>
                  <a:pt x="116568" y="54864"/>
                  <a:pt x="116386" y="54925"/>
                </a:cubicBezTo>
                <a:cubicBezTo>
                  <a:pt x="116051" y="55047"/>
                  <a:pt x="115717" y="55016"/>
                  <a:pt x="115413" y="54803"/>
                </a:cubicBezTo>
                <a:cubicBezTo>
                  <a:pt x="115170" y="54621"/>
                  <a:pt x="115109" y="54317"/>
                  <a:pt x="115291" y="54165"/>
                </a:cubicBezTo>
                <a:cubicBezTo>
                  <a:pt x="115352" y="54104"/>
                  <a:pt x="115413" y="54074"/>
                  <a:pt x="115443" y="54013"/>
                </a:cubicBezTo>
                <a:cubicBezTo>
                  <a:pt x="115534" y="53861"/>
                  <a:pt x="115656" y="53709"/>
                  <a:pt x="115747" y="53557"/>
                </a:cubicBezTo>
                <a:cubicBezTo>
                  <a:pt x="115869" y="53375"/>
                  <a:pt x="115869" y="53192"/>
                  <a:pt x="115686" y="53010"/>
                </a:cubicBezTo>
                <a:cubicBezTo>
                  <a:pt x="115565" y="52919"/>
                  <a:pt x="115504" y="52797"/>
                  <a:pt x="115534" y="52615"/>
                </a:cubicBezTo>
                <a:cubicBezTo>
                  <a:pt x="115595" y="52432"/>
                  <a:pt x="115565" y="52250"/>
                  <a:pt x="115565" y="52037"/>
                </a:cubicBezTo>
                <a:cubicBezTo>
                  <a:pt x="115595" y="51977"/>
                  <a:pt x="115686" y="51885"/>
                  <a:pt x="115778" y="51885"/>
                </a:cubicBezTo>
                <a:cubicBezTo>
                  <a:pt x="115990" y="51855"/>
                  <a:pt x="116173" y="51885"/>
                  <a:pt x="116386" y="51855"/>
                </a:cubicBezTo>
                <a:cubicBezTo>
                  <a:pt x="116446" y="51855"/>
                  <a:pt x="116507" y="51794"/>
                  <a:pt x="116537" y="51764"/>
                </a:cubicBezTo>
                <a:cubicBezTo>
                  <a:pt x="116598" y="51612"/>
                  <a:pt x="116659" y="51460"/>
                  <a:pt x="116720" y="51308"/>
                </a:cubicBezTo>
                <a:close/>
                <a:moveTo>
                  <a:pt x="62433" y="9970"/>
                </a:moveTo>
                <a:cubicBezTo>
                  <a:pt x="62372" y="10091"/>
                  <a:pt x="62312" y="10183"/>
                  <a:pt x="62281" y="10304"/>
                </a:cubicBezTo>
                <a:cubicBezTo>
                  <a:pt x="62220" y="10517"/>
                  <a:pt x="62220" y="10760"/>
                  <a:pt x="62038" y="10912"/>
                </a:cubicBezTo>
                <a:cubicBezTo>
                  <a:pt x="62008" y="10973"/>
                  <a:pt x="61977" y="11034"/>
                  <a:pt x="61977" y="11095"/>
                </a:cubicBezTo>
                <a:cubicBezTo>
                  <a:pt x="62038" y="11398"/>
                  <a:pt x="62160" y="11702"/>
                  <a:pt x="62038" y="12006"/>
                </a:cubicBezTo>
                <a:cubicBezTo>
                  <a:pt x="62008" y="12037"/>
                  <a:pt x="62129" y="12067"/>
                  <a:pt x="62160" y="12128"/>
                </a:cubicBezTo>
                <a:cubicBezTo>
                  <a:pt x="62220" y="12158"/>
                  <a:pt x="62281" y="12219"/>
                  <a:pt x="62281" y="12250"/>
                </a:cubicBezTo>
                <a:cubicBezTo>
                  <a:pt x="62220" y="12553"/>
                  <a:pt x="62433" y="12614"/>
                  <a:pt x="62676" y="12645"/>
                </a:cubicBezTo>
                <a:cubicBezTo>
                  <a:pt x="62980" y="12675"/>
                  <a:pt x="63284" y="12705"/>
                  <a:pt x="63588" y="12736"/>
                </a:cubicBezTo>
                <a:cubicBezTo>
                  <a:pt x="63588" y="12736"/>
                  <a:pt x="63649" y="12797"/>
                  <a:pt x="63649" y="12797"/>
                </a:cubicBezTo>
                <a:cubicBezTo>
                  <a:pt x="63619" y="12857"/>
                  <a:pt x="63588" y="12918"/>
                  <a:pt x="63558" y="12949"/>
                </a:cubicBezTo>
                <a:cubicBezTo>
                  <a:pt x="63436" y="12979"/>
                  <a:pt x="63315" y="13009"/>
                  <a:pt x="63163" y="13070"/>
                </a:cubicBezTo>
                <a:cubicBezTo>
                  <a:pt x="63011" y="13101"/>
                  <a:pt x="62919" y="13222"/>
                  <a:pt x="62889" y="13405"/>
                </a:cubicBezTo>
                <a:cubicBezTo>
                  <a:pt x="62859" y="13526"/>
                  <a:pt x="62828" y="13648"/>
                  <a:pt x="62828" y="13769"/>
                </a:cubicBezTo>
                <a:cubicBezTo>
                  <a:pt x="62828" y="13891"/>
                  <a:pt x="62919" y="14043"/>
                  <a:pt x="63041" y="14073"/>
                </a:cubicBezTo>
                <a:cubicBezTo>
                  <a:pt x="63284" y="14134"/>
                  <a:pt x="63527" y="14195"/>
                  <a:pt x="63801" y="14256"/>
                </a:cubicBezTo>
                <a:cubicBezTo>
                  <a:pt x="64044" y="14316"/>
                  <a:pt x="64348" y="14164"/>
                  <a:pt x="64470" y="13952"/>
                </a:cubicBezTo>
                <a:cubicBezTo>
                  <a:pt x="64500" y="13891"/>
                  <a:pt x="64500" y="13830"/>
                  <a:pt x="64530" y="13769"/>
                </a:cubicBezTo>
                <a:cubicBezTo>
                  <a:pt x="64622" y="13526"/>
                  <a:pt x="64804" y="13435"/>
                  <a:pt x="65047" y="13435"/>
                </a:cubicBezTo>
                <a:cubicBezTo>
                  <a:pt x="65108" y="13253"/>
                  <a:pt x="65169" y="13040"/>
                  <a:pt x="65290" y="12857"/>
                </a:cubicBezTo>
                <a:cubicBezTo>
                  <a:pt x="65382" y="12675"/>
                  <a:pt x="65534" y="12523"/>
                  <a:pt x="65685" y="12341"/>
                </a:cubicBezTo>
                <a:cubicBezTo>
                  <a:pt x="65716" y="12310"/>
                  <a:pt x="65716" y="12310"/>
                  <a:pt x="65746" y="12280"/>
                </a:cubicBezTo>
                <a:cubicBezTo>
                  <a:pt x="65898" y="12006"/>
                  <a:pt x="66050" y="11733"/>
                  <a:pt x="66202" y="11459"/>
                </a:cubicBezTo>
                <a:cubicBezTo>
                  <a:pt x="66233" y="11398"/>
                  <a:pt x="66202" y="11338"/>
                  <a:pt x="66202" y="11277"/>
                </a:cubicBezTo>
                <a:cubicBezTo>
                  <a:pt x="66141" y="11155"/>
                  <a:pt x="66111" y="11064"/>
                  <a:pt x="66050" y="10943"/>
                </a:cubicBezTo>
                <a:cubicBezTo>
                  <a:pt x="66020" y="10943"/>
                  <a:pt x="64226" y="10000"/>
                  <a:pt x="64226" y="11095"/>
                </a:cubicBezTo>
                <a:cubicBezTo>
                  <a:pt x="64226" y="11307"/>
                  <a:pt x="64226" y="11520"/>
                  <a:pt x="64226" y="11763"/>
                </a:cubicBezTo>
                <a:cubicBezTo>
                  <a:pt x="64226" y="11794"/>
                  <a:pt x="64226" y="11824"/>
                  <a:pt x="64196" y="11824"/>
                </a:cubicBezTo>
                <a:cubicBezTo>
                  <a:pt x="64166" y="11854"/>
                  <a:pt x="64135" y="11824"/>
                  <a:pt x="64105" y="11763"/>
                </a:cubicBezTo>
                <a:cubicBezTo>
                  <a:pt x="64014" y="11520"/>
                  <a:pt x="63923" y="11277"/>
                  <a:pt x="63801" y="11064"/>
                </a:cubicBezTo>
                <a:cubicBezTo>
                  <a:pt x="63771" y="11034"/>
                  <a:pt x="63679" y="11003"/>
                  <a:pt x="63649" y="11003"/>
                </a:cubicBezTo>
                <a:cubicBezTo>
                  <a:pt x="63588" y="11003"/>
                  <a:pt x="63497" y="11034"/>
                  <a:pt x="63467" y="11064"/>
                </a:cubicBezTo>
                <a:cubicBezTo>
                  <a:pt x="63345" y="11338"/>
                  <a:pt x="63193" y="11611"/>
                  <a:pt x="63071" y="11915"/>
                </a:cubicBezTo>
                <a:cubicBezTo>
                  <a:pt x="63071" y="11915"/>
                  <a:pt x="63071" y="11915"/>
                  <a:pt x="63102" y="11915"/>
                </a:cubicBezTo>
                <a:lnTo>
                  <a:pt x="63041" y="11946"/>
                </a:lnTo>
                <a:lnTo>
                  <a:pt x="63071" y="11915"/>
                </a:lnTo>
                <a:cubicBezTo>
                  <a:pt x="63071" y="11915"/>
                  <a:pt x="63071" y="11915"/>
                  <a:pt x="63071" y="11915"/>
                </a:cubicBezTo>
                <a:cubicBezTo>
                  <a:pt x="62980" y="11763"/>
                  <a:pt x="62889" y="11611"/>
                  <a:pt x="62980" y="11398"/>
                </a:cubicBezTo>
                <a:cubicBezTo>
                  <a:pt x="63011" y="11338"/>
                  <a:pt x="63071" y="11216"/>
                  <a:pt x="63041" y="11155"/>
                </a:cubicBezTo>
                <a:cubicBezTo>
                  <a:pt x="62950" y="10912"/>
                  <a:pt x="62919" y="10669"/>
                  <a:pt x="62950" y="10426"/>
                </a:cubicBezTo>
                <a:cubicBezTo>
                  <a:pt x="62950" y="10365"/>
                  <a:pt x="62919" y="10274"/>
                  <a:pt x="62889" y="10243"/>
                </a:cubicBezTo>
                <a:cubicBezTo>
                  <a:pt x="62859" y="10152"/>
                  <a:pt x="62828" y="10061"/>
                  <a:pt x="62767" y="9970"/>
                </a:cubicBezTo>
                <a:cubicBezTo>
                  <a:pt x="62707" y="9879"/>
                  <a:pt x="62464" y="9879"/>
                  <a:pt x="62433" y="9970"/>
                </a:cubicBezTo>
                <a:close/>
                <a:moveTo>
                  <a:pt x="127298" y="20821"/>
                </a:moveTo>
                <a:cubicBezTo>
                  <a:pt x="127267" y="20700"/>
                  <a:pt x="127237" y="20578"/>
                  <a:pt x="127206" y="20456"/>
                </a:cubicBezTo>
                <a:cubicBezTo>
                  <a:pt x="127176" y="20304"/>
                  <a:pt x="127267" y="20152"/>
                  <a:pt x="127358" y="20031"/>
                </a:cubicBezTo>
                <a:cubicBezTo>
                  <a:pt x="127389" y="20000"/>
                  <a:pt x="127480" y="20031"/>
                  <a:pt x="127510" y="20031"/>
                </a:cubicBezTo>
                <a:cubicBezTo>
                  <a:pt x="127571" y="20031"/>
                  <a:pt x="127662" y="20092"/>
                  <a:pt x="127693" y="20061"/>
                </a:cubicBezTo>
                <a:cubicBezTo>
                  <a:pt x="127723" y="20061"/>
                  <a:pt x="127784" y="19970"/>
                  <a:pt x="127784" y="19940"/>
                </a:cubicBezTo>
                <a:cubicBezTo>
                  <a:pt x="127784" y="19879"/>
                  <a:pt x="127784" y="19788"/>
                  <a:pt x="127784" y="19727"/>
                </a:cubicBezTo>
                <a:cubicBezTo>
                  <a:pt x="127784" y="19605"/>
                  <a:pt x="127936" y="19514"/>
                  <a:pt x="128057" y="19575"/>
                </a:cubicBezTo>
                <a:cubicBezTo>
                  <a:pt x="128118" y="19636"/>
                  <a:pt x="128179" y="19666"/>
                  <a:pt x="128209" y="19696"/>
                </a:cubicBezTo>
                <a:cubicBezTo>
                  <a:pt x="128422" y="19940"/>
                  <a:pt x="128635" y="20092"/>
                  <a:pt x="128969" y="20061"/>
                </a:cubicBezTo>
                <a:cubicBezTo>
                  <a:pt x="129000" y="20061"/>
                  <a:pt x="129030" y="20092"/>
                  <a:pt x="129061" y="20122"/>
                </a:cubicBezTo>
                <a:cubicBezTo>
                  <a:pt x="129121" y="20152"/>
                  <a:pt x="129213" y="20274"/>
                  <a:pt x="129273" y="20183"/>
                </a:cubicBezTo>
                <a:cubicBezTo>
                  <a:pt x="129334" y="20152"/>
                  <a:pt x="129334" y="20031"/>
                  <a:pt x="129364" y="19940"/>
                </a:cubicBezTo>
                <a:cubicBezTo>
                  <a:pt x="129364" y="19848"/>
                  <a:pt x="129364" y="19727"/>
                  <a:pt x="129395" y="19666"/>
                </a:cubicBezTo>
                <a:cubicBezTo>
                  <a:pt x="129425" y="19605"/>
                  <a:pt x="129486" y="19575"/>
                  <a:pt x="129547" y="19544"/>
                </a:cubicBezTo>
                <a:cubicBezTo>
                  <a:pt x="129608" y="19484"/>
                  <a:pt x="129729" y="19544"/>
                  <a:pt x="129790" y="19636"/>
                </a:cubicBezTo>
                <a:cubicBezTo>
                  <a:pt x="129820" y="19696"/>
                  <a:pt x="129820" y="19757"/>
                  <a:pt x="129851" y="19788"/>
                </a:cubicBezTo>
                <a:cubicBezTo>
                  <a:pt x="129942" y="20000"/>
                  <a:pt x="129972" y="20000"/>
                  <a:pt x="130124" y="19879"/>
                </a:cubicBezTo>
                <a:cubicBezTo>
                  <a:pt x="130246" y="19788"/>
                  <a:pt x="130398" y="19696"/>
                  <a:pt x="130580" y="19788"/>
                </a:cubicBezTo>
                <a:cubicBezTo>
                  <a:pt x="130884" y="19940"/>
                  <a:pt x="131249" y="20031"/>
                  <a:pt x="131614" y="20061"/>
                </a:cubicBezTo>
                <a:cubicBezTo>
                  <a:pt x="131796" y="20092"/>
                  <a:pt x="131948" y="20183"/>
                  <a:pt x="132130" y="20274"/>
                </a:cubicBezTo>
                <a:cubicBezTo>
                  <a:pt x="132161" y="20608"/>
                  <a:pt x="132130" y="20943"/>
                  <a:pt x="131857" y="21216"/>
                </a:cubicBezTo>
                <a:cubicBezTo>
                  <a:pt x="131735" y="21368"/>
                  <a:pt x="131644" y="21551"/>
                  <a:pt x="131583" y="21733"/>
                </a:cubicBezTo>
                <a:cubicBezTo>
                  <a:pt x="131523" y="22067"/>
                  <a:pt x="131340" y="22219"/>
                  <a:pt x="130975" y="22189"/>
                </a:cubicBezTo>
                <a:cubicBezTo>
                  <a:pt x="130854" y="22189"/>
                  <a:pt x="130763" y="22310"/>
                  <a:pt x="130672" y="22402"/>
                </a:cubicBezTo>
                <a:cubicBezTo>
                  <a:pt x="130398" y="22614"/>
                  <a:pt x="130185" y="22645"/>
                  <a:pt x="129972" y="22402"/>
                </a:cubicBezTo>
                <a:cubicBezTo>
                  <a:pt x="129790" y="22219"/>
                  <a:pt x="129608" y="22189"/>
                  <a:pt x="129364" y="22250"/>
                </a:cubicBezTo>
                <a:cubicBezTo>
                  <a:pt x="129152" y="22280"/>
                  <a:pt x="128969" y="22280"/>
                  <a:pt x="128787" y="22158"/>
                </a:cubicBezTo>
                <a:cubicBezTo>
                  <a:pt x="128635" y="22037"/>
                  <a:pt x="128453" y="21946"/>
                  <a:pt x="128301" y="21855"/>
                </a:cubicBezTo>
                <a:cubicBezTo>
                  <a:pt x="128179" y="21794"/>
                  <a:pt x="128179" y="21642"/>
                  <a:pt x="128301" y="21551"/>
                </a:cubicBezTo>
                <a:cubicBezTo>
                  <a:pt x="128361" y="21490"/>
                  <a:pt x="128422" y="21429"/>
                  <a:pt x="128453" y="21399"/>
                </a:cubicBezTo>
                <a:cubicBezTo>
                  <a:pt x="128483" y="21399"/>
                  <a:pt x="128513" y="21368"/>
                  <a:pt x="128513" y="21368"/>
                </a:cubicBezTo>
                <a:cubicBezTo>
                  <a:pt x="128544" y="21368"/>
                  <a:pt x="128544" y="21368"/>
                  <a:pt x="128574" y="21368"/>
                </a:cubicBezTo>
                <a:cubicBezTo>
                  <a:pt x="128635" y="21368"/>
                  <a:pt x="128696" y="21368"/>
                  <a:pt x="128787" y="21368"/>
                </a:cubicBezTo>
                <a:cubicBezTo>
                  <a:pt x="128878" y="21368"/>
                  <a:pt x="128909" y="21338"/>
                  <a:pt x="128878" y="21277"/>
                </a:cubicBezTo>
                <a:cubicBezTo>
                  <a:pt x="128848" y="21277"/>
                  <a:pt x="128817" y="21277"/>
                  <a:pt x="128787" y="21277"/>
                </a:cubicBezTo>
                <a:cubicBezTo>
                  <a:pt x="128696" y="21307"/>
                  <a:pt x="128635" y="21338"/>
                  <a:pt x="128574" y="21368"/>
                </a:cubicBezTo>
                <a:lnTo>
                  <a:pt x="128483" y="21368"/>
                </a:lnTo>
                <a:cubicBezTo>
                  <a:pt x="128483" y="21368"/>
                  <a:pt x="128483" y="21368"/>
                  <a:pt x="128453" y="21399"/>
                </a:cubicBezTo>
                <a:cubicBezTo>
                  <a:pt x="128301" y="21399"/>
                  <a:pt x="128179" y="21429"/>
                  <a:pt x="128027" y="21429"/>
                </a:cubicBezTo>
                <a:cubicBezTo>
                  <a:pt x="127541" y="21429"/>
                  <a:pt x="127419" y="21307"/>
                  <a:pt x="127298" y="20821"/>
                </a:cubicBezTo>
                <a:close/>
                <a:moveTo>
                  <a:pt x="51734" y="10031"/>
                </a:moveTo>
                <a:cubicBezTo>
                  <a:pt x="52068" y="10091"/>
                  <a:pt x="52251" y="10183"/>
                  <a:pt x="52403" y="10274"/>
                </a:cubicBezTo>
                <a:cubicBezTo>
                  <a:pt x="52585" y="10365"/>
                  <a:pt x="52676" y="10456"/>
                  <a:pt x="52767" y="10578"/>
                </a:cubicBezTo>
                <a:cubicBezTo>
                  <a:pt x="52889" y="10699"/>
                  <a:pt x="53102" y="10730"/>
                  <a:pt x="53223" y="10639"/>
                </a:cubicBezTo>
                <a:cubicBezTo>
                  <a:pt x="53406" y="10517"/>
                  <a:pt x="53558" y="10395"/>
                  <a:pt x="53710" y="10304"/>
                </a:cubicBezTo>
                <a:cubicBezTo>
                  <a:pt x="53740" y="10274"/>
                  <a:pt x="53831" y="10274"/>
                  <a:pt x="53892" y="10304"/>
                </a:cubicBezTo>
                <a:cubicBezTo>
                  <a:pt x="53983" y="10335"/>
                  <a:pt x="54074" y="10335"/>
                  <a:pt x="54135" y="10243"/>
                </a:cubicBezTo>
                <a:cubicBezTo>
                  <a:pt x="54317" y="10031"/>
                  <a:pt x="54439" y="9818"/>
                  <a:pt x="54591" y="9636"/>
                </a:cubicBezTo>
                <a:cubicBezTo>
                  <a:pt x="54773" y="9423"/>
                  <a:pt x="54956" y="9271"/>
                  <a:pt x="55169" y="9088"/>
                </a:cubicBezTo>
                <a:cubicBezTo>
                  <a:pt x="55199" y="9058"/>
                  <a:pt x="55260" y="9058"/>
                  <a:pt x="55321" y="9058"/>
                </a:cubicBezTo>
                <a:cubicBezTo>
                  <a:pt x="55412" y="9028"/>
                  <a:pt x="55412" y="9149"/>
                  <a:pt x="55321" y="9301"/>
                </a:cubicBezTo>
                <a:cubicBezTo>
                  <a:pt x="55199" y="9514"/>
                  <a:pt x="55047" y="9727"/>
                  <a:pt x="54895" y="9939"/>
                </a:cubicBezTo>
                <a:cubicBezTo>
                  <a:pt x="54834" y="10061"/>
                  <a:pt x="54865" y="10183"/>
                  <a:pt x="54925" y="10304"/>
                </a:cubicBezTo>
                <a:cubicBezTo>
                  <a:pt x="54956" y="10426"/>
                  <a:pt x="55138" y="10487"/>
                  <a:pt x="55260" y="10426"/>
                </a:cubicBezTo>
                <a:cubicBezTo>
                  <a:pt x="55321" y="10365"/>
                  <a:pt x="55412" y="10304"/>
                  <a:pt x="55473" y="10243"/>
                </a:cubicBezTo>
                <a:cubicBezTo>
                  <a:pt x="55594" y="10031"/>
                  <a:pt x="55776" y="9909"/>
                  <a:pt x="56020" y="9879"/>
                </a:cubicBezTo>
                <a:cubicBezTo>
                  <a:pt x="56111" y="9879"/>
                  <a:pt x="56202" y="9848"/>
                  <a:pt x="56293" y="9788"/>
                </a:cubicBezTo>
                <a:cubicBezTo>
                  <a:pt x="56384" y="9757"/>
                  <a:pt x="56506" y="9696"/>
                  <a:pt x="56536" y="9636"/>
                </a:cubicBezTo>
                <a:cubicBezTo>
                  <a:pt x="56688" y="9301"/>
                  <a:pt x="57114" y="9119"/>
                  <a:pt x="57175" y="8693"/>
                </a:cubicBezTo>
                <a:cubicBezTo>
                  <a:pt x="57175" y="8632"/>
                  <a:pt x="57296" y="8572"/>
                  <a:pt x="57357" y="8511"/>
                </a:cubicBezTo>
                <a:cubicBezTo>
                  <a:pt x="57448" y="8450"/>
                  <a:pt x="57539" y="8420"/>
                  <a:pt x="57631" y="8389"/>
                </a:cubicBezTo>
                <a:cubicBezTo>
                  <a:pt x="57935" y="8268"/>
                  <a:pt x="57783" y="7447"/>
                  <a:pt x="57600" y="7477"/>
                </a:cubicBezTo>
                <a:cubicBezTo>
                  <a:pt x="57509" y="7508"/>
                  <a:pt x="57387" y="7538"/>
                  <a:pt x="57327" y="7599"/>
                </a:cubicBezTo>
                <a:cubicBezTo>
                  <a:pt x="57205" y="7721"/>
                  <a:pt x="57084" y="7812"/>
                  <a:pt x="56992" y="7721"/>
                </a:cubicBezTo>
                <a:cubicBezTo>
                  <a:pt x="56688" y="7477"/>
                  <a:pt x="56415" y="7538"/>
                  <a:pt x="56172" y="7477"/>
                </a:cubicBezTo>
                <a:cubicBezTo>
                  <a:pt x="55959" y="7447"/>
                  <a:pt x="55776" y="7477"/>
                  <a:pt x="55594" y="7599"/>
                </a:cubicBezTo>
                <a:cubicBezTo>
                  <a:pt x="54925" y="8055"/>
                  <a:pt x="54226" y="8480"/>
                  <a:pt x="53406" y="8693"/>
                </a:cubicBezTo>
                <a:cubicBezTo>
                  <a:pt x="53193" y="8724"/>
                  <a:pt x="53041" y="8876"/>
                  <a:pt x="52858" y="8906"/>
                </a:cubicBezTo>
                <a:cubicBezTo>
                  <a:pt x="52494" y="8936"/>
                  <a:pt x="52220" y="9088"/>
                  <a:pt x="51947" y="9271"/>
                </a:cubicBezTo>
                <a:cubicBezTo>
                  <a:pt x="51673" y="9423"/>
                  <a:pt x="51612" y="9666"/>
                  <a:pt x="51612" y="9909"/>
                </a:cubicBezTo>
                <a:cubicBezTo>
                  <a:pt x="51612" y="9939"/>
                  <a:pt x="51673" y="10031"/>
                  <a:pt x="51734" y="10031"/>
                </a:cubicBezTo>
                <a:close/>
                <a:moveTo>
                  <a:pt x="223044" y="99576"/>
                </a:moveTo>
                <a:cubicBezTo>
                  <a:pt x="222770" y="99606"/>
                  <a:pt x="222497" y="99910"/>
                  <a:pt x="222558" y="100184"/>
                </a:cubicBezTo>
                <a:cubicBezTo>
                  <a:pt x="222649" y="100488"/>
                  <a:pt x="222831" y="100670"/>
                  <a:pt x="223135" y="100792"/>
                </a:cubicBezTo>
                <a:cubicBezTo>
                  <a:pt x="223166" y="100822"/>
                  <a:pt x="223287" y="100822"/>
                  <a:pt x="223318" y="100792"/>
                </a:cubicBezTo>
                <a:cubicBezTo>
                  <a:pt x="223530" y="100549"/>
                  <a:pt x="223774" y="100488"/>
                  <a:pt x="224108" y="100458"/>
                </a:cubicBezTo>
                <a:cubicBezTo>
                  <a:pt x="224351" y="100458"/>
                  <a:pt x="224625" y="100336"/>
                  <a:pt x="224868" y="100306"/>
                </a:cubicBezTo>
                <a:cubicBezTo>
                  <a:pt x="225020" y="100275"/>
                  <a:pt x="225141" y="100275"/>
                  <a:pt x="225263" y="100306"/>
                </a:cubicBezTo>
                <a:cubicBezTo>
                  <a:pt x="225324" y="100306"/>
                  <a:pt x="225385" y="100397"/>
                  <a:pt x="225385" y="100427"/>
                </a:cubicBezTo>
                <a:cubicBezTo>
                  <a:pt x="225385" y="100609"/>
                  <a:pt x="225385" y="100822"/>
                  <a:pt x="225354" y="101005"/>
                </a:cubicBezTo>
                <a:cubicBezTo>
                  <a:pt x="225354" y="101035"/>
                  <a:pt x="225263" y="101065"/>
                  <a:pt x="225202" y="101096"/>
                </a:cubicBezTo>
                <a:cubicBezTo>
                  <a:pt x="225111" y="101096"/>
                  <a:pt x="224989" y="101096"/>
                  <a:pt x="224898" y="101065"/>
                </a:cubicBezTo>
                <a:cubicBezTo>
                  <a:pt x="224777" y="101035"/>
                  <a:pt x="224655" y="101005"/>
                  <a:pt x="224533" y="101096"/>
                </a:cubicBezTo>
                <a:cubicBezTo>
                  <a:pt x="224351" y="101187"/>
                  <a:pt x="224199" y="101309"/>
                  <a:pt x="224017" y="101400"/>
                </a:cubicBezTo>
                <a:cubicBezTo>
                  <a:pt x="223956" y="101461"/>
                  <a:pt x="223926" y="101582"/>
                  <a:pt x="223956" y="101643"/>
                </a:cubicBezTo>
                <a:cubicBezTo>
                  <a:pt x="224077" y="101795"/>
                  <a:pt x="224199" y="101977"/>
                  <a:pt x="224321" y="102099"/>
                </a:cubicBezTo>
                <a:cubicBezTo>
                  <a:pt x="224412" y="102251"/>
                  <a:pt x="224473" y="102403"/>
                  <a:pt x="224442" y="102555"/>
                </a:cubicBezTo>
                <a:cubicBezTo>
                  <a:pt x="224381" y="102707"/>
                  <a:pt x="224473" y="102798"/>
                  <a:pt x="224564" y="102889"/>
                </a:cubicBezTo>
                <a:cubicBezTo>
                  <a:pt x="224655" y="102950"/>
                  <a:pt x="224746" y="102980"/>
                  <a:pt x="224837" y="103041"/>
                </a:cubicBezTo>
                <a:cubicBezTo>
                  <a:pt x="224959" y="103072"/>
                  <a:pt x="225050" y="103193"/>
                  <a:pt x="225050" y="103315"/>
                </a:cubicBezTo>
                <a:cubicBezTo>
                  <a:pt x="225081" y="103588"/>
                  <a:pt x="225081" y="103831"/>
                  <a:pt x="225020" y="104075"/>
                </a:cubicBezTo>
                <a:cubicBezTo>
                  <a:pt x="224989" y="104196"/>
                  <a:pt x="224746" y="104287"/>
                  <a:pt x="224625" y="104227"/>
                </a:cubicBezTo>
                <a:cubicBezTo>
                  <a:pt x="224594" y="104196"/>
                  <a:pt x="224564" y="104166"/>
                  <a:pt x="224533" y="104166"/>
                </a:cubicBezTo>
                <a:cubicBezTo>
                  <a:pt x="223774" y="103953"/>
                  <a:pt x="224837" y="103801"/>
                  <a:pt x="224047" y="103771"/>
                </a:cubicBezTo>
                <a:cubicBezTo>
                  <a:pt x="223743" y="103740"/>
                  <a:pt x="223682" y="103710"/>
                  <a:pt x="223591" y="103467"/>
                </a:cubicBezTo>
                <a:cubicBezTo>
                  <a:pt x="223561" y="103375"/>
                  <a:pt x="223561" y="103193"/>
                  <a:pt x="223470" y="103132"/>
                </a:cubicBezTo>
                <a:cubicBezTo>
                  <a:pt x="223196" y="102889"/>
                  <a:pt x="223166" y="102585"/>
                  <a:pt x="223196" y="102281"/>
                </a:cubicBezTo>
                <a:cubicBezTo>
                  <a:pt x="223196" y="102251"/>
                  <a:pt x="223105" y="102160"/>
                  <a:pt x="223044" y="102160"/>
                </a:cubicBezTo>
                <a:cubicBezTo>
                  <a:pt x="223014" y="102160"/>
                  <a:pt x="222922" y="102220"/>
                  <a:pt x="222922" y="102281"/>
                </a:cubicBezTo>
                <a:cubicBezTo>
                  <a:pt x="222862" y="102828"/>
                  <a:pt x="222710" y="103375"/>
                  <a:pt x="222710" y="103953"/>
                </a:cubicBezTo>
                <a:cubicBezTo>
                  <a:pt x="222710" y="104075"/>
                  <a:pt x="222770" y="104227"/>
                  <a:pt x="222619" y="104287"/>
                </a:cubicBezTo>
                <a:cubicBezTo>
                  <a:pt x="222406" y="104379"/>
                  <a:pt x="222163" y="104409"/>
                  <a:pt x="221950" y="104257"/>
                </a:cubicBezTo>
                <a:cubicBezTo>
                  <a:pt x="221889" y="104196"/>
                  <a:pt x="221859" y="104105"/>
                  <a:pt x="221828" y="104014"/>
                </a:cubicBezTo>
                <a:cubicBezTo>
                  <a:pt x="221798" y="103771"/>
                  <a:pt x="221919" y="103558"/>
                  <a:pt x="221950" y="103345"/>
                </a:cubicBezTo>
                <a:cubicBezTo>
                  <a:pt x="222011" y="103163"/>
                  <a:pt x="221950" y="102980"/>
                  <a:pt x="221798" y="102859"/>
                </a:cubicBezTo>
                <a:cubicBezTo>
                  <a:pt x="221707" y="102798"/>
                  <a:pt x="221615" y="102737"/>
                  <a:pt x="221555" y="102676"/>
                </a:cubicBezTo>
                <a:cubicBezTo>
                  <a:pt x="221372" y="102524"/>
                  <a:pt x="221342" y="102342"/>
                  <a:pt x="221403" y="102160"/>
                </a:cubicBezTo>
                <a:cubicBezTo>
                  <a:pt x="221433" y="102008"/>
                  <a:pt x="221524" y="101856"/>
                  <a:pt x="221585" y="101734"/>
                </a:cubicBezTo>
                <a:cubicBezTo>
                  <a:pt x="221676" y="101521"/>
                  <a:pt x="221767" y="101309"/>
                  <a:pt x="221767" y="101096"/>
                </a:cubicBezTo>
                <a:cubicBezTo>
                  <a:pt x="221767" y="100822"/>
                  <a:pt x="221859" y="100579"/>
                  <a:pt x="222041" y="100397"/>
                </a:cubicBezTo>
                <a:cubicBezTo>
                  <a:pt x="222132" y="100306"/>
                  <a:pt x="222163" y="100154"/>
                  <a:pt x="222163" y="100032"/>
                </a:cubicBezTo>
                <a:cubicBezTo>
                  <a:pt x="222193" y="99910"/>
                  <a:pt x="222193" y="99789"/>
                  <a:pt x="222193" y="99667"/>
                </a:cubicBezTo>
                <a:cubicBezTo>
                  <a:pt x="222254" y="99454"/>
                  <a:pt x="222345" y="99302"/>
                  <a:pt x="222527" y="99211"/>
                </a:cubicBezTo>
                <a:cubicBezTo>
                  <a:pt x="222558" y="99181"/>
                  <a:pt x="222588" y="99181"/>
                  <a:pt x="222619" y="99181"/>
                </a:cubicBezTo>
                <a:cubicBezTo>
                  <a:pt x="222953" y="99181"/>
                  <a:pt x="223074" y="98786"/>
                  <a:pt x="223409" y="98786"/>
                </a:cubicBezTo>
                <a:cubicBezTo>
                  <a:pt x="223652" y="98786"/>
                  <a:pt x="223926" y="98907"/>
                  <a:pt x="224169" y="98938"/>
                </a:cubicBezTo>
                <a:cubicBezTo>
                  <a:pt x="224564" y="98999"/>
                  <a:pt x="224989" y="98999"/>
                  <a:pt x="225385" y="99059"/>
                </a:cubicBezTo>
                <a:cubicBezTo>
                  <a:pt x="225658" y="99120"/>
                  <a:pt x="225901" y="98999"/>
                  <a:pt x="226114" y="98847"/>
                </a:cubicBezTo>
                <a:cubicBezTo>
                  <a:pt x="226236" y="98755"/>
                  <a:pt x="226357" y="98634"/>
                  <a:pt x="226479" y="98543"/>
                </a:cubicBezTo>
                <a:cubicBezTo>
                  <a:pt x="226540" y="98482"/>
                  <a:pt x="226692" y="98512"/>
                  <a:pt x="226752" y="98603"/>
                </a:cubicBezTo>
                <a:cubicBezTo>
                  <a:pt x="226813" y="98664"/>
                  <a:pt x="226844" y="98755"/>
                  <a:pt x="226813" y="98847"/>
                </a:cubicBezTo>
                <a:cubicBezTo>
                  <a:pt x="226448" y="99454"/>
                  <a:pt x="225932" y="99698"/>
                  <a:pt x="225233" y="99606"/>
                </a:cubicBezTo>
                <a:cubicBezTo>
                  <a:pt x="224503" y="99515"/>
                  <a:pt x="223774" y="99515"/>
                  <a:pt x="223044" y="99576"/>
                </a:cubicBezTo>
                <a:close/>
                <a:moveTo>
                  <a:pt x="203834" y="7022"/>
                </a:moveTo>
                <a:lnTo>
                  <a:pt x="203834" y="7052"/>
                </a:lnTo>
                <a:lnTo>
                  <a:pt x="203804" y="7052"/>
                </a:lnTo>
                <a:cubicBezTo>
                  <a:pt x="203773" y="7022"/>
                  <a:pt x="203743" y="6991"/>
                  <a:pt x="203712" y="6961"/>
                </a:cubicBezTo>
                <a:cubicBezTo>
                  <a:pt x="203743" y="6991"/>
                  <a:pt x="203773" y="7022"/>
                  <a:pt x="203834" y="7022"/>
                </a:cubicBezTo>
                <a:close/>
                <a:moveTo>
                  <a:pt x="205597" y="7599"/>
                </a:moveTo>
                <a:lnTo>
                  <a:pt x="205658" y="7660"/>
                </a:lnTo>
                <a:lnTo>
                  <a:pt x="205597" y="7629"/>
                </a:lnTo>
                <a:cubicBezTo>
                  <a:pt x="205567" y="7599"/>
                  <a:pt x="205567" y="7599"/>
                  <a:pt x="205536" y="7569"/>
                </a:cubicBezTo>
                <a:cubicBezTo>
                  <a:pt x="205567" y="7569"/>
                  <a:pt x="205597" y="7599"/>
                  <a:pt x="205597" y="7599"/>
                </a:cubicBezTo>
                <a:close/>
                <a:moveTo>
                  <a:pt x="201980" y="8085"/>
                </a:moveTo>
                <a:cubicBezTo>
                  <a:pt x="201797" y="7842"/>
                  <a:pt x="201706" y="7569"/>
                  <a:pt x="201585" y="7325"/>
                </a:cubicBezTo>
                <a:cubicBezTo>
                  <a:pt x="201524" y="7234"/>
                  <a:pt x="201524" y="7143"/>
                  <a:pt x="201554" y="7052"/>
                </a:cubicBezTo>
                <a:cubicBezTo>
                  <a:pt x="201645" y="6809"/>
                  <a:pt x="201706" y="6566"/>
                  <a:pt x="201797" y="6353"/>
                </a:cubicBezTo>
                <a:cubicBezTo>
                  <a:pt x="201828" y="6231"/>
                  <a:pt x="202010" y="6140"/>
                  <a:pt x="202101" y="6170"/>
                </a:cubicBezTo>
                <a:cubicBezTo>
                  <a:pt x="202375" y="6231"/>
                  <a:pt x="202649" y="6292"/>
                  <a:pt x="202801" y="6505"/>
                </a:cubicBezTo>
                <a:cubicBezTo>
                  <a:pt x="203013" y="6748"/>
                  <a:pt x="203317" y="6748"/>
                  <a:pt x="203560" y="6839"/>
                </a:cubicBezTo>
                <a:cubicBezTo>
                  <a:pt x="203560" y="6870"/>
                  <a:pt x="203591" y="6870"/>
                  <a:pt x="203591" y="6870"/>
                </a:cubicBezTo>
                <a:cubicBezTo>
                  <a:pt x="203621" y="6900"/>
                  <a:pt x="203652" y="6930"/>
                  <a:pt x="203682" y="6961"/>
                </a:cubicBezTo>
                <a:cubicBezTo>
                  <a:pt x="203652" y="6930"/>
                  <a:pt x="203621" y="6900"/>
                  <a:pt x="203591" y="6839"/>
                </a:cubicBezTo>
                <a:cubicBezTo>
                  <a:pt x="203591" y="6839"/>
                  <a:pt x="203591" y="6839"/>
                  <a:pt x="203560" y="6839"/>
                </a:cubicBezTo>
                <a:cubicBezTo>
                  <a:pt x="203560" y="6657"/>
                  <a:pt x="203560" y="6474"/>
                  <a:pt x="203560" y="6322"/>
                </a:cubicBezTo>
                <a:cubicBezTo>
                  <a:pt x="203591" y="6201"/>
                  <a:pt x="203652" y="6079"/>
                  <a:pt x="203712" y="5958"/>
                </a:cubicBezTo>
                <a:cubicBezTo>
                  <a:pt x="203743" y="5927"/>
                  <a:pt x="203834" y="5866"/>
                  <a:pt x="203864" y="5866"/>
                </a:cubicBezTo>
                <a:cubicBezTo>
                  <a:pt x="204077" y="5897"/>
                  <a:pt x="204259" y="5958"/>
                  <a:pt x="204442" y="5988"/>
                </a:cubicBezTo>
                <a:cubicBezTo>
                  <a:pt x="204655" y="6049"/>
                  <a:pt x="204807" y="6140"/>
                  <a:pt x="204837" y="6353"/>
                </a:cubicBezTo>
                <a:cubicBezTo>
                  <a:pt x="204867" y="6718"/>
                  <a:pt x="205050" y="7022"/>
                  <a:pt x="205263" y="7295"/>
                </a:cubicBezTo>
                <a:cubicBezTo>
                  <a:pt x="205293" y="7356"/>
                  <a:pt x="205323" y="7356"/>
                  <a:pt x="205384" y="7386"/>
                </a:cubicBezTo>
                <a:cubicBezTo>
                  <a:pt x="205384" y="7417"/>
                  <a:pt x="205384" y="7417"/>
                  <a:pt x="205384" y="7447"/>
                </a:cubicBezTo>
                <a:cubicBezTo>
                  <a:pt x="205415" y="7447"/>
                  <a:pt x="205445" y="7447"/>
                  <a:pt x="205445" y="7477"/>
                </a:cubicBezTo>
                <a:cubicBezTo>
                  <a:pt x="205445" y="7447"/>
                  <a:pt x="205415" y="7417"/>
                  <a:pt x="205415" y="7417"/>
                </a:cubicBezTo>
                <a:cubicBezTo>
                  <a:pt x="205415" y="7417"/>
                  <a:pt x="205384" y="7386"/>
                  <a:pt x="205384" y="7386"/>
                </a:cubicBezTo>
                <a:cubicBezTo>
                  <a:pt x="205354" y="7325"/>
                  <a:pt x="205354" y="7234"/>
                  <a:pt x="205354" y="7143"/>
                </a:cubicBezTo>
                <a:cubicBezTo>
                  <a:pt x="205354" y="6839"/>
                  <a:pt x="205263" y="6535"/>
                  <a:pt x="205080" y="6262"/>
                </a:cubicBezTo>
                <a:cubicBezTo>
                  <a:pt x="205050" y="6231"/>
                  <a:pt x="205050" y="6110"/>
                  <a:pt x="205080" y="6079"/>
                </a:cubicBezTo>
                <a:cubicBezTo>
                  <a:pt x="205141" y="6018"/>
                  <a:pt x="205232" y="5988"/>
                  <a:pt x="205323" y="5958"/>
                </a:cubicBezTo>
                <a:cubicBezTo>
                  <a:pt x="205354" y="5958"/>
                  <a:pt x="205384" y="5958"/>
                  <a:pt x="205415" y="5958"/>
                </a:cubicBezTo>
                <a:cubicBezTo>
                  <a:pt x="205840" y="6049"/>
                  <a:pt x="206266" y="6110"/>
                  <a:pt x="206691" y="6201"/>
                </a:cubicBezTo>
                <a:cubicBezTo>
                  <a:pt x="206934" y="6262"/>
                  <a:pt x="207117" y="6353"/>
                  <a:pt x="207026" y="6626"/>
                </a:cubicBezTo>
                <a:cubicBezTo>
                  <a:pt x="207086" y="6778"/>
                  <a:pt x="207177" y="6930"/>
                  <a:pt x="207208" y="7082"/>
                </a:cubicBezTo>
                <a:cubicBezTo>
                  <a:pt x="207238" y="7204"/>
                  <a:pt x="207238" y="7325"/>
                  <a:pt x="207208" y="7447"/>
                </a:cubicBezTo>
                <a:cubicBezTo>
                  <a:pt x="207208" y="7538"/>
                  <a:pt x="207147" y="7629"/>
                  <a:pt x="207086" y="7690"/>
                </a:cubicBezTo>
                <a:cubicBezTo>
                  <a:pt x="207056" y="7751"/>
                  <a:pt x="206995" y="7781"/>
                  <a:pt x="206934" y="7812"/>
                </a:cubicBezTo>
                <a:cubicBezTo>
                  <a:pt x="206874" y="7873"/>
                  <a:pt x="206782" y="7933"/>
                  <a:pt x="206782" y="8025"/>
                </a:cubicBezTo>
                <a:cubicBezTo>
                  <a:pt x="206782" y="8085"/>
                  <a:pt x="206752" y="8146"/>
                  <a:pt x="206722" y="8207"/>
                </a:cubicBezTo>
                <a:cubicBezTo>
                  <a:pt x="206661" y="8268"/>
                  <a:pt x="206600" y="8359"/>
                  <a:pt x="206509" y="8389"/>
                </a:cubicBezTo>
                <a:cubicBezTo>
                  <a:pt x="206418" y="8450"/>
                  <a:pt x="206296" y="8480"/>
                  <a:pt x="206235" y="8450"/>
                </a:cubicBezTo>
                <a:cubicBezTo>
                  <a:pt x="205870" y="8359"/>
                  <a:pt x="205658" y="8511"/>
                  <a:pt x="205475" y="8754"/>
                </a:cubicBezTo>
                <a:cubicBezTo>
                  <a:pt x="205384" y="8906"/>
                  <a:pt x="205293" y="9058"/>
                  <a:pt x="205141" y="9119"/>
                </a:cubicBezTo>
                <a:cubicBezTo>
                  <a:pt x="204989" y="9210"/>
                  <a:pt x="204959" y="9362"/>
                  <a:pt x="204898" y="9514"/>
                </a:cubicBezTo>
                <a:cubicBezTo>
                  <a:pt x="204867" y="9575"/>
                  <a:pt x="204746" y="9666"/>
                  <a:pt x="204685" y="9666"/>
                </a:cubicBezTo>
                <a:cubicBezTo>
                  <a:pt x="204503" y="9696"/>
                  <a:pt x="204351" y="9636"/>
                  <a:pt x="204168" y="9666"/>
                </a:cubicBezTo>
                <a:cubicBezTo>
                  <a:pt x="203956" y="9696"/>
                  <a:pt x="203804" y="9636"/>
                  <a:pt x="203652" y="9514"/>
                </a:cubicBezTo>
                <a:cubicBezTo>
                  <a:pt x="203469" y="9332"/>
                  <a:pt x="203287" y="9240"/>
                  <a:pt x="203044" y="9180"/>
                </a:cubicBezTo>
                <a:cubicBezTo>
                  <a:pt x="202861" y="9119"/>
                  <a:pt x="202679" y="9028"/>
                  <a:pt x="202527" y="8936"/>
                </a:cubicBezTo>
                <a:cubicBezTo>
                  <a:pt x="202436" y="8876"/>
                  <a:pt x="202345" y="8784"/>
                  <a:pt x="202345" y="8724"/>
                </a:cubicBezTo>
                <a:cubicBezTo>
                  <a:pt x="202314" y="8450"/>
                  <a:pt x="202132" y="8268"/>
                  <a:pt x="201980" y="8085"/>
                </a:cubicBezTo>
                <a:close/>
                <a:moveTo>
                  <a:pt x="260704" y="134227"/>
                </a:moveTo>
                <a:cubicBezTo>
                  <a:pt x="260613" y="134197"/>
                  <a:pt x="260522" y="134197"/>
                  <a:pt x="260431" y="134227"/>
                </a:cubicBezTo>
                <a:cubicBezTo>
                  <a:pt x="260370" y="134257"/>
                  <a:pt x="260309" y="134318"/>
                  <a:pt x="260248" y="134349"/>
                </a:cubicBezTo>
                <a:cubicBezTo>
                  <a:pt x="259853" y="134561"/>
                  <a:pt x="259762" y="134561"/>
                  <a:pt x="259458" y="134318"/>
                </a:cubicBezTo>
                <a:cubicBezTo>
                  <a:pt x="259306" y="134197"/>
                  <a:pt x="259185" y="134045"/>
                  <a:pt x="259185" y="133832"/>
                </a:cubicBezTo>
                <a:cubicBezTo>
                  <a:pt x="259154" y="133619"/>
                  <a:pt x="259124" y="133406"/>
                  <a:pt x="259063" y="133194"/>
                </a:cubicBezTo>
                <a:cubicBezTo>
                  <a:pt x="259033" y="133102"/>
                  <a:pt x="259002" y="133011"/>
                  <a:pt x="258972" y="132920"/>
                </a:cubicBezTo>
                <a:cubicBezTo>
                  <a:pt x="258941" y="132890"/>
                  <a:pt x="258881" y="132859"/>
                  <a:pt x="258820" y="132859"/>
                </a:cubicBezTo>
                <a:cubicBezTo>
                  <a:pt x="258789" y="132829"/>
                  <a:pt x="258759" y="132890"/>
                  <a:pt x="258759" y="132920"/>
                </a:cubicBezTo>
                <a:cubicBezTo>
                  <a:pt x="258729" y="132950"/>
                  <a:pt x="258698" y="133042"/>
                  <a:pt x="258668" y="133072"/>
                </a:cubicBezTo>
                <a:cubicBezTo>
                  <a:pt x="258637" y="133133"/>
                  <a:pt x="258607" y="133163"/>
                  <a:pt x="258546" y="133194"/>
                </a:cubicBezTo>
                <a:cubicBezTo>
                  <a:pt x="258485" y="133224"/>
                  <a:pt x="258364" y="133102"/>
                  <a:pt x="258364" y="133011"/>
                </a:cubicBezTo>
                <a:cubicBezTo>
                  <a:pt x="258455" y="132586"/>
                  <a:pt x="258394" y="132130"/>
                  <a:pt x="258516" y="131704"/>
                </a:cubicBezTo>
                <a:cubicBezTo>
                  <a:pt x="258577" y="131461"/>
                  <a:pt x="258577" y="131248"/>
                  <a:pt x="258394" y="131005"/>
                </a:cubicBezTo>
                <a:cubicBezTo>
                  <a:pt x="258151" y="130762"/>
                  <a:pt x="257999" y="130428"/>
                  <a:pt x="257695" y="130215"/>
                </a:cubicBezTo>
                <a:cubicBezTo>
                  <a:pt x="257634" y="130154"/>
                  <a:pt x="257604" y="130063"/>
                  <a:pt x="257543" y="129972"/>
                </a:cubicBezTo>
                <a:cubicBezTo>
                  <a:pt x="257543" y="129941"/>
                  <a:pt x="257513" y="129911"/>
                  <a:pt x="257482" y="129911"/>
                </a:cubicBezTo>
                <a:cubicBezTo>
                  <a:pt x="257452" y="129850"/>
                  <a:pt x="257391" y="129850"/>
                  <a:pt x="257330" y="129911"/>
                </a:cubicBezTo>
                <a:cubicBezTo>
                  <a:pt x="257300" y="129911"/>
                  <a:pt x="257300" y="129941"/>
                  <a:pt x="257300" y="129972"/>
                </a:cubicBezTo>
                <a:cubicBezTo>
                  <a:pt x="257300" y="130215"/>
                  <a:pt x="257513" y="130458"/>
                  <a:pt x="257391" y="130701"/>
                </a:cubicBezTo>
                <a:cubicBezTo>
                  <a:pt x="257300" y="130883"/>
                  <a:pt x="257361" y="131066"/>
                  <a:pt x="257422" y="131248"/>
                </a:cubicBezTo>
                <a:cubicBezTo>
                  <a:pt x="257513" y="131522"/>
                  <a:pt x="257604" y="131795"/>
                  <a:pt x="257665" y="132069"/>
                </a:cubicBezTo>
                <a:cubicBezTo>
                  <a:pt x="257695" y="132342"/>
                  <a:pt x="257878" y="132616"/>
                  <a:pt x="257726" y="132920"/>
                </a:cubicBezTo>
                <a:cubicBezTo>
                  <a:pt x="257695" y="132981"/>
                  <a:pt x="257786" y="133072"/>
                  <a:pt x="257817" y="133163"/>
                </a:cubicBezTo>
                <a:cubicBezTo>
                  <a:pt x="257847" y="133285"/>
                  <a:pt x="257908" y="133406"/>
                  <a:pt x="257938" y="133497"/>
                </a:cubicBezTo>
                <a:cubicBezTo>
                  <a:pt x="257878" y="133801"/>
                  <a:pt x="257878" y="134105"/>
                  <a:pt x="257756" y="134379"/>
                </a:cubicBezTo>
                <a:cubicBezTo>
                  <a:pt x="257604" y="134653"/>
                  <a:pt x="257482" y="134956"/>
                  <a:pt x="257361" y="135230"/>
                </a:cubicBezTo>
                <a:cubicBezTo>
                  <a:pt x="257300" y="135382"/>
                  <a:pt x="257209" y="135504"/>
                  <a:pt x="257026" y="135564"/>
                </a:cubicBezTo>
                <a:cubicBezTo>
                  <a:pt x="256874" y="135595"/>
                  <a:pt x="256722" y="135686"/>
                  <a:pt x="256571" y="135747"/>
                </a:cubicBezTo>
                <a:cubicBezTo>
                  <a:pt x="256327" y="135868"/>
                  <a:pt x="256267" y="136233"/>
                  <a:pt x="256449" y="136415"/>
                </a:cubicBezTo>
                <a:cubicBezTo>
                  <a:pt x="256601" y="136567"/>
                  <a:pt x="256783" y="136719"/>
                  <a:pt x="256935" y="136871"/>
                </a:cubicBezTo>
                <a:cubicBezTo>
                  <a:pt x="257118" y="137023"/>
                  <a:pt x="257118" y="137206"/>
                  <a:pt x="257118" y="137388"/>
                </a:cubicBezTo>
                <a:cubicBezTo>
                  <a:pt x="257118" y="137571"/>
                  <a:pt x="257057" y="137692"/>
                  <a:pt x="256935" y="137844"/>
                </a:cubicBezTo>
                <a:cubicBezTo>
                  <a:pt x="256753" y="138057"/>
                  <a:pt x="256540" y="138270"/>
                  <a:pt x="256388" y="138482"/>
                </a:cubicBezTo>
                <a:cubicBezTo>
                  <a:pt x="256327" y="138513"/>
                  <a:pt x="256358" y="138634"/>
                  <a:pt x="256388" y="138665"/>
                </a:cubicBezTo>
                <a:cubicBezTo>
                  <a:pt x="256479" y="138786"/>
                  <a:pt x="256601" y="138908"/>
                  <a:pt x="256722" y="138999"/>
                </a:cubicBezTo>
                <a:cubicBezTo>
                  <a:pt x="256783" y="139029"/>
                  <a:pt x="256844" y="139029"/>
                  <a:pt x="256905" y="139029"/>
                </a:cubicBezTo>
                <a:cubicBezTo>
                  <a:pt x="257178" y="138938"/>
                  <a:pt x="257361" y="138756"/>
                  <a:pt x="257543" y="138574"/>
                </a:cubicBezTo>
                <a:cubicBezTo>
                  <a:pt x="257878" y="138270"/>
                  <a:pt x="258212" y="137966"/>
                  <a:pt x="258516" y="137631"/>
                </a:cubicBezTo>
                <a:cubicBezTo>
                  <a:pt x="258789" y="137297"/>
                  <a:pt x="259033" y="136993"/>
                  <a:pt x="259063" y="136537"/>
                </a:cubicBezTo>
                <a:cubicBezTo>
                  <a:pt x="259063" y="136294"/>
                  <a:pt x="259276" y="136142"/>
                  <a:pt x="259549" y="136142"/>
                </a:cubicBezTo>
                <a:cubicBezTo>
                  <a:pt x="259610" y="136112"/>
                  <a:pt x="259671" y="136142"/>
                  <a:pt x="259732" y="136142"/>
                </a:cubicBezTo>
                <a:cubicBezTo>
                  <a:pt x="259792" y="136112"/>
                  <a:pt x="259914" y="136081"/>
                  <a:pt x="259914" y="136051"/>
                </a:cubicBezTo>
                <a:cubicBezTo>
                  <a:pt x="260005" y="135747"/>
                  <a:pt x="260248" y="135595"/>
                  <a:pt x="260461" y="135412"/>
                </a:cubicBezTo>
                <a:cubicBezTo>
                  <a:pt x="260552" y="135321"/>
                  <a:pt x="260644" y="135200"/>
                  <a:pt x="260674" y="135078"/>
                </a:cubicBezTo>
                <a:cubicBezTo>
                  <a:pt x="260735" y="134926"/>
                  <a:pt x="260796" y="134744"/>
                  <a:pt x="260856" y="134561"/>
                </a:cubicBezTo>
                <a:cubicBezTo>
                  <a:pt x="260887" y="134440"/>
                  <a:pt x="260826" y="134318"/>
                  <a:pt x="260704" y="134227"/>
                </a:cubicBezTo>
                <a:close/>
                <a:moveTo>
                  <a:pt x="169456" y="5684"/>
                </a:moveTo>
                <a:cubicBezTo>
                  <a:pt x="169456" y="5775"/>
                  <a:pt x="169517" y="5836"/>
                  <a:pt x="169639" y="5866"/>
                </a:cubicBezTo>
                <a:cubicBezTo>
                  <a:pt x="169730" y="5866"/>
                  <a:pt x="169852" y="5866"/>
                  <a:pt x="169912" y="5897"/>
                </a:cubicBezTo>
                <a:cubicBezTo>
                  <a:pt x="170095" y="6049"/>
                  <a:pt x="170338" y="6110"/>
                  <a:pt x="170551" y="6140"/>
                </a:cubicBezTo>
                <a:cubicBezTo>
                  <a:pt x="170581" y="6140"/>
                  <a:pt x="170611" y="6140"/>
                  <a:pt x="170642" y="6170"/>
                </a:cubicBezTo>
                <a:cubicBezTo>
                  <a:pt x="170703" y="6201"/>
                  <a:pt x="170672" y="6231"/>
                  <a:pt x="170551" y="6262"/>
                </a:cubicBezTo>
                <a:cubicBezTo>
                  <a:pt x="170429" y="6262"/>
                  <a:pt x="170307" y="6292"/>
                  <a:pt x="170156" y="6322"/>
                </a:cubicBezTo>
                <a:cubicBezTo>
                  <a:pt x="170034" y="6353"/>
                  <a:pt x="169912" y="6383"/>
                  <a:pt x="169852" y="6505"/>
                </a:cubicBezTo>
                <a:cubicBezTo>
                  <a:pt x="169791" y="6596"/>
                  <a:pt x="169821" y="6687"/>
                  <a:pt x="169973" y="6809"/>
                </a:cubicBezTo>
                <a:cubicBezTo>
                  <a:pt x="170186" y="6991"/>
                  <a:pt x="170368" y="7173"/>
                  <a:pt x="170581" y="7325"/>
                </a:cubicBezTo>
                <a:cubicBezTo>
                  <a:pt x="170611" y="7356"/>
                  <a:pt x="170703" y="7386"/>
                  <a:pt x="170763" y="7386"/>
                </a:cubicBezTo>
                <a:cubicBezTo>
                  <a:pt x="171159" y="7295"/>
                  <a:pt x="171432" y="6900"/>
                  <a:pt x="171311" y="6535"/>
                </a:cubicBezTo>
                <a:cubicBezTo>
                  <a:pt x="171311" y="6444"/>
                  <a:pt x="171219" y="6353"/>
                  <a:pt x="171250" y="6262"/>
                </a:cubicBezTo>
                <a:cubicBezTo>
                  <a:pt x="171280" y="6231"/>
                  <a:pt x="171311" y="6201"/>
                  <a:pt x="171341" y="6201"/>
                </a:cubicBezTo>
                <a:cubicBezTo>
                  <a:pt x="171371" y="6201"/>
                  <a:pt x="171402" y="6170"/>
                  <a:pt x="171432" y="6201"/>
                </a:cubicBezTo>
                <a:cubicBezTo>
                  <a:pt x="171554" y="6383"/>
                  <a:pt x="171706" y="6535"/>
                  <a:pt x="171675" y="6778"/>
                </a:cubicBezTo>
                <a:cubicBezTo>
                  <a:pt x="171675" y="6930"/>
                  <a:pt x="171645" y="7052"/>
                  <a:pt x="171645" y="7173"/>
                </a:cubicBezTo>
                <a:cubicBezTo>
                  <a:pt x="171584" y="7477"/>
                  <a:pt x="171584" y="7508"/>
                  <a:pt x="171888" y="7508"/>
                </a:cubicBezTo>
                <a:cubicBezTo>
                  <a:pt x="172131" y="7508"/>
                  <a:pt x="172344" y="7569"/>
                  <a:pt x="172466" y="7781"/>
                </a:cubicBezTo>
                <a:cubicBezTo>
                  <a:pt x="172648" y="8116"/>
                  <a:pt x="172952" y="8207"/>
                  <a:pt x="173317" y="8207"/>
                </a:cubicBezTo>
                <a:cubicBezTo>
                  <a:pt x="173864" y="8207"/>
                  <a:pt x="174441" y="8237"/>
                  <a:pt x="174988" y="8389"/>
                </a:cubicBezTo>
                <a:cubicBezTo>
                  <a:pt x="175080" y="8420"/>
                  <a:pt x="175201" y="8420"/>
                  <a:pt x="175262" y="8389"/>
                </a:cubicBezTo>
                <a:cubicBezTo>
                  <a:pt x="175505" y="8298"/>
                  <a:pt x="175748" y="8177"/>
                  <a:pt x="175900" y="7964"/>
                </a:cubicBezTo>
                <a:cubicBezTo>
                  <a:pt x="175991" y="7903"/>
                  <a:pt x="175991" y="7690"/>
                  <a:pt x="175931" y="7599"/>
                </a:cubicBezTo>
                <a:cubicBezTo>
                  <a:pt x="175900" y="7569"/>
                  <a:pt x="175840" y="7508"/>
                  <a:pt x="175809" y="7477"/>
                </a:cubicBezTo>
                <a:cubicBezTo>
                  <a:pt x="175688" y="7386"/>
                  <a:pt x="175596" y="7295"/>
                  <a:pt x="175475" y="7234"/>
                </a:cubicBezTo>
                <a:cubicBezTo>
                  <a:pt x="175353" y="7173"/>
                  <a:pt x="175323" y="7052"/>
                  <a:pt x="175353" y="6930"/>
                </a:cubicBezTo>
                <a:cubicBezTo>
                  <a:pt x="175384" y="6657"/>
                  <a:pt x="175110" y="6474"/>
                  <a:pt x="175049" y="6231"/>
                </a:cubicBezTo>
                <a:cubicBezTo>
                  <a:pt x="174958" y="5745"/>
                  <a:pt x="174593" y="5502"/>
                  <a:pt x="174168" y="5259"/>
                </a:cubicBezTo>
                <a:cubicBezTo>
                  <a:pt x="173985" y="5167"/>
                  <a:pt x="173803" y="5107"/>
                  <a:pt x="173621" y="5228"/>
                </a:cubicBezTo>
                <a:cubicBezTo>
                  <a:pt x="173438" y="5350"/>
                  <a:pt x="173317" y="5319"/>
                  <a:pt x="173165" y="5228"/>
                </a:cubicBezTo>
                <a:cubicBezTo>
                  <a:pt x="172952" y="5076"/>
                  <a:pt x="172739" y="5107"/>
                  <a:pt x="172526" y="5259"/>
                </a:cubicBezTo>
                <a:cubicBezTo>
                  <a:pt x="172496" y="5289"/>
                  <a:pt x="172435" y="5289"/>
                  <a:pt x="172374" y="5319"/>
                </a:cubicBezTo>
                <a:cubicBezTo>
                  <a:pt x="172374" y="5350"/>
                  <a:pt x="172374" y="5350"/>
                  <a:pt x="172374" y="5350"/>
                </a:cubicBezTo>
                <a:cubicBezTo>
                  <a:pt x="172374" y="5350"/>
                  <a:pt x="172344" y="5380"/>
                  <a:pt x="172314" y="5380"/>
                </a:cubicBezTo>
                <a:cubicBezTo>
                  <a:pt x="172192" y="5502"/>
                  <a:pt x="172040" y="5654"/>
                  <a:pt x="171888" y="5775"/>
                </a:cubicBezTo>
                <a:cubicBezTo>
                  <a:pt x="171827" y="5836"/>
                  <a:pt x="171766" y="5836"/>
                  <a:pt x="171736" y="5775"/>
                </a:cubicBezTo>
                <a:cubicBezTo>
                  <a:pt x="171706" y="5745"/>
                  <a:pt x="171736" y="5714"/>
                  <a:pt x="171736" y="5684"/>
                </a:cubicBezTo>
                <a:cubicBezTo>
                  <a:pt x="171888" y="5502"/>
                  <a:pt x="172070" y="5350"/>
                  <a:pt x="172314" y="5380"/>
                </a:cubicBezTo>
                <a:cubicBezTo>
                  <a:pt x="172344" y="5350"/>
                  <a:pt x="172344" y="5350"/>
                  <a:pt x="172344" y="5350"/>
                </a:cubicBezTo>
                <a:cubicBezTo>
                  <a:pt x="172374" y="5350"/>
                  <a:pt x="172374" y="5319"/>
                  <a:pt x="172374" y="5319"/>
                </a:cubicBezTo>
                <a:cubicBezTo>
                  <a:pt x="172405" y="5046"/>
                  <a:pt x="172374" y="4803"/>
                  <a:pt x="172101" y="4620"/>
                </a:cubicBezTo>
                <a:cubicBezTo>
                  <a:pt x="171858" y="4438"/>
                  <a:pt x="171797" y="4225"/>
                  <a:pt x="171797" y="3952"/>
                </a:cubicBezTo>
                <a:cubicBezTo>
                  <a:pt x="171766" y="3800"/>
                  <a:pt x="171675" y="3708"/>
                  <a:pt x="171523" y="3678"/>
                </a:cubicBezTo>
                <a:cubicBezTo>
                  <a:pt x="171098" y="3648"/>
                  <a:pt x="170794" y="3404"/>
                  <a:pt x="170520" y="3131"/>
                </a:cubicBezTo>
                <a:cubicBezTo>
                  <a:pt x="170429" y="3009"/>
                  <a:pt x="170247" y="2948"/>
                  <a:pt x="170125" y="2857"/>
                </a:cubicBezTo>
                <a:cubicBezTo>
                  <a:pt x="170004" y="2827"/>
                  <a:pt x="169791" y="2888"/>
                  <a:pt x="169760" y="2979"/>
                </a:cubicBezTo>
                <a:cubicBezTo>
                  <a:pt x="169700" y="3222"/>
                  <a:pt x="169639" y="3465"/>
                  <a:pt x="169456" y="3678"/>
                </a:cubicBezTo>
                <a:cubicBezTo>
                  <a:pt x="169213" y="4012"/>
                  <a:pt x="169183" y="4407"/>
                  <a:pt x="169365" y="4772"/>
                </a:cubicBezTo>
                <a:cubicBezTo>
                  <a:pt x="169487" y="5076"/>
                  <a:pt x="169517" y="5350"/>
                  <a:pt x="169456" y="5684"/>
                </a:cubicBezTo>
                <a:close/>
                <a:moveTo>
                  <a:pt x="110094" y="41034"/>
                </a:moveTo>
                <a:cubicBezTo>
                  <a:pt x="109972" y="41065"/>
                  <a:pt x="109820" y="41095"/>
                  <a:pt x="109698" y="41065"/>
                </a:cubicBezTo>
                <a:cubicBezTo>
                  <a:pt x="109395" y="40973"/>
                  <a:pt x="109060" y="40882"/>
                  <a:pt x="108756" y="40761"/>
                </a:cubicBezTo>
                <a:cubicBezTo>
                  <a:pt x="108513" y="40517"/>
                  <a:pt x="108179" y="40517"/>
                  <a:pt x="107844" y="40548"/>
                </a:cubicBezTo>
                <a:cubicBezTo>
                  <a:pt x="107753" y="40548"/>
                  <a:pt x="107632" y="40517"/>
                  <a:pt x="107540" y="40517"/>
                </a:cubicBezTo>
                <a:cubicBezTo>
                  <a:pt x="107328" y="40487"/>
                  <a:pt x="107236" y="40396"/>
                  <a:pt x="107206" y="40213"/>
                </a:cubicBezTo>
                <a:cubicBezTo>
                  <a:pt x="107206" y="40061"/>
                  <a:pt x="107267" y="40001"/>
                  <a:pt x="107449" y="39970"/>
                </a:cubicBezTo>
                <a:cubicBezTo>
                  <a:pt x="107510" y="39970"/>
                  <a:pt x="107571" y="39940"/>
                  <a:pt x="107601" y="39879"/>
                </a:cubicBezTo>
                <a:cubicBezTo>
                  <a:pt x="107662" y="39849"/>
                  <a:pt x="107692" y="39758"/>
                  <a:pt x="107662" y="39727"/>
                </a:cubicBezTo>
                <a:cubicBezTo>
                  <a:pt x="107601" y="39575"/>
                  <a:pt x="107510" y="39454"/>
                  <a:pt x="107419" y="39332"/>
                </a:cubicBezTo>
                <a:cubicBezTo>
                  <a:pt x="107358" y="39271"/>
                  <a:pt x="107267" y="39210"/>
                  <a:pt x="107176" y="39210"/>
                </a:cubicBezTo>
                <a:cubicBezTo>
                  <a:pt x="106993" y="39150"/>
                  <a:pt x="106841" y="39150"/>
                  <a:pt x="106689" y="39089"/>
                </a:cubicBezTo>
                <a:cubicBezTo>
                  <a:pt x="106628" y="39089"/>
                  <a:pt x="106598" y="38998"/>
                  <a:pt x="106598" y="38937"/>
                </a:cubicBezTo>
                <a:cubicBezTo>
                  <a:pt x="106568" y="38906"/>
                  <a:pt x="106628" y="38815"/>
                  <a:pt x="106659" y="38785"/>
                </a:cubicBezTo>
                <a:cubicBezTo>
                  <a:pt x="106872" y="38754"/>
                  <a:pt x="107115" y="38694"/>
                  <a:pt x="107328" y="38694"/>
                </a:cubicBezTo>
                <a:cubicBezTo>
                  <a:pt x="107540" y="38663"/>
                  <a:pt x="107571" y="38511"/>
                  <a:pt x="107662" y="38390"/>
                </a:cubicBezTo>
                <a:cubicBezTo>
                  <a:pt x="107723" y="38299"/>
                  <a:pt x="107723" y="38268"/>
                  <a:pt x="107632" y="38238"/>
                </a:cubicBezTo>
                <a:cubicBezTo>
                  <a:pt x="107419" y="38147"/>
                  <a:pt x="107206" y="38055"/>
                  <a:pt x="106963" y="38177"/>
                </a:cubicBezTo>
                <a:cubicBezTo>
                  <a:pt x="106872" y="38207"/>
                  <a:pt x="106780" y="38207"/>
                  <a:pt x="106689" y="38207"/>
                </a:cubicBezTo>
                <a:cubicBezTo>
                  <a:pt x="106568" y="38207"/>
                  <a:pt x="106416" y="38025"/>
                  <a:pt x="106477" y="37934"/>
                </a:cubicBezTo>
                <a:cubicBezTo>
                  <a:pt x="106628" y="37691"/>
                  <a:pt x="106811" y="37447"/>
                  <a:pt x="106963" y="37235"/>
                </a:cubicBezTo>
                <a:cubicBezTo>
                  <a:pt x="107084" y="37113"/>
                  <a:pt x="107267" y="37083"/>
                  <a:pt x="107419" y="37052"/>
                </a:cubicBezTo>
                <a:lnTo>
                  <a:pt x="107419" y="37052"/>
                </a:lnTo>
                <a:cubicBezTo>
                  <a:pt x="107419" y="37052"/>
                  <a:pt x="107419" y="37052"/>
                  <a:pt x="107388" y="37052"/>
                </a:cubicBezTo>
                <a:lnTo>
                  <a:pt x="107449" y="37083"/>
                </a:lnTo>
                <a:lnTo>
                  <a:pt x="107419" y="37052"/>
                </a:lnTo>
                <a:cubicBezTo>
                  <a:pt x="107753" y="36840"/>
                  <a:pt x="107844" y="36840"/>
                  <a:pt x="108057" y="37022"/>
                </a:cubicBezTo>
                <a:cubicBezTo>
                  <a:pt x="108148" y="37083"/>
                  <a:pt x="108209" y="37174"/>
                  <a:pt x="108270" y="37235"/>
                </a:cubicBezTo>
                <a:cubicBezTo>
                  <a:pt x="108452" y="37356"/>
                  <a:pt x="108513" y="37508"/>
                  <a:pt x="108513" y="37721"/>
                </a:cubicBezTo>
                <a:cubicBezTo>
                  <a:pt x="108483" y="37903"/>
                  <a:pt x="108513" y="38055"/>
                  <a:pt x="108635" y="38207"/>
                </a:cubicBezTo>
                <a:cubicBezTo>
                  <a:pt x="108635" y="38207"/>
                  <a:pt x="108635" y="38207"/>
                  <a:pt x="108635" y="38207"/>
                </a:cubicBezTo>
                <a:cubicBezTo>
                  <a:pt x="108604" y="38207"/>
                  <a:pt x="108604" y="38238"/>
                  <a:pt x="108574" y="38238"/>
                </a:cubicBezTo>
                <a:cubicBezTo>
                  <a:pt x="108604" y="38238"/>
                  <a:pt x="108635" y="38238"/>
                  <a:pt x="108665" y="38238"/>
                </a:cubicBezTo>
                <a:cubicBezTo>
                  <a:pt x="108635" y="38207"/>
                  <a:pt x="108635" y="38207"/>
                  <a:pt x="108635" y="38207"/>
                </a:cubicBezTo>
                <a:cubicBezTo>
                  <a:pt x="108695" y="38177"/>
                  <a:pt x="108756" y="38147"/>
                  <a:pt x="108817" y="38116"/>
                </a:cubicBezTo>
                <a:cubicBezTo>
                  <a:pt x="108969" y="38055"/>
                  <a:pt x="109091" y="37964"/>
                  <a:pt x="109060" y="37782"/>
                </a:cubicBezTo>
                <a:cubicBezTo>
                  <a:pt x="109030" y="37630"/>
                  <a:pt x="109030" y="37508"/>
                  <a:pt x="109121" y="37417"/>
                </a:cubicBezTo>
                <a:cubicBezTo>
                  <a:pt x="109151" y="37326"/>
                  <a:pt x="109303" y="37295"/>
                  <a:pt x="109364" y="37356"/>
                </a:cubicBezTo>
                <a:cubicBezTo>
                  <a:pt x="109425" y="37447"/>
                  <a:pt x="109486" y="37539"/>
                  <a:pt x="109546" y="37599"/>
                </a:cubicBezTo>
                <a:cubicBezTo>
                  <a:pt x="109577" y="37630"/>
                  <a:pt x="109698" y="37599"/>
                  <a:pt x="109698" y="37599"/>
                </a:cubicBezTo>
                <a:cubicBezTo>
                  <a:pt x="109850" y="37326"/>
                  <a:pt x="110033" y="37204"/>
                  <a:pt x="110337" y="37295"/>
                </a:cubicBezTo>
                <a:cubicBezTo>
                  <a:pt x="110458" y="37356"/>
                  <a:pt x="110610" y="37265"/>
                  <a:pt x="110732" y="37295"/>
                </a:cubicBezTo>
                <a:cubicBezTo>
                  <a:pt x="111127" y="37417"/>
                  <a:pt x="111461" y="37326"/>
                  <a:pt x="111735" y="37052"/>
                </a:cubicBezTo>
                <a:cubicBezTo>
                  <a:pt x="111917" y="36900"/>
                  <a:pt x="112069" y="36870"/>
                  <a:pt x="112252" y="37052"/>
                </a:cubicBezTo>
                <a:cubicBezTo>
                  <a:pt x="112343" y="37174"/>
                  <a:pt x="112464" y="37174"/>
                  <a:pt x="112616" y="37144"/>
                </a:cubicBezTo>
                <a:cubicBezTo>
                  <a:pt x="112677" y="37113"/>
                  <a:pt x="112738" y="37113"/>
                  <a:pt x="112768" y="37174"/>
                </a:cubicBezTo>
                <a:cubicBezTo>
                  <a:pt x="112860" y="37326"/>
                  <a:pt x="112951" y="37447"/>
                  <a:pt x="113012" y="37599"/>
                </a:cubicBezTo>
                <a:cubicBezTo>
                  <a:pt x="113042" y="37751"/>
                  <a:pt x="112951" y="37934"/>
                  <a:pt x="113133" y="38025"/>
                </a:cubicBezTo>
                <a:cubicBezTo>
                  <a:pt x="113224" y="38086"/>
                  <a:pt x="113346" y="38147"/>
                  <a:pt x="113468" y="38238"/>
                </a:cubicBezTo>
                <a:cubicBezTo>
                  <a:pt x="113498" y="38238"/>
                  <a:pt x="113498" y="38268"/>
                  <a:pt x="113528" y="38299"/>
                </a:cubicBezTo>
                <a:cubicBezTo>
                  <a:pt x="113528" y="38329"/>
                  <a:pt x="113528" y="38359"/>
                  <a:pt x="113498" y="38390"/>
                </a:cubicBezTo>
                <a:cubicBezTo>
                  <a:pt x="113346" y="38603"/>
                  <a:pt x="113224" y="38815"/>
                  <a:pt x="113376" y="39089"/>
                </a:cubicBezTo>
                <a:cubicBezTo>
                  <a:pt x="113376" y="39119"/>
                  <a:pt x="113346" y="39210"/>
                  <a:pt x="113316" y="39271"/>
                </a:cubicBezTo>
                <a:cubicBezTo>
                  <a:pt x="113194" y="39393"/>
                  <a:pt x="113072" y="39484"/>
                  <a:pt x="112981" y="39606"/>
                </a:cubicBezTo>
                <a:cubicBezTo>
                  <a:pt x="112890" y="39697"/>
                  <a:pt x="112799" y="39788"/>
                  <a:pt x="112647" y="39818"/>
                </a:cubicBezTo>
                <a:cubicBezTo>
                  <a:pt x="112343" y="39910"/>
                  <a:pt x="112039" y="40031"/>
                  <a:pt x="111796" y="40274"/>
                </a:cubicBezTo>
                <a:cubicBezTo>
                  <a:pt x="111735" y="40335"/>
                  <a:pt x="111644" y="40396"/>
                  <a:pt x="111553" y="40426"/>
                </a:cubicBezTo>
                <a:cubicBezTo>
                  <a:pt x="111036" y="40548"/>
                  <a:pt x="110580" y="40852"/>
                  <a:pt x="110094" y="41034"/>
                </a:cubicBezTo>
                <a:close/>
                <a:moveTo>
                  <a:pt x="255719" y="138969"/>
                </a:moveTo>
                <a:cubicBezTo>
                  <a:pt x="255598" y="138969"/>
                  <a:pt x="255476" y="139029"/>
                  <a:pt x="255355" y="139029"/>
                </a:cubicBezTo>
                <a:cubicBezTo>
                  <a:pt x="255142" y="138999"/>
                  <a:pt x="255233" y="138756"/>
                  <a:pt x="255112" y="138665"/>
                </a:cubicBezTo>
                <a:cubicBezTo>
                  <a:pt x="255081" y="138604"/>
                  <a:pt x="255051" y="138543"/>
                  <a:pt x="255020" y="138482"/>
                </a:cubicBezTo>
                <a:cubicBezTo>
                  <a:pt x="254929" y="138391"/>
                  <a:pt x="254777" y="138391"/>
                  <a:pt x="254656" y="138452"/>
                </a:cubicBezTo>
                <a:cubicBezTo>
                  <a:pt x="254564" y="138513"/>
                  <a:pt x="254473" y="138574"/>
                  <a:pt x="254443" y="138634"/>
                </a:cubicBezTo>
                <a:cubicBezTo>
                  <a:pt x="254230" y="139121"/>
                  <a:pt x="253956" y="139546"/>
                  <a:pt x="253440" y="139789"/>
                </a:cubicBezTo>
                <a:cubicBezTo>
                  <a:pt x="253349" y="139850"/>
                  <a:pt x="253288" y="139972"/>
                  <a:pt x="253197" y="140093"/>
                </a:cubicBezTo>
                <a:cubicBezTo>
                  <a:pt x="253136" y="140215"/>
                  <a:pt x="253045" y="140367"/>
                  <a:pt x="252984" y="140519"/>
                </a:cubicBezTo>
                <a:cubicBezTo>
                  <a:pt x="252832" y="140853"/>
                  <a:pt x="252589" y="141066"/>
                  <a:pt x="252254" y="141248"/>
                </a:cubicBezTo>
                <a:cubicBezTo>
                  <a:pt x="251859" y="141431"/>
                  <a:pt x="251494" y="141674"/>
                  <a:pt x="251130" y="141856"/>
                </a:cubicBezTo>
                <a:cubicBezTo>
                  <a:pt x="250826" y="142039"/>
                  <a:pt x="250583" y="142343"/>
                  <a:pt x="250187" y="142343"/>
                </a:cubicBezTo>
                <a:cubicBezTo>
                  <a:pt x="250096" y="142343"/>
                  <a:pt x="250005" y="142434"/>
                  <a:pt x="249914" y="142495"/>
                </a:cubicBezTo>
                <a:cubicBezTo>
                  <a:pt x="249428" y="142859"/>
                  <a:pt x="248941" y="143254"/>
                  <a:pt x="248516" y="143680"/>
                </a:cubicBezTo>
                <a:cubicBezTo>
                  <a:pt x="248151" y="144045"/>
                  <a:pt x="247938" y="144440"/>
                  <a:pt x="247695" y="144865"/>
                </a:cubicBezTo>
                <a:cubicBezTo>
                  <a:pt x="247634" y="144987"/>
                  <a:pt x="247725" y="145200"/>
                  <a:pt x="247877" y="145261"/>
                </a:cubicBezTo>
                <a:cubicBezTo>
                  <a:pt x="248181" y="145382"/>
                  <a:pt x="248485" y="145473"/>
                  <a:pt x="248668" y="145777"/>
                </a:cubicBezTo>
                <a:cubicBezTo>
                  <a:pt x="248728" y="145808"/>
                  <a:pt x="248759" y="145868"/>
                  <a:pt x="248820" y="145899"/>
                </a:cubicBezTo>
                <a:cubicBezTo>
                  <a:pt x="249032" y="146142"/>
                  <a:pt x="249336" y="146142"/>
                  <a:pt x="249640" y="146020"/>
                </a:cubicBezTo>
                <a:cubicBezTo>
                  <a:pt x="250127" y="145838"/>
                  <a:pt x="250461" y="145382"/>
                  <a:pt x="250947" y="145169"/>
                </a:cubicBezTo>
                <a:cubicBezTo>
                  <a:pt x="251069" y="144957"/>
                  <a:pt x="251221" y="144744"/>
                  <a:pt x="251373" y="144531"/>
                </a:cubicBezTo>
                <a:cubicBezTo>
                  <a:pt x="251464" y="144379"/>
                  <a:pt x="251555" y="144258"/>
                  <a:pt x="251677" y="144136"/>
                </a:cubicBezTo>
                <a:cubicBezTo>
                  <a:pt x="251829" y="143984"/>
                  <a:pt x="251950" y="143802"/>
                  <a:pt x="252072" y="143619"/>
                </a:cubicBezTo>
                <a:cubicBezTo>
                  <a:pt x="252437" y="142890"/>
                  <a:pt x="252346" y="143072"/>
                  <a:pt x="253045" y="142738"/>
                </a:cubicBezTo>
                <a:cubicBezTo>
                  <a:pt x="253227" y="142616"/>
                  <a:pt x="253409" y="142616"/>
                  <a:pt x="253622" y="142616"/>
                </a:cubicBezTo>
                <a:cubicBezTo>
                  <a:pt x="253835" y="142616"/>
                  <a:pt x="253956" y="142525"/>
                  <a:pt x="253926" y="142343"/>
                </a:cubicBezTo>
                <a:cubicBezTo>
                  <a:pt x="253835" y="142039"/>
                  <a:pt x="253926" y="141795"/>
                  <a:pt x="254260" y="141644"/>
                </a:cubicBezTo>
                <a:cubicBezTo>
                  <a:pt x="254352" y="141583"/>
                  <a:pt x="254473" y="141492"/>
                  <a:pt x="254564" y="141400"/>
                </a:cubicBezTo>
                <a:cubicBezTo>
                  <a:pt x="254899" y="140975"/>
                  <a:pt x="255294" y="140580"/>
                  <a:pt x="255689" y="140215"/>
                </a:cubicBezTo>
                <a:cubicBezTo>
                  <a:pt x="255780" y="140093"/>
                  <a:pt x="255811" y="140002"/>
                  <a:pt x="255841" y="139850"/>
                </a:cubicBezTo>
                <a:cubicBezTo>
                  <a:pt x="255841" y="139729"/>
                  <a:pt x="255841" y="139607"/>
                  <a:pt x="255841" y="139546"/>
                </a:cubicBezTo>
                <a:cubicBezTo>
                  <a:pt x="255871" y="139455"/>
                  <a:pt x="255871" y="139425"/>
                  <a:pt x="255902" y="139394"/>
                </a:cubicBezTo>
                <a:cubicBezTo>
                  <a:pt x="255902" y="139333"/>
                  <a:pt x="255932" y="139273"/>
                  <a:pt x="255932" y="139212"/>
                </a:cubicBezTo>
                <a:cubicBezTo>
                  <a:pt x="255932" y="139181"/>
                  <a:pt x="255932" y="139151"/>
                  <a:pt x="255932" y="139121"/>
                </a:cubicBezTo>
                <a:cubicBezTo>
                  <a:pt x="255932" y="139029"/>
                  <a:pt x="255811" y="138938"/>
                  <a:pt x="255719" y="138969"/>
                </a:cubicBezTo>
                <a:close/>
                <a:moveTo>
                  <a:pt x="58603" y="13161"/>
                </a:moveTo>
                <a:cubicBezTo>
                  <a:pt x="58330" y="13101"/>
                  <a:pt x="58026" y="13040"/>
                  <a:pt x="57722" y="12979"/>
                </a:cubicBezTo>
                <a:cubicBezTo>
                  <a:pt x="57691" y="12979"/>
                  <a:pt x="57631" y="12888"/>
                  <a:pt x="57631" y="12857"/>
                </a:cubicBezTo>
                <a:cubicBezTo>
                  <a:pt x="57813" y="12584"/>
                  <a:pt x="57631" y="12310"/>
                  <a:pt x="57691" y="12037"/>
                </a:cubicBezTo>
                <a:cubicBezTo>
                  <a:pt x="57691" y="11794"/>
                  <a:pt x="57691" y="11581"/>
                  <a:pt x="57661" y="11368"/>
                </a:cubicBezTo>
                <a:cubicBezTo>
                  <a:pt x="57600" y="11155"/>
                  <a:pt x="57448" y="11064"/>
                  <a:pt x="57235" y="11003"/>
                </a:cubicBezTo>
                <a:cubicBezTo>
                  <a:pt x="57053" y="10973"/>
                  <a:pt x="57053" y="10943"/>
                  <a:pt x="57053" y="10760"/>
                </a:cubicBezTo>
                <a:cubicBezTo>
                  <a:pt x="57053" y="10487"/>
                  <a:pt x="56932" y="10335"/>
                  <a:pt x="56688" y="10304"/>
                </a:cubicBezTo>
                <a:cubicBezTo>
                  <a:pt x="56506" y="10274"/>
                  <a:pt x="56263" y="10213"/>
                  <a:pt x="56111" y="10365"/>
                </a:cubicBezTo>
                <a:cubicBezTo>
                  <a:pt x="55868" y="10578"/>
                  <a:pt x="55533" y="10639"/>
                  <a:pt x="55260" y="10821"/>
                </a:cubicBezTo>
                <a:cubicBezTo>
                  <a:pt x="55138" y="10882"/>
                  <a:pt x="55077" y="11003"/>
                  <a:pt x="54986" y="11095"/>
                </a:cubicBezTo>
                <a:cubicBezTo>
                  <a:pt x="55017" y="11338"/>
                  <a:pt x="54865" y="11398"/>
                  <a:pt x="54682" y="11490"/>
                </a:cubicBezTo>
                <a:cubicBezTo>
                  <a:pt x="54530" y="11550"/>
                  <a:pt x="54409" y="11672"/>
                  <a:pt x="54317" y="11794"/>
                </a:cubicBezTo>
                <a:cubicBezTo>
                  <a:pt x="54257" y="11824"/>
                  <a:pt x="54257" y="11915"/>
                  <a:pt x="54317" y="11946"/>
                </a:cubicBezTo>
                <a:cubicBezTo>
                  <a:pt x="54409" y="12037"/>
                  <a:pt x="54530" y="12098"/>
                  <a:pt x="54652" y="12158"/>
                </a:cubicBezTo>
                <a:cubicBezTo>
                  <a:pt x="54713" y="12189"/>
                  <a:pt x="54743" y="12250"/>
                  <a:pt x="54682" y="12280"/>
                </a:cubicBezTo>
                <a:cubicBezTo>
                  <a:pt x="54682" y="12310"/>
                  <a:pt x="54621" y="12310"/>
                  <a:pt x="54591" y="12310"/>
                </a:cubicBezTo>
                <a:cubicBezTo>
                  <a:pt x="54378" y="12280"/>
                  <a:pt x="54135" y="12219"/>
                  <a:pt x="53922" y="12219"/>
                </a:cubicBezTo>
                <a:cubicBezTo>
                  <a:pt x="53679" y="12219"/>
                  <a:pt x="53527" y="12402"/>
                  <a:pt x="53436" y="12645"/>
                </a:cubicBezTo>
                <a:cubicBezTo>
                  <a:pt x="53375" y="12827"/>
                  <a:pt x="53436" y="12949"/>
                  <a:pt x="53588" y="13040"/>
                </a:cubicBezTo>
                <a:cubicBezTo>
                  <a:pt x="53710" y="13161"/>
                  <a:pt x="53831" y="13253"/>
                  <a:pt x="53983" y="13344"/>
                </a:cubicBezTo>
                <a:cubicBezTo>
                  <a:pt x="54287" y="13587"/>
                  <a:pt x="54621" y="13800"/>
                  <a:pt x="55047" y="13587"/>
                </a:cubicBezTo>
                <a:cubicBezTo>
                  <a:pt x="55108" y="13557"/>
                  <a:pt x="55199" y="13557"/>
                  <a:pt x="55260" y="13587"/>
                </a:cubicBezTo>
                <a:cubicBezTo>
                  <a:pt x="55473" y="13739"/>
                  <a:pt x="55746" y="13739"/>
                  <a:pt x="56020" y="13769"/>
                </a:cubicBezTo>
                <a:cubicBezTo>
                  <a:pt x="56050" y="13769"/>
                  <a:pt x="56080" y="13800"/>
                  <a:pt x="56080" y="13800"/>
                </a:cubicBezTo>
                <a:cubicBezTo>
                  <a:pt x="56050" y="13830"/>
                  <a:pt x="56020" y="13830"/>
                  <a:pt x="55989" y="13861"/>
                </a:cubicBezTo>
                <a:cubicBezTo>
                  <a:pt x="55564" y="13921"/>
                  <a:pt x="55138" y="13982"/>
                  <a:pt x="54713" y="14043"/>
                </a:cubicBezTo>
                <a:cubicBezTo>
                  <a:pt x="54621" y="14073"/>
                  <a:pt x="54500" y="14195"/>
                  <a:pt x="54500" y="14316"/>
                </a:cubicBezTo>
                <a:cubicBezTo>
                  <a:pt x="54439" y="14620"/>
                  <a:pt x="54561" y="14833"/>
                  <a:pt x="54804" y="14955"/>
                </a:cubicBezTo>
                <a:cubicBezTo>
                  <a:pt x="54925" y="14985"/>
                  <a:pt x="55047" y="15046"/>
                  <a:pt x="55199" y="15076"/>
                </a:cubicBezTo>
                <a:cubicBezTo>
                  <a:pt x="55381" y="15076"/>
                  <a:pt x="55594" y="15046"/>
                  <a:pt x="55776" y="15076"/>
                </a:cubicBezTo>
                <a:cubicBezTo>
                  <a:pt x="56172" y="15107"/>
                  <a:pt x="56506" y="15046"/>
                  <a:pt x="56840" y="14864"/>
                </a:cubicBezTo>
                <a:cubicBezTo>
                  <a:pt x="56932" y="14772"/>
                  <a:pt x="57084" y="14712"/>
                  <a:pt x="57205" y="14712"/>
                </a:cubicBezTo>
                <a:cubicBezTo>
                  <a:pt x="57509" y="14681"/>
                  <a:pt x="57783" y="14681"/>
                  <a:pt x="58087" y="14590"/>
                </a:cubicBezTo>
                <a:cubicBezTo>
                  <a:pt x="58147" y="14560"/>
                  <a:pt x="58208" y="14590"/>
                  <a:pt x="58269" y="14620"/>
                </a:cubicBezTo>
                <a:cubicBezTo>
                  <a:pt x="58512" y="14681"/>
                  <a:pt x="58725" y="14742"/>
                  <a:pt x="58907" y="14803"/>
                </a:cubicBezTo>
                <a:cubicBezTo>
                  <a:pt x="60062" y="15137"/>
                  <a:pt x="60001" y="14712"/>
                  <a:pt x="61217" y="13709"/>
                </a:cubicBezTo>
                <a:cubicBezTo>
                  <a:pt x="61309" y="13648"/>
                  <a:pt x="61369" y="13496"/>
                  <a:pt x="61430" y="13405"/>
                </a:cubicBezTo>
                <a:cubicBezTo>
                  <a:pt x="61582" y="13161"/>
                  <a:pt x="61460" y="12827"/>
                  <a:pt x="61187" y="12645"/>
                </a:cubicBezTo>
                <a:cubicBezTo>
                  <a:pt x="61157" y="12614"/>
                  <a:pt x="61065" y="12614"/>
                  <a:pt x="61005" y="12645"/>
                </a:cubicBezTo>
                <a:cubicBezTo>
                  <a:pt x="60883" y="12645"/>
                  <a:pt x="60761" y="12736"/>
                  <a:pt x="60701" y="12857"/>
                </a:cubicBezTo>
                <a:cubicBezTo>
                  <a:pt x="60640" y="12918"/>
                  <a:pt x="60609" y="12949"/>
                  <a:pt x="60549" y="12888"/>
                </a:cubicBezTo>
                <a:cubicBezTo>
                  <a:pt x="60427" y="12766"/>
                  <a:pt x="60153" y="12736"/>
                  <a:pt x="60245" y="12462"/>
                </a:cubicBezTo>
                <a:cubicBezTo>
                  <a:pt x="60153" y="12341"/>
                  <a:pt x="60032" y="12219"/>
                  <a:pt x="60214" y="12067"/>
                </a:cubicBezTo>
                <a:cubicBezTo>
                  <a:pt x="60305" y="11976"/>
                  <a:pt x="60336" y="11854"/>
                  <a:pt x="60336" y="11702"/>
                </a:cubicBezTo>
                <a:cubicBezTo>
                  <a:pt x="60336" y="11429"/>
                  <a:pt x="60366" y="11155"/>
                  <a:pt x="60518" y="10882"/>
                </a:cubicBezTo>
                <a:cubicBezTo>
                  <a:pt x="60579" y="10791"/>
                  <a:pt x="60518" y="10699"/>
                  <a:pt x="60427" y="10639"/>
                </a:cubicBezTo>
                <a:cubicBezTo>
                  <a:pt x="60336" y="10547"/>
                  <a:pt x="60214" y="10547"/>
                  <a:pt x="60062" y="10608"/>
                </a:cubicBezTo>
                <a:cubicBezTo>
                  <a:pt x="59819" y="10791"/>
                  <a:pt x="59546" y="11003"/>
                  <a:pt x="59272" y="11186"/>
                </a:cubicBezTo>
                <a:cubicBezTo>
                  <a:pt x="59120" y="11277"/>
                  <a:pt x="59090" y="11429"/>
                  <a:pt x="59120" y="11611"/>
                </a:cubicBezTo>
                <a:cubicBezTo>
                  <a:pt x="59120" y="11702"/>
                  <a:pt x="59150" y="11794"/>
                  <a:pt x="59181" y="11885"/>
                </a:cubicBezTo>
                <a:cubicBezTo>
                  <a:pt x="59242" y="12067"/>
                  <a:pt x="59120" y="12189"/>
                  <a:pt x="58968" y="12250"/>
                </a:cubicBezTo>
                <a:cubicBezTo>
                  <a:pt x="58938" y="12280"/>
                  <a:pt x="58907" y="12310"/>
                  <a:pt x="58877" y="12310"/>
                </a:cubicBezTo>
                <a:cubicBezTo>
                  <a:pt x="58725" y="12402"/>
                  <a:pt x="58694" y="12553"/>
                  <a:pt x="58755" y="12736"/>
                </a:cubicBezTo>
                <a:cubicBezTo>
                  <a:pt x="58786" y="12797"/>
                  <a:pt x="58816" y="12857"/>
                  <a:pt x="58816" y="12918"/>
                </a:cubicBezTo>
                <a:cubicBezTo>
                  <a:pt x="58846" y="13040"/>
                  <a:pt x="58725" y="13192"/>
                  <a:pt x="58603" y="13161"/>
                </a:cubicBezTo>
                <a:close/>
                <a:moveTo>
                  <a:pt x="75473" y="17295"/>
                </a:moveTo>
                <a:cubicBezTo>
                  <a:pt x="75351" y="17204"/>
                  <a:pt x="75291" y="17113"/>
                  <a:pt x="75230" y="16991"/>
                </a:cubicBezTo>
                <a:cubicBezTo>
                  <a:pt x="75139" y="16809"/>
                  <a:pt x="74956" y="16718"/>
                  <a:pt x="74743" y="16718"/>
                </a:cubicBezTo>
                <a:cubicBezTo>
                  <a:pt x="74439" y="16748"/>
                  <a:pt x="74135" y="16748"/>
                  <a:pt x="73862" y="16596"/>
                </a:cubicBezTo>
                <a:cubicBezTo>
                  <a:pt x="73801" y="16535"/>
                  <a:pt x="73680" y="16566"/>
                  <a:pt x="73588" y="16566"/>
                </a:cubicBezTo>
                <a:cubicBezTo>
                  <a:pt x="73163" y="16596"/>
                  <a:pt x="72707" y="16627"/>
                  <a:pt x="72281" y="16718"/>
                </a:cubicBezTo>
                <a:cubicBezTo>
                  <a:pt x="72038" y="16748"/>
                  <a:pt x="71765" y="16839"/>
                  <a:pt x="71613" y="16535"/>
                </a:cubicBezTo>
                <a:cubicBezTo>
                  <a:pt x="71552" y="16414"/>
                  <a:pt x="71400" y="16414"/>
                  <a:pt x="71248" y="16383"/>
                </a:cubicBezTo>
                <a:cubicBezTo>
                  <a:pt x="70883" y="16262"/>
                  <a:pt x="70549" y="16049"/>
                  <a:pt x="70427" y="15623"/>
                </a:cubicBezTo>
                <a:cubicBezTo>
                  <a:pt x="70397" y="15441"/>
                  <a:pt x="70245" y="15380"/>
                  <a:pt x="70093" y="15350"/>
                </a:cubicBezTo>
                <a:cubicBezTo>
                  <a:pt x="69971" y="15319"/>
                  <a:pt x="69971" y="15319"/>
                  <a:pt x="70093" y="15259"/>
                </a:cubicBezTo>
                <a:cubicBezTo>
                  <a:pt x="70184" y="15198"/>
                  <a:pt x="70275" y="15107"/>
                  <a:pt x="70366" y="15016"/>
                </a:cubicBezTo>
                <a:cubicBezTo>
                  <a:pt x="70366" y="15016"/>
                  <a:pt x="70366" y="15016"/>
                  <a:pt x="70366" y="15016"/>
                </a:cubicBezTo>
                <a:lnTo>
                  <a:pt x="70336" y="15016"/>
                </a:lnTo>
                <a:lnTo>
                  <a:pt x="70397" y="15016"/>
                </a:lnTo>
                <a:cubicBezTo>
                  <a:pt x="70366" y="15016"/>
                  <a:pt x="70366" y="15016"/>
                  <a:pt x="70366" y="15016"/>
                </a:cubicBezTo>
                <a:cubicBezTo>
                  <a:pt x="70549" y="15046"/>
                  <a:pt x="70762" y="15107"/>
                  <a:pt x="70944" y="15046"/>
                </a:cubicBezTo>
                <a:cubicBezTo>
                  <a:pt x="71035" y="15046"/>
                  <a:pt x="71096" y="14864"/>
                  <a:pt x="71066" y="14833"/>
                </a:cubicBezTo>
                <a:cubicBezTo>
                  <a:pt x="71035" y="14772"/>
                  <a:pt x="71005" y="14712"/>
                  <a:pt x="70944" y="14651"/>
                </a:cubicBezTo>
                <a:cubicBezTo>
                  <a:pt x="70762" y="14499"/>
                  <a:pt x="70701" y="14347"/>
                  <a:pt x="70731" y="14073"/>
                </a:cubicBezTo>
                <a:cubicBezTo>
                  <a:pt x="70762" y="13921"/>
                  <a:pt x="70549" y="13709"/>
                  <a:pt x="70366" y="13678"/>
                </a:cubicBezTo>
                <a:cubicBezTo>
                  <a:pt x="70214" y="13678"/>
                  <a:pt x="70032" y="13678"/>
                  <a:pt x="69880" y="13648"/>
                </a:cubicBezTo>
                <a:cubicBezTo>
                  <a:pt x="69759" y="13648"/>
                  <a:pt x="69607" y="13587"/>
                  <a:pt x="69576" y="13465"/>
                </a:cubicBezTo>
                <a:cubicBezTo>
                  <a:pt x="69546" y="13344"/>
                  <a:pt x="69515" y="13222"/>
                  <a:pt x="69455" y="13101"/>
                </a:cubicBezTo>
                <a:cubicBezTo>
                  <a:pt x="69424" y="13009"/>
                  <a:pt x="69394" y="12888"/>
                  <a:pt x="69333" y="12857"/>
                </a:cubicBezTo>
                <a:cubicBezTo>
                  <a:pt x="69059" y="12645"/>
                  <a:pt x="68877" y="12402"/>
                  <a:pt x="68543" y="12280"/>
                </a:cubicBezTo>
                <a:cubicBezTo>
                  <a:pt x="68269" y="12158"/>
                  <a:pt x="68026" y="12189"/>
                  <a:pt x="67783" y="12371"/>
                </a:cubicBezTo>
                <a:cubicBezTo>
                  <a:pt x="67661" y="12462"/>
                  <a:pt x="67540" y="12645"/>
                  <a:pt x="67600" y="12766"/>
                </a:cubicBezTo>
                <a:cubicBezTo>
                  <a:pt x="67722" y="13131"/>
                  <a:pt x="67813" y="13496"/>
                  <a:pt x="67844" y="13891"/>
                </a:cubicBezTo>
                <a:cubicBezTo>
                  <a:pt x="67844" y="13921"/>
                  <a:pt x="67904" y="13982"/>
                  <a:pt x="67965" y="14012"/>
                </a:cubicBezTo>
                <a:cubicBezTo>
                  <a:pt x="68239" y="14134"/>
                  <a:pt x="68512" y="14225"/>
                  <a:pt x="68786" y="14316"/>
                </a:cubicBezTo>
                <a:cubicBezTo>
                  <a:pt x="69059" y="14408"/>
                  <a:pt x="69059" y="14438"/>
                  <a:pt x="69059" y="14651"/>
                </a:cubicBezTo>
                <a:cubicBezTo>
                  <a:pt x="69059" y="14833"/>
                  <a:pt x="69059" y="15016"/>
                  <a:pt x="69059" y="15198"/>
                </a:cubicBezTo>
                <a:cubicBezTo>
                  <a:pt x="69059" y="15441"/>
                  <a:pt x="68999" y="15654"/>
                  <a:pt x="68786" y="15775"/>
                </a:cubicBezTo>
                <a:cubicBezTo>
                  <a:pt x="68603" y="15897"/>
                  <a:pt x="68482" y="16049"/>
                  <a:pt x="68391" y="16201"/>
                </a:cubicBezTo>
                <a:cubicBezTo>
                  <a:pt x="68087" y="16596"/>
                  <a:pt x="68056" y="17022"/>
                  <a:pt x="68087" y="17478"/>
                </a:cubicBezTo>
                <a:cubicBezTo>
                  <a:pt x="68117" y="17751"/>
                  <a:pt x="68512" y="17751"/>
                  <a:pt x="68664" y="17964"/>
                </a:cubicBezTo>
                <a:cubicBezTo>
                  <a:pt x="68664" y="17994"/>
                  <a:pt x="68695" y="17994"/>
                  <a:pt x="68725" y="18025"/>
                </a:cubicBezTo>
                <a:cubicBezTo>
                  <a:pt x="68938" y="18207"/>
                  <a:pt x="69211" y="18237"/>
                  <a:pt x="69455" y="18085"/>
                </a:cubicBezTo>
                <a:cubicBezTo>
                  <a:pt x="69515" y="18055"/>
                  <a:pt x="69576" y="18025"/>
                  <a:pt x="69637" y="18025"/>
                </a:cubicBezTo>
                <a:cubicBezTo>
                  <a:pt x="69728" y="17994"/>
                  <a:pt x="69759" y="18055"/>
                  <a:pt x="69728" y="18116"/>
                </a:cubicBezTo>
                <a:cubicBezTo>
                  <a:pt x="69728" y="18207"/>
                  <a:pt x="69667" y="18329"/>
                  <a:pt x="69698" y="18389"/>
                </a:cubicBezTo>
                <a:cubicBezTo>
                  <a:pt x="69728" y="18511"/>
                  <a:pt x="69850" y="18602"/>
                  <a:pt x="69971" y="18633"/>
                </a:cubicBezTo>
                <a:cubicBezTo>
                  <a:pt x="70306" y="18724"/>
                  <a:pt x="70610" y="18815"/>
                  <a:pt x="70944" y="18815"/>
                </a:cubicBezTo>
                <a:cubicBezTo>
                  <a:pt x="71582" y="18815"/>
                  <a:pt x="72160" y="19149"/>
                  <a:pt x="72828" y="19119"/>
                </a:cubicBezTo>
                <a:cubicBezTo>
                  <a:pt x="72920" y="19119"/>
                  <a:pt x="73041" y="19210"/>
                  <a:pt x="73163" y="19271"/>
                </a:cubicBezTo>
                <a:cubicBezTo>
                  <a:pt x="73406" y="19393"/>
                  <a:pt x="73649" y="19484"/>
                  <a:pt x="73923" y="19423"/>
                </a:cubicBezTo>
                <a:cubicBezTo>
                  <a:pt x="74135" y="19393"/>
                  <a:pt x="74318" y="19423"/>
                  <a:pt x="74531" y="19393"/>
                </a:cubicBezTo>
                <a:cubicBezTo>
                  <a:pt x="74622" y="19393"/>
                  <a:pt x="74713" y="19362"/>
                  <a:pt x="74804" y="19301"/>
                </a:cubicBezTo>
                <a:cubicBezTo>
                  <a:pt x="74956" y="19149"/>
                  <a:pt x="75139" y="18997"/>
                  <a:pt x="75351" y="18906"/>
                </a:cubicBezTo>
                <a:cubicBezTo>
                  <a:pt x="75503" y="18845"/>
                  <a:pt x="75534" y="18724"/>
                  <a:pt x="75534" y="18602"/>
                </a:cubicBezTo>
                <a:cubicBezTo>
                  <a:pt x="75503" y="18450"/>
                  <a:pt x="75564" y="18359"/>
                  <a:pt x="75625" y="18268"/>
                </a:cubicBezTo>
                <a:cubicBezTo>
                  <a:pt x="75898" y="17873"/>
                  <a:pt x="75838" y="17569"/>
                  <a:pt x="75473" y="17295"/>
                </a:cubicBezTo>
                <a:close/>
                <a:moveTo>
                  <a:pt x="120732" y="19332"/>
                </a:moveTo>
                <a:lnTo>
                  <a:pt x="120763" y="19362"/>
                </a:lnTo>
                <a:lnTo>
                  <a:pt x="120702" y="19362"/>
                </a:lnTo>
                <a:lnTo>
                  <a:pt x="120702" y="19271"/>
                </a:lnTo>
                <a:close/>
                <a:moveTo>
                  <a:pt x="120945" y="22310"/>
                </a:moveTo>
                <a:lnTo>
                  <a:pt x="120884" y="22280"/>
                </a:lnTo>
                <a:lnTo>
                  <a:pt x="120975" y="22250"/>
                </a:lnTo>
                <a:close/>
                <a:moveTo>
                  <a:pt x="118483" y="19696"/>
                </a:moveTo>
                <a:cubicBezTo>
                  <a:pt x="118483" y="19605"/>
                  <a:pt x="118392" y="19544"/>
                  <a:pt x="118331" y="19484"/>
                </a:cubicBezTo>
                <a:cubicBezTo>
                  <a:pt x="118027" y="19210"/>
                  <a:pt x="117936" y="18906"/>
                  <a:pt x="118118" y="18541"/>
                </a:cubicBezTo>
                <a:cubicBezTo>
                  <a:pt x="118148" y="18450"/>
                  <a:pt x="118179" y="18359"/>
                  <a:pt x="118209" y="18268"/>
                </a:cubicBezTo>
                <a:cubicBezTo>
                  <a:pt x="118270" y="18116"/>
                  <a:pt x="118361" y="18025"/>
                  <a:pt x="118574" y="17994"/>
                </a:cubicBezTo>
                <a:cubicBezTo>
                  <a:pt x="118817" y="17964"/>
                  <a:pt x="119091" y="17903"/>
                  <a:pt x="119334" y="17812"/>
                </a:cubicBezTo>
                <a:cubicBezTo>
                  <a:pt x="119547" y="17751"/>
                  <a:pt x="119668" y="17842"/>
                  <a:pt x="119729" y="18116"/>
                </a:cubicBezTo>
                <a:cubicBezTo>
                  <a:pt x="119759" y="18116"/>
                  <a:pt x="119759" y="18146"/>
                  <a:pt x="119759" y="18177"/>
                </a:cubicBezTo>
                <a:cubicBezTo>
                  <a:pt x="119729" y="18177"/>
                  <a:pt x="119729" y="18177"/>
                  <a:pt x="119729" y="18177"/>
                </a:cubicBezTo>
                <a:cubicBezTo>
                  <a:pt x="119729" y="18177"/>
                  <a:pt x="119729" y="18207"/>
                  <a:pt x="119729" y="18207"/>
                </a:cubicBezTo>
                <a:cubicBezTo>
                  <a:pt x="119668" y="18207"/>
                  <a:pt x="119638" y="18237"/>
                  <a:pt x="119577" y="18237"/>
                </a:cubicBezTo>
                <a:cubicBezTo>
                  <a:pt x="119486" y="18268"/>
                  <a:pt x="119455" y="18298"/>
                  <a:pt x="119516" y="18359"/>
                </a:cubicBezTo>
                <a:cubicBezTo>
                  <a:pt x="119547" y="18389"/>
                  <a:pt x="119547" y="18420"/>
                  <a:pt x="119577" y="18420"/>
                </a:cubicBezTo>
                <a:cubicBezTo>
                  <a:pt x="119668" y="18450"/>
                  <a:pt x="119699" y="18420"/>
                  <a:pt x="119729" y="18359"/>
                </a:cubicBezTo>
                <a:cubicBezTo>
                  <a:pt x="119729" y="18298"/>
                  <a:pt x="119729" y="18268"/>
                  <a:pt x="119729" y="18207"/>
                </a:cubicBezTo>
                <a:cubicBezTo>
                  <a:pt x="119729" y="18207"/>
                  <a:pt x="119759" y="18207"/>
                  <a:pt x="119759" y="18207"/>
                </a:cubicBezTo>
                <a:cubicBezTo>
                  <a:pt x="119759" y="18177"/>
                  <a:pt x="119759" y="18177"/>
                  <a:pt x="119759" y="18177"/>
                </a:cubicBezTo>
                <a:cubicBezTo>
                  <a:pt x="119972" y="18085"/>
                  <a:pt x="120185" y="18025"/>
                  <a:pt x="120398" y="18146"/>
                </a:cubicBezTo>
                <a:cubicBezTo>
                  <a:pt x="120459" y="18177"/>
                  <a:pt x="120519" y="18177"/>
                  <a:pt x="120550" y="18177"/>
                </a:cubicBezTo>
                <a:cubicBezTo>
                  <a:pt x="120550" y="18177"/>
                  <a:pt x="120550" y="18177"/>
                  <a:pt x="120550" y="18177"/>
                </a:cubicBezTo>
                <a:cubicBezTo>
                  <a:pt x="120580" y="18207"/>
                  <a:pt x="120580" y="18207"/>
                  <a:pt x="120580" y="18207"/>
                </a:cubicBezTo>
                <a:cubicBezTo>
                  <a:pt x="120580" y="18359"/>
                  <a:pt x="120580" y="18481"/>
                  <a:pt x="120580" y="18602"/>
                </a:cubicBezTo>
                <a:cubicBezTo>
                  <a:pt x="120580" y="18693"/>
                  <a:pt x="120641" y="18724"/>
                  <a:pt x="120671" y="18693"/>
                </a:cubicBezTo>
                <a:cubicBezTo>
                  <a:pt x="120702" y="18663"/>
                  <a:pt x="120702" y="18633"/>
                  <a:pt x="120702" y="18602"/>
                </a:cubicBezTo>
                <a:cubicBezTo>
                  <a:pt x="120702" y="18450"/>
                  <a:pt x="120671" y="18329"/>
                  <a:pt x="120580" y="18207"/>
                </a:cubicBezTo>
                <a:cubicBezTo>
                  <a:pt x="120580" y="18207"/>
                  <a:pt x="120580" y="18177"/>
                  <a:pt x="120580" y="18177"/>
                </a:cubicBezTo>
                <a:cubicBezTo>
                  <a:pt x="120580" y="18177"/>
                  <a:pt x="120580" y="18177"/>
                  <a:pt x="120550" y="18177"/>
                </a:cubicBezTo>
                <a:cubicBezTo>
                  <a:pt x="120611" y="17964"/>
                  <a:pt x="120671" y="17751"/>
                  <a:pt x="120702" y="17538"/>
                </a:cubicBezTo>
                <a:cubicBezTo>
                  <a:pt x="120763" y="17386"/>
                  <a:pt x="120884" y="17326"/>
                  <a:pt x="121006" y="17386"/>
                </a:cubicBezTo>
                <a:cubicBezTo>
                  <a:pt x="121127" y="17447"/>
                  <a:pt x="121249" y="17538"/>
                  <a:pt x="121370" y="17569"/>
                </a:cubicBezTo>
                <a:cubicBezTo>
                  <a:pt x="121583" y="17630"/>
                  <a:pt x="121705" y="17751"/>
                  <a:pt x="121796" y="17934"/>
                </a:cubicBezTo>
                <a:cubicBezTo>
                  <a:pt x="121857" y="17994"/>
                  <a:pt x="121918" y="18085"/>
                  <a:pt x="121978" y="18146"/>
                </a:cubicBezTo>
                <a:cubicBezTo>
                  <a:pt x="122252" y="18268"/>
                  <a:pt x="122343" y="18511"/>
                  <a:pt x="122434" y="18754"/>
                </a:cubicBezTo>
                <a:cubicBezTo>
                  <a:pt x="122495" y="19028"/>
                  <a:pt x="122708" y="19149"/>
                  <a:pt x="122981" y="19241"/>
                </a:cubicBezTo>
                <a:cubicBezTo>
                  <a:pt x="123103" y="19301"/>
                  <a:pt x="123225" y="19301"/>
                  <a:pt x="123346" y="19332"/>
                </a:cubicBezTo>
                <a:cubicBezTo>
                  <a:pt x="123407" y="19332"/>
                  <a:pt x="123498" y="19393"/>
                  <a:pt x="123498" y="19423"/>
                </a:cubicBezTo>
                <a:cubicBezTo>
                  <a:pt x="123559" y="19727"/>
                  <a:pt x="123832" y="19818"/>
                  <a:pt x="123954" y="20031"/>
                </a:cubicBezTo>
                <a:cubicBezTo>
                  <a:pt x="124076" y="20244"/>
                  <a:pt x="124258" y="20274"/>
                  <a:pt x="124440" y="20335"/>
                </a:cubicBezTo>
                <a:cubicBezTo>
                  <a:pt x="124623" y="20396"/>
                  <a:pt x="124684" y="20517"/>
                  <a:pt x="124623" y="20700"/>
                </a:cubicBezTo>
                <a:cubicBezTo>
                  <a:pt x="124623" y="20791"/>
                  <a:pt x="124592" y="20882"/>
                  <a:pt x="124562" y="20973"/>
                </a:cubicBezTo>
                <a:cubicBezTo>
                  <a:pt x="124532" y="21125"/>
                  <a:pt x="124532" y="21155"/>
                  <a:pt x="124714" y="21095"/>
                </a:cubicBezTo>
                <a:cubicBezTo>
                  <a:pt x="125079" y="21034"/>
                  <a:pt x="125200" y="21064"/>
                  <a:pt x="125200" y="21338"/>
                </a:cubicBezTo>
                <a:cubicBezTo>
                  <a:pt x="125200" y="21672"/>
                  <a:pt x="125352" y="21824"/>
                  <a:pt x="125687" y="21824"/>
                </a:cubicBezTo>
                <a:cubicBezTo>
                  <a:pt x="125747" y="21824"/>
                  <a:pt x="125808" y="21824"/>
                  <a:pt x="125869" y="21885"/>
                </a:cubicBezTo>
                <a:cubicBezTo>
                  <a:pt x="125899" y="21915"/>
                  <a:pt x="125960" y="21976"/>
                  <a:pt x="125960" y="22007"/>
                </a:cubicBezTo>
                <a:cubicBezTo>
                  <a:pt x="125869" y="22462"/>
                  <a:pt x="125656" y="22858"/>
                  <a:pt x="125261" y="23131"/>
                </a:cubicBezTo>
                <a:cubicBezTo>
                  <a:pt x="125139" y="23222"/>
                  <a:pt x="125018" y="23192"/>
                  <a:pt x="124988" y="23040"/>
                </a:cubicBezTo>
                <a:cubicBezTo>
                  <a:pt x="124957" y="23010"/>
                  <a:pt x="124957" y="22979"/>
                  <a:pt x="124957" y="22949"/>
                </a:cubicBezTo>
                <a:cubicBezTo>
                  <a:pt x="124896" y="22736"/>
                  <a:pt x="124866" y="22706"/>
                  <a:pt x="124714" y="22797"/>
                </a:cubicBezTo>
                <a:cubicBezTo>
                  <a:pt x="124562" y="22858"/>
                  <a:pt x="124410" y="22918"/>
                  <a:pt x="124258" y="22949"/>
                </a:cubicBezTo>
                <a:cubicBezTo>
                  <a:pt x="124136" y="22979"/>
                  <a:pt x="123984" y="22827"/>
                  <a:pt x="124015" y="22736"/>
                </a:cubicBezTo>
                <a:cubicBezTo>
                  <a:pt x="124045" y="22584"/>
                  <a:pt x="124106" y="22432"/>
                  <a:pt x="124136" y="22280"/>
                </a:cubicBezTo>
                <a:cubicBezTo>
                  <a:pt x="124167" y="22098"/>
                  <a:pt x="124136" y="21976"/>
                  <a:pt x="124076" y="21824"/>
                </a:cubicBezTo>
                <a:cubicBezTo>
                  <a:pt x="123893" y="21490"/>
                  <a:pt x="123832" y="21095"/>
                  <a:pt x="123620" y="20791"/>
                </a:cubicBezTo>
                <a:cubicBezTo>
                  <a:pt x="123559" y="20700"/>
                  <a:pt x="123620" y="20548"/>
                  <a:pt x="123620" y="20426"/>
                </a:cubicBezTo>
                <a:cubicBezTo>
                  <a:pt x="123620" y="20335"/>
                  <a:pt x="123529" y="20335"/>
                  <a:pt x="123437" y="20365"/>
                </a:cubicBezTo>
                <a:cubicBezTo>
                  <a:pt x="123194" y="20426"/>
                  <a:pt x="123073" y="20608"/>
                  <a:pt x="123012" y="20851"/>
                </a:cubicBezTo>
                <a:cubicBezTo>
                  <a:pt x="122981" y="20882"/>
                  <a:pt x="122981" y="20973"/>
                  <a:pt x="122981" y="21034"/>
                </a:cubicBezTo>
                <a:cubicBezTo>
                  <a:pt x="123042" y="21551"/>
                  <a:pt x="122738" y="22007"/>
                  <a:pt x="122738" y="22523"/>
                </a:cubicBezTo>
                <a:cubicBezTo>
                  <a:pt x="122738" y="22614"/>
                  <a:pt x="122677" y="22766"/>
                  <a:pt x="122586" y="22858"/>
                </a:cubicBezTo>
                <a:cubicBezTo>
                  <a:pt x="122465" y="23040"/>
                  <a:pt x="122373" y="23253"/>
                  <a:pt x="122373" y="23466"/>
                </a:cubicBezTo>
                <a:cubicBezTo>
                  <a:pt x="122373" y="23891"/>
                  <a:pt x="122191" y="24286"/>
                  <a:pt x="122221" y="24681"/>
                </a:cubicBezTo>
                <a:cubicBezTo>
                  <a:pt x="122221" y="24742"/>
                  <a:pt x="122161" y="24803"/>
                  <a:pt x="122130" y="24864"/>
                </a:cubicBezTo>
                <a:cubicBezTo>
                  <a:pt x="122070" y="24955"/>
                  <a:pt x="121857" y="24985"/>
                  <a:pt x="121766" y="24924"/>
                </a:cubicBezTo>
                <a:cubicBezTo>
                  <a:pt x="121583" y="24742"/>
                  <a:pt x="121431" y="24560"/>
                  <a:pt x="121340" y="24286"/>
                </a:cubicBezTo>
                <a:cubicBezTo>
                  <a:pt x="121340" y="24256"/>
                  <a:pt x="121370" y="24195"/>
                  <a:pt x="121370" y="24134"/>
                </a:cubicBezTo>
                <a:cubicBezTo>
                  <a:pt x="121370" y="24134"/>
                  <a:pt x="121370" y="24134"/>
                  <a:pt x="121370" y="24134"/>
                </a:cubicBezTo>
                <a:lnTo>
                  <a:pt x="121401" y="24073"/>
                </a:lnTo>
                <a:lnTo>
                  <a:pt x="121370" y="24104"/>
                </a:lnTo>
                <a:cubicBezTo>
                  <a:pt x="121370" y="24134"/>
                  <a:pt x="121370" y="24134"/>
                  <a:pt x="121370" y="24134"/>
                </a:cubicBezTo>
                <a:cubicBezTo>
                  <a:pt x="120854" y="23982"/>
                  <a:pt x="120489" y="23617"/>
                  <a:pt x="120215" y="23192"/>
                </a:cubicBezTo>
                <a:cubicBezTo>
                  <a:pt x="120124" y="23040"/>
                  <a:pt x="120124" y="22888"/>
                  <a:pt x="120215" y="22736"/>
                </a:cubicBezTo>
                <a:cubicBezTo>
                  <a:pt x="120276" y="22614"/>
                  <a:pt x="120398" y="22614"/>
                  <a:pt x="120519" y="22584"/>
                </a:cubicBezTo>
                <a:cubicBezTo>
                  <a:pt x="120519" y="22584"/>
                  <a:pt x="120519" y="22584"/>
                  <a:pt x="120519" y="22584"/>
                </a:cubicBezTo>
                <a:cubicBezTo>
                  <a:pt x="120550" y="22584"/>
                  <a:pt x="120550" y="22584"/>
                  <a:pt x="120580" y="22584"/>
                </a:cubicBezTo>
                <a:cubicBezTo>
                  <a:pt x="120611" y="22645"/>
                  <a:pt x="120702" y="22706"/>
                  <a:pt x="120793" y="22706"/>
                </a:cubicBezTo>
                <a:cubicBezTo>
                  <a:pt x="120823" y="22706"/>
                  <a:pt x="120854" y="22706"/>
                  <a:pt x="120884" y="22706"/>
                </a:cubicBezTo>
                <a:cubicBezTo>
                  <a:pt x="120945" y="22645"/>
                  <a:pt x="120914" y="22614"/>
                  <a:pt x="120793" y="22584"/>
                </a:cubicBezTo>
                <a:cubicBezTo>
                  <a:pt x="120732" y="22584"/>
                  <a:pt x="120641" y="22584"/>
                  <a:pt x="120580" y="22584"/>
                </a:cubicBezTo>
                <a:cubicBezTo>
                  <a:pt x="120550" y="22584"/>
                  <a:pt x="120550" y="22584"/>
                  <a:pt x="120550" y="22554"/>
                </a:cubicBezTo>
                <a:cubicBezTo>
                  <a:pt x="120550" y="22584"/>
                  <a:pt x="120519" y="22584"/>
                  <a:pt x="120519" y="22584"/>
                </a:cubicBezTo>
                <a:cubicBezTo>
                  <a:pt x="120459" y="22402"/>
                  <a:pt x="120276" y="22402"/>
                  <a:pt x="120155" y="22371"/>
                </a:cubicBezTo>
                <a:cubicBezTo>
                  <a:pt x="120003" y="22341"/>
                  <a:pt x="119942" y="22250"/>
                  <a:pt x="119911" y="22128"/>
                </a:cubicBezTo>
                <a:cubicBezTo>
                  <a:pt x="119911" y="21946"/>
                  <a:pt x="119911" y="21794"/>
                  <a:pt x="119911" y="21611"/>
                </a:cubicBezTo>
                <a:cubicBezTo>
                  <a:pt x="119942" y="21611"/>
                  <a:pt x="119942" y="21611"/>
                  <a:pt x="119942" y="21611"/>
                </a:cubicBezTo>
                <a:cubicBezTo>
                  <a:pt x="119942" y="21611"/>
                  <a:pt x="119942" y="21611"/>
                  <a:pt x="119972" y="21611"/>
                </a:cubicBezTo>
                <a:cubicBezTo>
                  <a:pt x="120215" y="21642"/>
                  <a:pt x="120459" y="21611"/>
                  <a:pt x="120641" y="21429"/>
                </a:cubicBezTo>
                <a:cubicBezTo>
                  <a:pt x="120823" y="21247"/>
                  <a:pt x="121006" y="21064"/>
                  <a:pt x="121249" y="20943"/>
                </a:cubicBezTo>
                <a:cubicBezTo>
                  <a:pt x="121249" y="20943"/>
                  <a:pt x="121249" y="20912"/>
                  <a:pt x="121249" y="20882"/>
                </a:cubicBezTo>
                <a:cubicBezTo>
                  <a:pt x="121218" y="20851"/>
                  <a:pt x="121188" y="20821"/>
                  <a:pt x="121158" y="20821"/>
                </a:cubicBezTo>
                <a:cubicBezTo>
                  <a:pt x="120945" y="20882"/>
                  <a:pt x="120763" y="20912"/>
                  <a:pt x="120671" y="20669"/>
                </a:cubicBezTo>
                <a:cubicBezTo>
                  <a:pt x="120641" y="20608"/>
                  <a:pt x="120580" y="20578"/>
                  <a:pt x="120519" y="20608"/>
                </a:cubicBezTo>
                <a:cubicBezTo>
                  <a:pt x="120459" y="20639"/>
                  <a:pt x="120428" y="20700"/>
                  <a:pt x="120428" y="20760"/>
                </a:cubicBezTo>
                <a:cubicBezTo>
                  <a:pt x="120428" y="20912"/>
                  <a:pt x="120428" y="21064"/>
                  <a:pt x="120307" y="21186"/>
                </a:cubicBezTo>
                <a:cubicBezTo>
                  <a:pt x="120185" y="21338"/>
                  <a:pt x="120094" y="21459"/>
                  <a:pt x="119972" y="21611"/>
                </a:cubicBezTo>
                <a:cubicBezTo>
                  <a:pt x="119942" y="21611"/>
                  <a:pt x="119942" y="21611"/>
                  <a:pt x="119911" y="21581"/>
                </a:cubicBezTo>
                <a:lnTo>
                  <a:pt x="119911" y="21611"/>
                </a:lnTo>
                <a:cubicBezTo>
                  <a:pt x="119577" y="21459"/>
                  <a:pt x="119395" y="21155"/>
                  <a:pt x="119152" y="20912"/>
                </a:cubicBezTo>
                <a:cubicBezTo>
                  <a:pt x="119091" y="20700"/>
                  <a:pt x="118908" y="20548"/>
                  <a:pt x="118787" y="20396"/>
                </a:cubicBezTo>
                <a:cubicBezTo>
                  <a:pt x="118635" y="20183"/>
                  <a:pt x="118452" y="19970"/>
                  <a:pt x="118483" y="19696"/>
                </a:cubicBezTo>
                <a:close/>
                <a:moveTo>
                  <a:pt x="118209" y="48815"/>
                </a:moveTo>
                <a:cubicBezTo>
                  <a:pt x="118027" y="48633"/>
                  <a:pt x="118118" y="48481"/>
                  <a:pt x="118422" y="48481"/>
                </a:cubicBezTo>
                <a:cubicBezTo>
                  <a:pt x="118483" y="48481"/>
                  <a:pt x="118544" y="48481"/>
                  <a:pt x="118574" y="48420"/>
                </a:cubicBezTo>
                <a:cubicBezTo>
                  <a:pt x="118726" y="48147"/>
                  <a:pt x="118908" y="47873"/>
                  <a:pt x="119060" y="47600"/>
                </a:cubicBezTo>
                <a:cubicBezTo>
                  <a:pt x="119121" y="47478"/>
                  <a:pt x="119212" y="47387"/>
                  <a:pt x="119364" y="47387"/>
                </a:cubicBezTo>
                <a:cubicBezTo>
                  <a:pt x="119638" y="47356"/>
                  <a:pt x="119911" y="47326"/>
                  <a:pt x="120155" y="47326"/>
                </a:cubicBezTo>
                <a:cubicBezTo>
                  <a:pt x="120276" y="47326"/>
                  <a:pt x="120367" y="47417"/>
                  <a:pt x="120367" y="47478"/>
                </a:cubicBezTo>
                <a:cubicBezTo>
                  <a:pt x="120367" y="47539"/>
                  <a:pt x="120398" y="47630"/>
                  <a:pt x="120367" y="47660"/>
                </a:cubicBezTo>
                <a:cubicBezTo>
                  <a:pt x="120246" y="47812"/>
                  <a:pt x="120124" y="47964"/>
                  <a:pt x="120003" y="48116"/>
                </a:cubicBezTo>
                <a:cubicBezTo>
                  <a:pt x="119972" y="48116"/>
                  <a:pt x="119942" y="48177"/>
                  <a:pt x="119972" y="48177"/>
                </a:cubicBezTo>
                <a:cubicBezTo>
                  <a:pt x="120003" y="48238"/>
                  <a:pt x="120063" y="48299"/>
                  <a:pt x="120094" y="48299"/>
                </a:cubicBezTo>
                <a:cubicBezTo>
                  <a:pt x="120337" y="48299"/>
                  <a:pt x="120580" y="48299"/>
                  <a:pt x="120793" y="48299"/>
                </a:cubicBezTo>
                <a:cubicBezTo>
                  <a:pt x="120854" y="48299"/>
                  <a:pt x="120914" y="48329"/>
                  <a:pt x="121006" y="48329"/>
                </a:cubicBezTo>
                <a:cubicBezTo>
                  <a:pt x="121158" y="48359"/>
                  <a:pt x="121279" y="48542"/>
                  <a:pt x="121249" y="48694"/>
                </a:cubicBezTo>
                <a:cubicBezTo>
                  <a:pt x="121158" y="48998"/>
                  <a:pt x="121066" y="49271"/>
                  <a:pt x="120854" y="49545"/>
                </a:cubicBezTo>
                <a:cubicBezTo>
                  <a:pt x="120793" y="49666"/>
                  <a:pt x="120732" y="49849"/>
                  <a:pt x="120671" y="49970"/>
                </a:cubicBezTo>
                <a:cubicBezTo>
                  <a:pt x="120641" y="50062"/>
                  <a:pt x="120671" y="50092"/>
                  <a:pt x="120732" y="50122"/>
                </a:cubicBezTo>
                <a:cubicBezTo>
                  <a:pt x="121218" y="50274"/>
                  <a:pt x="121522" y="50609"/>
                  <a:pt x="121644" y="51065"/>
                </a:cubicBezTo>
                <a:cubicBezTo>
                  <a:pt x="121735" y="51399"/>
                  <a:pt x="121918" y="51642"/>
                  <a:pt x="122252" y="51794"/>
                </a:cubicBezTo>
                <a:cubicBezTo>
                  <a:pt x="122404" y="51885"/>
                  <a:pt x="122525" y="52068"/>
                  <a:pt x="122586" y="52250"/>
                </a:cubicBezTo>
                <a:cubicBezTo>
                  <a:pt x="122708" y="52554"/>
                  <a:pt x="122829" y="52828"/>
                  <a:pt x="123012" y="53101"/>
                </a:cubicBezTo>
                <a:cubicBezTo>
                  <a:pt x="123042" y="53162"/>
                  <a:pt x="123042" y="53284"/>
                  <a:pt x="123042" y="53375"/>
                </a:cubicBezTo>
                <a:cubicBezTo>
                  <a:pt x="123042" y="53375"/>
                  <a:pt x="123042" y="53375"/>
                  <a:pt x="123042" y="53375"/>
                </a:cubicBezTo>
                <a:lnTo>
                  <a:pt x="123012" y="53405"/>
                </a:lnTo>
                <a:lnTo>
                  <a:pt x="123042" y="53375"/>
                </a:lnTo>
                <a:cubicBezTo>
                  <a:pt x="123042" y="53375"/>
                  <a:pt x="123042" y="53375"/>
                  <a:pt x="123042" y="53375"/>
                </a:cubicBezTo>
                <a:cubicBezTo>
                  <a:pt x="123225" y="53375"/>
                  <a:pt x="123377" y="53375"/>
                  <a:pt x="123529" y="53375"/>
                </a:cubicBezTo>
                <a:cubicBezTo>
                  <a:pt x="124015" y="53436"/>
                  <a:pt x="124258" y="53891"/>
                  <a:pt x="124045" y="54317"/>
                </a:cubicBezTo>
                <a:cubicBezTo>
                  <a:pt x="123954" y="54499"/>
                  <a:pt x="123802" y="54682"/>
                  <a:pt x="123650" y="54864"/>
                </a:cubicBezTo>
                <a:cubicBezTo>
                  <a:pt x="123620" y="54925"/>
                  <a:pt x="123620" y="55016"/>
                  <a:pt x="123741" y="55077"/>
                </a:cubicBezTo>
                <a:cubicBezTo>
                  <a:pt x="123802" y="55107"/>
                  <a:pt x="123863" y="55138"/>
                  <a:pt x="123924" y="55168"/>
                </a:cubicBezTo>
                <a:cubicBezTo>
                  <a:pt x="123984" y="55229"/>
                  <a:pt x="123984" y="55381"/>
                  <a:pt x="123954" y="55442"/>
                </a:cubicBezTo>
                <a:cubicBezTo>
                  <a:pt x="123680" y="55715"/>
                  <a:pt x="123377" y="55867"/>
                  <a:pt x="122981" y="55898"/>
                </a:cubicBezTo>
                <a:cubicBezTo>
                  <a:pt x="122586" y="55898"/>
                  <a:pt x="122221" y="55958"/>
                  <a:pt x="121826" y="56050"/>
                </a:cubicBezTo>
                <a:cubicBezTo>
                  <a:pt x="121492" y="56110"/>
                  <a:pt x="121158" y="56141"/>
                  <a:pt x="120823" y="56110"/>
                </a:cubicBezTo>
                <a:cubicBezTo>
                  <a:pt x="120702" y="56080"/>
                  <a:pt x="120519" y="56110"/>
                  <a:pt x="120459" y="56202"/>
                </a:cubicBezTo>
                <a:cubicBezTo>
                  <a:pt x="120246" y="56475"/>
                  <a:pt x="120033" y="56536"/>
                  <a:pt x="119699" y="56475"/>
                </a:cubicBezTo>
                <a:cubicBezTo>
                  <a:pt x="119486" y="56445"/>
                  <a:pt x="119304" y="56566"/>
                  <a:pt x="119121" y="56657"/>
                </a:cubicBezTo>
                <a:cubicBezTo>
                  <a:pt x="119060" y="56688"/>
                  <a:pt x="118939" y="56688"/>
                  <a:pt x="118848" y="56688"/>
                </a:cubicBezTo>
                <a:cubicBezTo>
                  <a:pt x="118817" y="56688"/>
                  <a:pt x="118787" y="56657"/>
                  <a:pt x="118787" y="56627"/>
                </a:cubicBezTo>
                <a:cubicBezTo>
                  <a:pt x="118756" y="56597"/>
                  <a:pt x="118756" y="56566"/>
                  <a:pt x="118756" y="56536"/>
                </a:cubicBezTo>
                <a:cubicBezTo>
                  <a:pt x="118969" y="56262"/>
                  <a:pt x="119273" y="56050"/>
                  <a:pt x="119486" y="55746"/>
                </a:cubicBezTo>
                <a:cubicBezTo>
                  <a:pt x="119638" y="55502"/>
                  <a:pt x="119911" y="55381"/>
                  <a:pt x="120246" y="55411"/>
                </a:cubicBezTo>
                <a:cubicBezTo>
                  <a:pt x="120276" y="55411"/>
                  <a:pt x="120337" y="55381"/>
                  <a:pt x="120398" y="55381"/>
                </a:cubicBezTo>
                <a:cubicBezTo>
                  <a:pt x="120367" y="55350"/>
                  <a:pt x="120337" y="55320"/>
                  <a:pt x="120307" y="55320"/>
                </a:cubicBezTo>
                <a:cubicBezTo>
                  <a:pt x="119972" y="55107"/>
                  <a:pt x="119607" y="54986"/>
                  <a:pt x="119212" y="54925"/>
                </a:cubicBezTo>
                <a:cubicBezTo>
                  <a:pt x="119152" y="54925"/>
                  <a:pt x="119091" y="54864"/>
                  <a:pt x="119091" y="54803"/>
                </a:cubicBezTo>
                <a:cubicBezTo>
                  <a:pt x="119060" y="54743"/>
                  <a:pt x="119091" y="54651"/>
                  <a:pt x="119121" y="54621"/>
                </a:cubicBezTo>
                <a:cubicBezTo>
                  <a:pt x="119182" y="54560"/>
                  <a:pt x="119273" y="54499"/>
                  <a:pt x="119334" y="54439"/>
                </a:cubicBezTo>
                <a:cubicBezTo>
                  <a:pt x="119455" y="54378"/>
                  <a:pt x="119547" y="54317"/>
                  <a:pt x="119668" y="54226"/>
                </a:cubicBezTo>
                <a:cubicBezTo>
                  <a:pt x="119729" y="54135"/>
                  <a:pt x="119790" y="53952"/>
                  <a:pt x="119699" y="53891"/>
                </a:cubicBezTo>
                <a:cubicBezTo>
                  <a:pt x="119486" y="53679"/>
                  <a:pt x="119547" y="53405"/>
                  <a:pt x="119516" y="53162"/>
                </a:cubicBezTo>
                <a:cubicBezTo>
                  <a:pt x="119516" y="53101"/>
                  <a:pt x="119547" y="53071"/>
                  <a:pt x="119638" y="53071"/>
                </a:cubicBezTo>
                <a:cubicBezTo>
                  <a:pt x="119668" y="53071"/>
                  <a:pt x="119699" y="53101"/>
                  <a:pt x="119729" y="53101"/>
                </a:cubicBezTo>
                <a:cubicBezTo>
                  <a:pt x="120307" y="53162"/>
                  <a:pt x="120398" y="53101"/>
                  <a:pt x="120489" y="52615"/>
                </a:cubicBezTo>
                <a:cubicBezTo>
                  <a:pt x="120550" y="52432"/>
                  <a:pt x="120489" y="52311"/>
                  <a:pt x="120337" y="52189"/>
                </a:cubicBezTo>
                <a:cubicBezTo>
                  <a:pt x="120276" y="52159"/>
                  <a:pt x="120215" y="52068"/>
                  <a:pt x="120185" y="51977"/>
                </a:cubicBezTo>
                <a:cubicBezTo>
                  <a:pt x="120063" y="51855"/>
                  <a:pt x="120155" y="51612"/>
                  <a:pt x="119972" y="51581"/>
                </a:cubicBezTo>
                <a:cubicBezTo>
                  <a:pt x="119820" y="51521"/>
                  <a:pt x="119668" y="51581"/>
                  <a:pt x="119486" y="51581"/>
                </a:cubicBezTo>
                <a:cubicBezTo>
                  <a:pt x="119455" y="51581"/>
                  <a:pt x="119425" y="51581"/>
                  <a:pt x="119395" y="51551"/>
                </a:cubicBezTo>
                <a:cubicBezTo>
                  <a:pt x="119212" y="51551"/>
                  <a:pt x="119091" y="51429"/>
                  <a:pt x="119121" y="51247"/>
                </a:cubicBezTo>
                <a:cubicBezTo>
                  <a:pt x="119152" y="51095"/>
                  <a:pt x="119182" y="50943"/>
                  <a:pt x="119182" y="50791"/>
                </a:cubicBezTo>
                <a:cubicBezTo>
                  <a:pt x="119212" y="50730"/>
                  <a:pt x="119152" y="50670"/>
                  <a:pt x="119152" y="50609"/>
                </a:cubicBezTo>
                <a:cubicBezTo>
                  <a:pt x="119121" y="50639"/>
                  <a:pt x="119091" y="50670"/>
                  <a:pt x="119091" y="50670"/>
                </a:cubicBezTo>
                <a:cubicBezTo>
                  <a:pt x="118817" y="50913"/>
                  <a:pt x="118787" y="50913"/>
                  <a:pt x="118665" y="50670"/>
                </a:cubicBezTo>
                <a:cubicBezTo>
                  <a:pt x="118635" y="50609"/>
                  <a:pt x="118604" y="50548"/>
                  <a:pt x="118574" y="50487"/>
                </a:cubicBezTo>
                <a:cubicBezTo>
                  <a:pt x="118544" y="50457"/>
                  <a:pt x="118513" y="50426"/>
                  <a:pt x="118452" y="50366"/>
                </a:cubicBezTo>
                <a:cubicBezTo>
                  <a:pt x="118513" y="50305"/>
                  <a:pt x="118544" y="50214"/>
                  <a:pt x="118604" y="50122"/>
                </a:cubicBezTo>
                <a:cubicBezTo>
                  <a:pt x="118665" y="50001"/>
                  <a:pt x="118696" y="49910"/>
                  <a:pt x="118544" y="49818"/>
                </a:cubicBezTo>
                <a:cubicBezTo>
                  <a:pt x="118452" y="49758"/>
                  <a:pt x="118392" y="49666"/>
                  <a:pt x="118422" y="49575"/>
                </a:cubicBezTo>
                <a:cubicBezTo>
                  <a:pt x="118513" y="49271"/>
                  <a:pt x="118452" y="49028"/>
                  <a:pt x="118209" y="48815"/>
                </a:cubicBezTo>
                <a:close/>
                <a:moveTo>
                  <a:pt x="44682" y="18602"/>
                </a:moveTo>
                <a:cubicBezTo>
                  <a:pt x="44682" y="18845"/>
                  <a:pt x="44652" y="19089"/>
                  <a:pt x="44652" y="19362"/>
                </a:cubicBezTo>
                <a:cubicBezTo>
                  <a:pt x="44652" y="19423"/>
                  <a:pt x="44773" y="19544"/>
                  <a:pt x="44864" y="19544"/>
                </a:cubicBezTo>
                <a:cubicBezTo>
                  <a:pt x="45229" y="19514"/>
                  <a:pt x="45564" y="19393"/>
                  <a:pt x="45898" y="19241"/>
                </a:cubicBezTo>
                <a:cubicBezTo>
                  <a:pt x="45867" y="19210"/>
                  <a:pt x="45867" y="19210"/>
                  <a:pt x="45867" y="19210"/>
                </a:cubicBezTo>
                <a:lnTo>
                  <a:pt x="45928" y="19180"/>
                </a:lnTo>
                <a:lnTo>
                  <a:pt x="45898" y="19241"/>
                </a:lnTo>
                <a:cubicBezTo>
                  <a:pt x="45898" y="19241"/>
                  <a:pt x="45898" y="19241"/>
                  <a:pt x="45898" y="19241"/>
                </a:cubicBezTo>
                <a:cubicBezTo>
                  <a:pt x="45989" y="19362"/>
                  <a:pt x="46111" y="19453"/>
                  <a:pt x="46263" y="19453"/>
                </a:cubicBezTo>
                <a:cubicBezTo>
                  <a:pt x="46445" y="19423"/>
                  <a:pt x="46597" y="19423"/>
                  <a:pt x="46749" y="19301"/>
                </a:cubicBezTo>
                <a:cubicBezTo>
                  <a:pt x="46840" y="19241"/>
                  <a:pt x="46931" y="19149"/>
                  <a:pt x="47023" y="19028"/>
                </a:cubicBezTo>
                <a:cubicBezTo>
                  <a:pt x="47144" y="18876"/>
                  <a:pt x="47235" y="18724"/>
                  <a:pt x="47357" y="18572"/>
                </a:cubicBezTo>
                <a:cubicBezTo>
                  <a:pt x="47539" y="18359"/>
                  <a:pt x="47722" y="18177"/>
                  <a:pt x="48086" y="18177"/>
                </a:cubicBezTo>
                <a:cubicBezTo>
                  <a:pt x="48238" y="18177"/>
                  <a:pt x="48390" y="18055"/>
                  <a:pt x="48512" y="17964"/>
                </a:cubicBezTo>
                <a:cubicBezTo>
                  <a:pt x="48664" y="17842"/>
                  <a:pt x="48785" y="17690"/>
                  <a:pt x="48937" y="17569"/>
                </a:cubicBezTo>
                <a:cubicBezTo>
                  <a:pt x="49029" y="17478"/>
                  <a:pt x="49150" y="17417"/>
                  <a:pt x="49272" y="17386"/>
                </a:cubicBezTo>
                <a:cubicBezTo>
                  <a:pt x="49637" y="17356"/>
                  <a:pt x="49971" y="17265"/>
                  <a:pt x="50305" y="17143"/>
                </a:cubicBezTo>
                <a:cubicBezTo>
                  <a:pt x="50457" y="17113"/>
                  <a:pt x="50579" y="17113"/>
                  <a:pt x="50700" y="17113"/>
                </a:cubicBezTo>
                <a:lnTo>
                  <a:pt x="50670" y="17143"/>
                </a:lnTo>
                <a:cubicBezTo>
                  <a:pt x="50670" y="17143"/>
                  <a:pt x="50700" y="17143"/>
                  <a:pt x="50700" y="17143"/>
                </a:cubicBezTo>
                <a:cubicBezTo>
                  <a:pt x="50670" y="17174"/>
                  <a:pt x="50640" y="17204"/>
                  <a:pt x="50579" y="17234"/>
                </a:cubicBezTo>
                <a:cubicBezTo>
                  <a:pt x="50153" y="17508"/>
                  <a:pt x="49697" y="17630"/>
                  <a:pt x="49211" y="17842"/>
                </a:cubicBezTo>
                <a:cubicBezTo>
                  <a:pt x="48998" y="17903"/>
                  <a:pt x="48816" y="18025"/>
                  <a:pt x="48785" y="18268"/>
                </a:cubicBezTo>
                <a:cubicBezTo>
                  <a:pt x="48755" y="18389"/>
                  <a:pt x="48664" y="18420"/>
                  <a:pt x="48573" y="18481"/>
                </a:cubicBezTo>
                <a:cubicBezTo>
                  <a:pt x="48451" y="18572"/>
                  <a:pt x="48269" y="18633"/>
                  <a:pt x="48147" y="18724"/>
                </a:cubicBezTo>
                <a:cubicBezTo>
                  <a:pt x="47965" y="18845"/>
                  <a:pt x="47752" y="18997"/>
                  <a:pt x="47752" y="19241"/>
                </a:cubicBezTo>
                <a:cubicBezTo>
                  <a:pt x="47752" y="19362"/>
                  <a:pt x="47843" y="19514"/>
                  <a:pt x="47904" y="19666"/>
                </a:cubicBezTo>
                <a:cubicBezTo>
                  <a:pt x="47904" y="19696"/>
                  <a:pt x="47934" y="19727"/>
                  <a:pt x="47934" y="19757"/>
                </a:cubicBezTo>
                <a:cubicBezTo>
                  <a:pt x="47965" y="19879"/>
                  <a:pt x="48086" y="19970"/>
                  <a:pt x="48208" y="20000"/>
                </a:cubicBezTo>
                <a:cubicBezTo>
                  <a:pt x="48512" y="20031"/>
                  <a:pt x="48816" y="20031"/>
                  <a:pt x="49120" y="20061"/>
                </a:cubicBezTo>
                <a:cubicBezTo>
                  <a:pt x="49120" y="20092"/>
                  <a:pt x="49150" y="20122"/>
                  <a:pt x="49181" y="20152"/>
                </a:cubicBezTo>
                <a:cubicBezTo>
                  <a:pt x="49181" y="20213"/>
                  <a:pt x="49150" y="20274"/>
                  <a:pt x="49059" y="20274"/>
                </a:cubicBezTo>
                <a:cubicBezTo>
                  <a:pt x="48725" y="20304"/>
                  <a:pt x="48390" y="20304"/>
                  <a:pt x="48056" y="20335"/>
                </a:cubicBezTo>
                <a:cubicBezTo>
                  <a:pt x="47874" y="20365"/>
                  <a:pt x="47661" y="20396"/>
                  <a:pt x="47509" y="20517"/>
                </a:cubicBezTo>
                <a:cubicBezTo>
                  <a:pt x="47448" y="20578"/>
                  <a:pt x="47387" y="20669"/>
                  <a:pt x="47357" y="20760"/>
                </a:cubicBezTo>
                <a:cubicBezTo>
                  <a:pt x="47357" y="20882"/>
                  <a:pt x="47387" y="21003"/>
                  <a:pt x="47387" y="21125"/>
                </a:cubicBezTo>
                <a:cubicBezTo>
                  <a:pt x="47418" y="21459"/>
                  <a:pt x="47448" y="21581"/>
                  <a:pt x="47934" y="21672"/>
                </a:cubicBezTo>
                <a:cubicBezTo>
                  <a:pt x="48482" y="21794"/>
                  <a:pt x="49029" y="21946"/>
                  <a:pt x="49606" y="21915"/>
                </a:cubicBezTo>
                <a:cubicBezTo>
                  <a:pt x="49697" y="21915"/>
                  <a:pt x="49819" y="21946"/>
                  <a:pt x="49880" y="21976"/>
                </a:cubicBezTo>
                <a:cubicBezTo>
                  <a:pt x="50001" y="22067"/>
                  <a:pt x="50153" y="22158"/>
                  <a:pt x="50275" y="22250"/>
                </a:cubicBezTo>
                <a:cubicBezTo>
                  <a:pt x="50488" y="22432"/>
                  <a:pt x="50700" y="22645"/>
                  <a:pt x="50852" y="22918"/>
                </a:cubicBezTo>
                <a:cubicBezTo>
                  <a:pt x="50883" y="22979"/>
                  <a:pt x="50913" y="23040"/>
                  <a:pt x="50852" y="23070"/>
                </a:cubicBezTo>
                <a:cubicBezTo>
                  <a:pt x="50822" y="23101"/>
                  <a:pt x="50792" y="23101"/>
                  <a:pt x="50761" y="23101"/>
                </a:cubicBezTo>
                <a:cubicBezTo>
                  <a:pt x="50275" y="23040"/>
                  <a:pt x="49789" y="22858"/>
                  <a:pt x="49333" y="22675"/>
                </a:cubicBezTo>
                <a:cubicBezTo>
                  <a:pt x="49150" y="22584"/>
                  <a:pt x="48968" y="22493"/>
                  <a:pt x="48785" y="22462"/>
                </a:cubicBezTo>
                <a:cubicBezTo>
                  <a:pt x="48330" y="22432"/>
                  <a:pt x="47874" y="22432"/>
                  <a:pt x="47387" y="22432"/>
                </a:cubicBezTo>
                <a:cubicBezTo>
                  <a:pt x="47175" y="22432"/>
                  <a:pt x="47053" y="22584"/>
                  <a:pt x="46962" y="22766"/>
                </a:cubicBezTo>
                <a:cubicBezTo>
                  <a:pt x="46840" y="23010"/>
                  <a:pt x="46840" y="23253"/>
                  <a:pt x="46871" y="23526"/>
                </a:cubicBezTo>
                <a:cubicBezTo>
                  <a:pt x="46901" y="23982"/>
                  <a:pt x="47144" y="24286"/>
                  <a:pt x="47600" y="24438"/>
                </a:cubicBezTo>
                <a:cubicBezTo>
                  <a:pt x="47813" y="24499"/>
                  <a:pt x="48056" y="24529"/>
                  <a:pt x="48269" y="24621"/>
                </a:cubicBezTo>
                <a:cubicBezTo>
                  <a:pt x="48330" y="24651"/>
                  <a:pt x="48390" y="24803"/>
                  <a:pt x="48360" y="24864"/>
                </a:cubicBezTo>
                <a:cubicBezTo>
                  <a:pt x="48330" y="25016"/>
                  <a:pt x="48238" y="25137"/>
                  <a:pt x="48178" y="25289"/>
                </a:cubicBezTo>
                <a:cubicBezTo>
                  <a:pt x="48117" y="25380"/>
                  <a:pt x="48086" y="25472"/>
                  <a:pt x="48117" y="25563"/>
                </a:cubicBezTo>
                <a:cubicBezTo>
                  <a:pt x="48117" y="25745"/>
                  <a:pt x="48178" y="25928"/>
                  <a:pt x="48238" y="26110"/>
                </a:cubicBezTo>
                <a:cubicBezTo>
                  <a:pt x="48269" y="26140"/>
                  <a:pt x="48330" y="26201"/>
                  <a:pt x="48390" y="26201"/>
                </a:cubicBezTo>
                <a:cubicBezTo>
                  <a:pt x="48482" y="26232"/>
                  <a:pt x="48573" y="26232"/>
                  <a:pt x="48694" y="26232"/>
                </a:cubicBezTo>
                <a:cubicBezTo>
                  <a:pt x="49150" y="26262"/>
                  <a:pt x="49606" y="26201"/>
                  <a:pt x="50062" y="26353"/>
                </a:cubicBezTo>
                <a:cubicBezTo>
                  <a:pt x="50336" y="26444"/>
                  <a:pt x="50579" y="26383"/>
                  <a:pt x="50822" y="26262"/>
                </a:cubicBezTo>
                <a:cubicBezTo>
                  <a:pt x="50974" y="26201"/>
                  <a:pt x="51126" y="26140"/>
                  <a:pt x="51278" y="26049"/>
                </a:cubicBezTo>
                <a:cubicBezTo>
                  <a:pt x="51491" y="25958"/>
                  <a:pt x="51703" y="25897"/>
                  <a:pt x="51947" y="25928"/>
                </a:cubicBezTo>
                <a:cubicBezTo>
                  <a:pt x="52251" y="25988"/>
                  <a:pt x="52494" y="25897"/>
                  <a:pt x="52707" y="25745"/>
                </a:cubicBezTo>
                <a:cubicBezTo>
                  <a:pt x="52828" y="25684"/>
                  <a:pt x="52919" y="25624"/>
                  <a:pt x="53041" y="25563"/>
                </a:cubicBezTo>
                <a:cubicBezTo>
                  <a:pt x="53132" y="25532"/>
                  <a:pt x="53193" y="25563"/>
                  <a:pt x="53223" y="25624"/>
                </a:cubicBezTo>
                <a:cubicBezTo>
                  <a:pt x="53223" y="25654"/>
                  <a:pt x="53254" y="25684"/>
                  <a:pt x="53254" y="25715"/>
                </a:cubicBezTo>
                <a:cubicBezTo>
                  <a:pt x="53314" y="25867"/>
                  <a:pt x="53466" y="25958"/>
                  <a:pt x="53618" y="26019"/>
                </a:cubicBezTo>
                <a:cubicBezTo>
                  <a:pt x="53831" y="26110"/>
                  <a:pt x="53740" y="26383"/>
                  <a:pt x="53892" y="26505"/>
                </a:cubicBezTo>
                <a:cubicBezTo>
                  <a:pt x="53892" y="26535"/>
                  <a:pt x="53922" y="26566"/>
                  <a:pt x="53953" y="26566"/>
                </a:cubicBezTo>
                <a:cubicBezTo>
                  <a:pt x="54257" y="26657"/>
                  <a:pt x="54591" y="26779"/>
                  <a:pt x="54895" y="26839"/>
                </a:cubicBezTo>
                <a:cubicBezTo>
                  <a:pt x="55229" y="26900"/>
                  <a:pt x="55564" y="26931"/>
                  <a:pt x="55898" y="26809"/>
                </a:cubicBezTo>
                <a:cubicBezTo>
                  <a:pt x="56080" y="26779"/>
                  <a:pt x="56202" y="26687"/>
                  <a:pt x="56263" y="26535"/>
                </a:cubicBezTo>
                <a:cubicBezTo>
                  <a:pt x="56354" y="26232"/>
                  <a:pt x="56384" y="25928"/>
                  <a:pt x="56141" y="25684"/>
                </a:cubicBezTo>
                <a:cubicBezTo>
                  <a:pt x="56111" y="25684"/>
                  <a:pt x="56111" y="25684"/>
                  <a:pt x="56080" y="25684"/>
                </a:cubicBezTo>
                <a:cubicBezTo>
                  <a:pt x="56050" y="25745"/>
                  <a:pt x="55989" y="25806"/>
                  <a:pt x="55898" y="25806"/>
                </a:cubicBezTo>
                <a:cubicBezTo>
                  <a:pt x="55868" y="25806"/>
                  <a:pt x="55807" y="25806"/>
                  <a:pt x="55807" y="25806"/>
                </a:cubicBezTo>
                <a:cubicBezTo>
                  <a:pt x="55716" y="25745"/>
                  <a:pt x="55746" y="25715"/>
                  <a:pt x="55837" y="25684"/>
                </a:cubicBezTo>
                <a:cubicBezTo>
                  <a:pt x="55928" y="25684"/>
                  <a:pt x="56020" y="25684"/>
                  <a:pt x="56080" y="25684"/>
                </a:cubicBezTo>
                <a:cubicBezTo>
                  <a:pt x="56080" y="25654"/>
                  <a:pt x="56111" y="25654"/>
                  <a:pt x="56111" y="25654"/>
                </a:cubicBezTo>
                <a:cubicBezTo>
                  <a:pt x="56111" y="25654"/>
                  <a:pt x="56111" y="25654"/>
                  <a:pt x="56141" y="25684"/>
                </a:cubicBezTo>
                <a:cubicBezTo>
                  <a:pt x="56141" y="25684"/>
                  <a:pt x="56141" y="25684"/>
                  <a:pt x="56141" y="25684"/>
                </a:cubicBezTo>
                <a:cubicBezTo>
                  <a:pt x="56202" y="25593"/>
                  <a:pt x="56232" y="25502"/>
                  <a:pt x="56324" y="25441"/>
                </a:cubicBezTo>
                <a:cubicBezTo>
                  <a:pt x="56384" y="25380"/>
                  <a:pt x="56506" y="25350"/>
                  <a:pt x="56597" y="25441"/>
                </a:cubicBezTo>
                <a:cubicBezTo>
                  <a:pt x="56719" y="25593"/>
                  <a:pt x="56992" y="25624"/>
                  <a:pt x="57084" y="25806"/>
                </a:cubicBezTo>
                <a:cubicBezTo>
                  <a:pt x="57387" y="25776"/>
                  <a:pt x="57570" y="25624"/>
                  <a:pt x="57661" y="25350"/>
                </a:cubicBezTo>
                <a:cubicBezTo>
                  <a:pt x="57752" y="25168"/>
                  <a:pt x="57752" y="24985"/>
                  <a:pt x="57631" y="24833"/>
                </a:cubicBezTo>
                <a:cubicBezTo>
                  <a:pt x="57570" y="24712"/>
                  <a:pt x="57479" y="24621"/>
                  <a:pt x="57387" y="24529"/>
                </a:cubicBezTo>
                <a:cubicBezTo>
                  <a:pt x="57235" y="24377"/>
                  <a:pt x="57144" y="24225"/>
                  <a:pt x="57114" y="24043"/>
                </a:cubicBezTo>
                <a:cubicBezTo>
                  <a:pt x="57084" y="23800"/>
                  <a:pt x="56962" y="23648"/>
                  <a:pt x="56749" y="23496"/>
                </a:cubicBezTo>
                <a:cubicBezTo>
                  <a:pt x="56536" y="23344"/>
                  <a:pt x="56536" y="23040"/>
                  <a:pt x="56415" y="22827"/>
                </a:cubicBezTo>
                <a:cubicBezTo>
                  <a:pt x="56354" y="22645"/>
                  <a:pt x="56384" y="22493"/>
                  <a:pt x="56506" y="22371"/>
                </a:cubicBezTo>
                <a:cubicBezTo>
                  <a:pt x="56810" y="22098"/>
                  <a:pt x="56932" y="21763"/>
                  <a:pt x="56932" y="21368"/>
                </a:cubicBezTo>
                <a:cubicBezTo>
                  <a:pt x="56932" y="21216"/>
                  <a:pt x="56962" y="21034"/>
                  <a:pt x="57023" y="20882"/>
                </a:cubicBezTo>
                <a:cubicBezTo>
                  <a:pt x="57175" y="20456"/>
                  <a:pt x="57387" y="20000"/>
                  <a:pt x="57570" y="19575"/>
                </a:cubicBezTo>
                <a:cubicBezTo>
                  <a:pt x="57631" y="19423"/>
                  <a:pt x="57722" y="19301"/>
                  <a:pt x="57874" y="19210"/>
                </a:cubicBezTo>
                <a:cubicBezTo>
                  <a:pt x="58968" y="18633"/>
                  <a:pt x="60032" y="17660"/>
                  <a:pt x="58117" y="17295"/>
                </a:cubicBezTo>
                <a:cubicBezTo>
                  <a:pt x="57843" y="17265"/>
                  <a:pt x="57661" y="17417"/>
                  <a:pt x="57479" y="17538"/>
                </a:cubicBezTo>
                <a:cubicBezTo>
                  <a:pt x="57357" y="17660"/>
                  <a:pt x="57387" y="17812"/>
                  <a:pt x="57418" y="17994"/>
                </a:cubicBezTo>
                <a:cubicBezTo>
                  <a:pt x="57479" y="18177"/>
                  <a:pt x="57479" y="18389"/>
                  <a:pt x="57479" y="18602"/>
                </a:cubicBezTo>
                <a:cubicBezTo>
                  <a:pt x="57509" y="18602"/>
                  <a:pt x="57509" y="18602"/>
                  <a:pt x="57509" y="18633"/>
                </a:cubicBezTo>
                <a:lnTo>
                  <a:pt x="57539" y="18663"/>
                </a:lnTo>
                <a:lnTo>
                  <a:pt x="57479" y="18633"/>
                </a:lnTo>
                <a:cubicBezTo>
                  <a:pt x="57479" y="18633"/>
                  <a:pt x="57479" y="18602"/>
                  <a:pt x="57479" y="18602"/>
                </a:cubicBezTo>
                <a:cubicBezTo>
                  <a:pt x="57448" y="18541"/>
                  <a:pt x="57448" y="18511"/>
                  <a:pt x="57418" y="18450"/>
                </a:cubicBezTo>
                <a:cubicBezTo>
                  <a:pt x="57357" y="18298"/>
                  <a:pt x="57266" y="18177"/>
                  <a:pt x="57084" y="18146"/>
                </a:cubicBezTo>
                <a:cubicBezTo>
                  <a:pt x="56992" y="18116"/>
                  <a:pt x="56871" y="18085"/>
                  <a:pt x="56810" y="18025"/>
                </a:cubicBezTo>
                <a:cubicBezTo>
                  <a:pt x="56506" y="17873"/>
                  <a:pt x="56354" y="18025"/>
                  <a:pt x="56232" y="18207"/>
                </a:cubicBezTo>
                <a:cubicBezTo>
                  <a:pt x="56141" y="18329"/>
                  <a:pt x="56050" y="18481"/>
                  <a:pt x="55989" y="18633"/>
                </a:cubicBezTo>
                <a:cubicBezTo>
                  <a:pt x="55837" y="18997"/>
                  <a:pt x="55746" y="19423"/>
                  <a:pt x="55533" y="19757"/>
                </a:cubicBezTo>
                <a:cubicBezTo>
                  <a:pt x="55321" y="20152"/>
                  <a:pt x="55290" y="20548"/>
                  <a:pt x="55138" y="20943"/>
                </a:cubicBezTo>
                <a:cubicBezTo>
                  <a:pt x="55138" y="20973"/>
                  <a:pt x="55108" y="20973"/>
                  <a:pt x="55108" y="21003"/>
                </a:cubicBezTo>
                <a:cubicBezTo>
                  <a:pt x="55077" y="21034"/>
                  <a:pt x="55077" y="21064"/>
                  <a:pt x="55047" y="21095"/>
                </a:cubicBezTo>
                <a:cubicBezTo>
                  <a:pt x="55017" y="21186"/>
                  <a:pt x="54895" y="21247"/>
                  <a:pt x="54804" y="21216"/>
                </a:cubicBezTo>
                <a:cubicBezTo>
                  <a:pt x="54713" y="21186"/>
                  <a:pt x="54621" y="21064"/>
                  <a:pt x="54652" y="21003"/>
                </a:cubicBezTo>
                <a:cubicBezTo>
                  <a:pt x="54743" y="20669"/>
                  <a:pt x="54834" y="20304"/>
                  <a:pt x="54986" y="20000"/>
                </a:cubicBezTo>
                <a:cubicBezTo>
                  <a:pt x="55169" y="19544"/>
                  <a:pt x="55199" y="19089"/>
                  <a:pt x="55047" y="18633"/>
                </a:cubicBezTo>
                <a:cubicBezTo>
                  <a:pt x="55017" y="18541"/>
                  <a:pt x="54925" y="18450"/>
                  <a:pt x="54865" y="18389"/>
                </a:cubicBezTo>
                <a:cubicBezTo>
                  <a:pt x="54804" y="18298"/>
                  <a:pt x="54561" y="18359"/>
                  <a:pt x="54530" y="18450"/>
                </a:cubicBezTo>
                <a:cubicBezTo>
                  <a:pt x="54500" y="18663"/>
                  <a:pt x="54469" y="18876"/>
                  <a:pt x="54409" y="19089"/>
                </a:cubicBezTo>
                <a:cubicBezTo>
                  <a:pt x="54378" y="19210"/>
                  <a:pt x="54317" y="19271"/>
                  <a:pt x="54226" y="19241"/>
                </a:cubicBezTo>
                <a:cubicBezTo>
                  <a:pt x="53922" y="19149"/>
                  <a:pt x="53618" y="19180"/>
                  <a:pt x="53314" y="19149"/>
                </a:cubicBezTo>
                <a:cubicBezTo>
                  <a:pt x="53223" y="19149"/>
                  <a:pt x="53193" y="19149"/>
                  <a:pt x="53223" y="19119"/>
                </a:cubicBezTo>
                <a:cubicBezTo>
                  <a:pt x="53254" y="19089"/>
                  <a:pt x="53284" y="19089"/>
                  <a:pt x="53314" y="19058"/>
                </a:cubicBezTo>
                <a:cubicBezTo>
                  <a:pt x="53466" y="18997"/>
                  <a:pt x="53588" y="18937"/>
                  <a:pt x="53740" y="18845"/>
                </a:cubicBezTo>
                <a:cubicBezTo>
                  <a:pt x="53831" y="18785"/>
                  <a:pt x="53862" y="18602"/>
                  <a:pt x="53831" y="18511"/>
                </a:cubicBezTo>
                <a:cubicBezTo>
                  <a:pt x="53710" y="18268"/>
                  <a:pt x="53497" y="18085"/>
                  <a:pt x="53314" y="17903"/>
                </a:cubicBezTo>
                <a:cubicBezTo>
                  <a:pt x="53102" y="17721"/>
                  <a:pt x="52919" y="17690"/>
                  <a:pt x="52707" y="17873"/>
                </a:cubicBezTo>
                <a:cubicBezTo>
                  <a:pt x="52585" y="17934"/>
                  <a:pt x="52494" y="18025"/>
                  <a:pt x="52403" y="18116"/>
                </a:cubicBezTo>
                <a:cubicBezTo>
                  <a:pt x="52342" y="18177"/>
                  <a:pt x="52251" y="18207"/>
                  <a:pt x="52129" y="18207"/>
                </a:cubicBezTo>
                <a:cubicBezTo>
                  <a:pt x="52038" y="18177"/>
                  <a:pt x="52038" y="18146"/>
                  <a:pt x="52159" y="17964"/>
                </a:cubicBezTo>
                <a:cubicBezTo>
                  <a:pt x="52311" y="17782"/>
                  <a:pt x="52494" y="17569"/>
                  <a:pt x="52615" y="17356"/>
                </a:cubicBezTo>
                <a:cubicBezTo>
                  <a:pt x="52707" y="17204"/>
                  <a:pt x="52646" y="16991"/>
                  <a:pt x="52463" y="16839"/>
                </a:cubicBezTo>
                <a:cubicBezTo>
                  <a:pt x="52433" y="16809"/>
                  <a:pt x="52372" y="16778"/>
                  <a:pt x="52311" y="16748"/>
                </a:cubicBezTo>
                <a:lnTo>
                  <a:pt x="52342" y="16718"/>
                </a:lnTo>
                <a:cubicBezTo>
                  <a:pt x="52311" y="16718"/>
                  <a:pt x="52311" y="16718"/>
                  <a:pt x="52311" y="16718"/>
                </a:cubicBezTo>
                <a:cubicBezTo>
                  <a:pt x="52372" y="16231"/>
                  <a:pt x="52311" y="15745"/>
                  <a:pt x="52281" y="15259"/>
                </a:cubicBezTo>
                <a:cubicBezTo>
                  <a:pt x="52281" y="14985"/>
                  <a:pt x="52099" y="14772"/>
                  <a:pt x="51916" y="14590"/>
                </a:cubicBezTo>
                <a:cubicBezTo>
                  <a:pt x="51795" y="14468"/>
                  <a:pt x="51612" y="14438"/>
                  <a:pt x="51460" y="14468"/>
                </a:cubicBezTo>
                <a:cubicBezTo>
                  <a:pt x="51156" y="14468"/>
                  <a:pt x="50944" y="14377"/>
                  <a:pt x="50731" y="14195"/>
                </a:cubicBezTo>
                <a:cubicBezTo>
                  <a:pt x="50609" y="14104"/>
                  <a:pt x="50427" y="14012"/>
                  <a:pt x="50366" y="13891"/>
                </a:cubicBezTo>
                <a:cubicBezTo>
                  <a:pt x="50123" y="13557"/>
                  <a:pt x="49819" y="13465"/>
                  <a:pt x="49424" y="13526"/>
                </a:cubicBezTo>
                <a:cubicBezTo>
                  <a:pt x="49120" y="13557"/>
                  <a:pt x="48816" y="13526"/>
                  <a:pt x="48512" y="13526"/>
                </a:cubicBezTo>
                <a:cubicBezTo>
                  <a:pt x="48360" y="13526"/>
                  <a:pt x="48178" y="13557"/>
                  <a:pt x="48026" y="13587"/>
                </a:cubicBezTo>
                <a:cubicBezTo>
                  <a:pt x="47874" y="13617"/>
                  <a:pt x="47782" y="13709"/>
                  <a:pt x="47752" y="13830"/>
                </a:cubicBezTo>
                <a:cubicBezTo>
                  <a:pt x="47691" y="14012"/>
                  <a:pt x="47661" y="14195"/>
                  <a:pt x="47661" y="14408"/>
                </a:cubicBezTo>
                <a:cubicBezTo>
                  <a:pt x="47630" y="14590"/>
                  <a:pt x="47539" y="14742"/>
                  <a:pt x="47387" y="14864"/>
                </a:cubicBezTo>
                <a:cubicBezTo>
                  <a:pt x="47053" y="15107"/>
                  <a:pt x="46779" y="15350"/>
                  <a:pt x="46445" y="15593"/>
                </a:cubicBezTo>
                <a:cubicBezTo>
                  <a:pt x="46293" y="15715"/>
                  <a:pt x="46171" y="15836"/>
                  <a:pt x="46171" y="16079"/>
                </a:cubicBezTo>
                <a:cubicBezTo>
                  <a:pt x="46171" y="16110"/>
                  <a:pt x="46111" y="16201"/>
                  <a:pt x="46050" y="16231"/>
                </a:cubicBezTo>
                <a:cubicBezTo>
                  <a:pt x="45503" y="16535"/>
                  <a:pt x="45077" y="16961"/>
                  <a:pt x="44591" y="17326"/>
                </a:cubicBezTo>
                <a:cubicBezTo>
                  <a:pt x="44469" y="17417"/>
                  <a:pt x="44348" y="17478"/>
                  <a:pt x="44287" y="17569"/>
                </a:cubicBezTo>
                <a:cubicBezTo>
                  <a:pt x="44226" y="17751"/>
                  <a:pt x="44408" y="17842"/>
                  <a:pt x="44500" y="17964"/>
                </a:cubicBezTo>
                <a:cubicBezTo>
                  <a:pt x="44621" y="18177"/>
                  <a:pt x="44682" y="18359"/>
                  <a:pt x="44682" y="18602"/>
                </a:cubicBezTo>
                <a:close/>
                <a:moveTo>
                  <a:pt x="50700" y="17143"/>
                </a:moveTo>
                <a:cubicBezTo>
                  <a:pt x="50883" y="17113"/>
                  <a:pt x="51065" y="17113"/>
                  <a:pt x="51278" y="17082"/>
                </a:cubicBezTo>
                <a:cubicBezTo>
                  <a:pt x="51430" y="17082"/>
                  <a:pt x="51582" y="17022"/>
                  <a:pt x="51703" y="16930"/>
                </a:cubicBezTo>
                <a:cubicBezTo>
                  <a:pt x="51703" y="16930"/>
                  <a:pt x="51703" y="16930"/>
                  <a:pt x="51673" y="16930"/>
                </a:cubicBezTo>
                <a:cubicBezTo>
                  <a:pt x="51703" y="16930"/>
                  <a:pt x="51703" y="16930"/>
                  <a:pt x="51703" y="16930"/>
                </a:cubicBezTo>
                <a:cubicBezTo>
                  <a:pt x="51551" y="16930"/>
                  <a:pt x="51400" y="16900"/>
                  <a:pt x="51278" y="16930"/>
                </a:cubicBezTo>
                <a:cubicBezTo>
                  <a:pt x="51065" y="16930"/>
                  <a:pt x="50852" y="16991"/>
                  <a:pt x="50700" y="17113"/>
                </a:cubicBezTo>
                <a:cubicBezTo>
                  <a:pt x="50700" y="17113"/>
                  <a:pt x="50700" y="17113"/>
                  <a:pt x="50700" y="17143"/>
                </a:cubicBezTo>
                <a:close/>
                <a:moveTo>
                  <a:pt x="51703" y="16930"/>
                </a:moveTo>
                <a:lnTo>
                  <a:pt x="51734" y="16930"/>
                </a:lnTo>
                <a:cubicBezTo>
                  <a:pt x="51734" y="16930"/>
                  <a:pt x="51703" y="16930"/>
                  <a:pt x="51703" y="16930"/>
                </a:cubicBezTo>
                <a:cubicBezTo>
                  <a:pt x="51916" y="16900"/>
                  <a:pt x="52129" y="16900"/>
                  <a:pt x="52311" y="16748"/>
                </a:cubicBezTo>
                <a:cubicBezTo>
                  <a:pt x="52311" y="16748"/>
                  <a:pt x="52311" y="16748"/>
                  <a:pt x="52311" y="16718"/>
                </a:cubicBezTo>
                <a:cubicBezTo>
                  <a:pt x="52099" y="16748"/>
                  <a:pt x="51886" y="16778"/>
                  <a:pt x="51703" y="16930"/>
                </a:cubicBezTo>
                <a:close/>
                <a:moveTo>
                  <a:pt x="72464" y="10669"/>
                </a:moveTo>
                <a:cubicBezTo>
                  <a:pt x="72069" y="10426"/>
                  <a:pt x="71886" y="10091"/>
                  <a:pt x="71917" y="9636"/>
                </a:cubicBezTo>
                <a:cubicBezTo>
                  <a:pt x="71947" y="9332"/>
                  <a:pt x="72008" y="8997"/>
                  <a:pt x="72129" y="8724"/>
                </a:cubicBezTo>
                <a:cubicBezTo>
                  <a:pt x="72251" y="8359"/>
                  <a:pt x="72494" y="8207"/>
                  <a:pt x="72980" y="8268"/>
                </a:cubicBezTo>
                <a:cubicBezTo>
                  <a:pt x="73041" y="8268"/>
                  <a:pt x="73102" y="8298"/>
                  <a:pt x="73163" y="8268"/>
                </a:cubicBezTo>
                <a:cubicBezTo>
                  <a:pt x="73224" y="8268"/>
                  <a:pt x="73254" y="8177"/>
                  <a:pt x="73254" y="8146"/>
                </a:cubicBezTo>
                <a:cubicBezTo>
                  <a:pt x="73284" y="8085"/>
                  <a:pt x="73254" y="7994"/>
                  <a:pt x="73224" y="7964"/>
                </a:cubicBezTo>
                <a:cubicBezTo>
                  <a:pt x="73132" y="7903"/>
                  <a:pt x="73041" y="7842"/>
                  <a:pt x="72950" y="7842"/>
                </a:cubicBezTo>
                <a:cubicBezTo>
                  <a:pt x="72737" y="7812"/>
                  <a:pt x="72585" y="7751"/>
                  <a:pt x="72403" y="7629"/>
                </a:cubicBezTo>
                <a:cubicBezTo>
                  <a:pt x="72251" y="7508"/>
                  <a:pt x="72160" y="7325"/>
                  <a:pt x="72251" y="7143"/>
                </a:cubicBezTo>
                <a:cubicBezTo>
                  <a:pt x="72525" y="6626"/>
                  <a:pt x="72616" y="6049"/>
                  <a:pt x="72920" y="5563"/>
                </a:cubicBezTo>
                <a:cubicBezTo>
                  <a:pt x="72950" y="5502"/>
                  <a:pt x="73102" y="5471"/>
                  <a:pt x="73193" y="5502"/>
                </a:cubicBezTo>
                <a:cubicBezTo>
                  <a:pt x="73345" y="5593"/>
                  <a:pt x="73497" y="5714"/>
                  <a:pt x="73710" y="5714"/>
                </a:cubicBezTo>
                <a:cubicBezTo>
                  <a:pt x="73710" y="5745"/>
                  <a:pt x="73710" y="5745"/>
                  <a:pt x="73710" y="5745"/>
                </a:cubicBezTo>
                <a:cubicBezTo>
                  <a:pt x="73740" y="5745"/>
                  <a:pt x="73771" y="5775"/>
                  <a:pt x="73801" y="5775"/>
                </a:cubicBezTo>
                <a:cubicBezTo>
                  <a:pt x="73832" y="5806"/>
                  <a:pt x="73892" y="5836"/>
                  <a:pt x="73953" y="5775"/>
                </a:cubicBezTo>
                <a:cubicBezTo>
                  <a:pt x="73892" y="5775"/>
                  <a:pt x="73832" y="5775"/>
                  <a:pt x="73801" y="5775"/>
                </a:cubicBezTo>
                <a:cubicBezTo>
                  <a:pt x="73771" y="5745"/>
                  <a:pt x="73740" y="5745"/>
                  <a:pt x="73740" y="5745"/>
                </a:cubicBezTo>
                <a:cubicBezTo>
                  <a:pt x="73710" y="5745"/>
                  <a:pt x="73710" y="5714"/>
                  <a:pt x="73710" y="5714"/>
                </a:cubicBezTo>
                <a:cubicBezTo>
                  <a:pt x="73710" y="5532"/>
                  <a:pt x="73588" y="5380"/>
                  <a:pt x="73467" y="5259"/>
                </a:cubicBezTo>
                <a:cubicBezTo>
                  <a:pt x="73345" y="5137"/>
                  <a:pt x="73254" y="5015"/>
                  <a:pt x="73224" y="4833"/>
                </a:cubicBezTo>
                <a:cubicBezTo>
                  <a:pt x="73193" y="4681"/>
                  <a:pt x="73224" y="4499"/>
                  <a:pt x="73467" y="4529"/>
                </a:cubicBezTo>
                <a:cubicBezTo>
                  <a:pt x="75169" y="4772"/>
                  <a:pt x="73923" y="3526"/>
                  <a:pt x="75230" y="3344"/>
                </a:cubicBezTo>
                <a:cubicBezTo>
                  <a:pt x="75412" y="3313"/>
                  <a:pt x="75564" y="3344"/>
                  <a:pt x="75716" y="3313"/>
                </a:cubicBezTo>
                <a:cubicBezTo>
                  <a:pt x="75746" y="3313"/>
                  <a:pt x="75777" y="3283"/>
                  <a:pt x="75807" y="3252"/>
                </a:cubicBezTo>
                <a:cubicBezTo>
                  <a:pt x="75838" y="3192"/>
                  <a:pt x="75838" y="3131"/>
                  <a:pt x="75777" y="3100"/>
                </a:cubicBezTo>
                <a:cubicBezTo>
                  <a:pt x="75655" y="3040"/>
                  <a:pt x="75534" y="3009"/>
                  <a:pt x="75412" y="2948"/>
                </a:cubicBezTo>
                <a:cubicBezTo>
                  <a:pt x="75291" y="2888"/>
                  <a:pt x="75230" y="2827"/>
                  <a:pt x="75260" y="2736"/>
                </a:cubicBezTo>
                <a:cubicBezTo>
                  <a:pt x="75291" y="2614"/>
                  <a:pt x="75382" y="2493"/>
                  <a:pt x="75503" y="2493"/>
                </a:cubicBezTo>
                <a:cubicBezTo>
                  <a:pt x="75746" y="2462"/>
                  <a:pt x="75959" y="2432"/>
                  <a:pt x="76172" y="2614"/>
                </a:cubicBezTo>
                <a:cubicBezTo>
                  <a:pt x="76415" y="2857"/>
                  <a:pt x="76628" y="3100"/>
                  <a:pt x="76567" y="3435"/>
                </a:cubicBezTo>
                <a:cubicBezTo>
                  <a:pt x="76537" y="3678"/>
                  <a:pt x="76476" y="3891"/>
                  <a:pt x="76446" y="4104"/>
                </a:cubicBezTo>
                <a:cubicBezTo>
                  <a:pt x="76294" y="5471"/>
                  <a:pt x="76537" y="4803"/>
                  <a:pt x="77023" y="5411"/>
                </a:cubicBezTo>
                <a:cubicBezTo>
                  <a:pt x="77145" y="5532"/>
                  <a:pt x="77449" y="5532"/>
                  <a:pt x="77449" y="5775"/>
                </a:cubicBezTo>
                <a:cubicBezTo>
                  <a:pt x="77449" y="5927"/>
                  <a:pt x="77418" y="6079"/>
                  <a:pt x="77327" y="6231"/>
                </a:cubicBezTo>
                <a:cubicBezTo>
                  <a:pt x="77236" y="6444"/>
                  <a:pt x="77327" y="6657"/>
                  <a:pt x="77327" y="6870"/>
                </a:cubicBezTo>
                <a:cubicBezTo>
                  <a:pt x="77357" y="6870"/>
                  <a:pt x="77357" y="6839"/>
                  <a:pt x="77357" y="6839"/>
                </a:cubicBezTo>
                <a:cubicBezTo>
                  <a:pt x="77357" y="6839"/>
                  <a:pt x="77357" y="6839"/>
                  <a:pt x="77357" y="6839"/>
                </a:cubicBezTo>
                <a:cubicBezTo>
                  <a:pt x="77570" y="6657"/>
                  <a:pt x="77753" y="6474"/>
                  <a:pt x="77965" y="6262"/>
                </a:cubicBezTo>
                <a:cubicBezTo>
                  <a:pt x="78087" y="6170"/>
                  <a:pt x="78269" y="6140"/>
                  <a:pt x="78421" y="6231"/>
                </a:cubicBezTo>
                <a:cubicBezTo>
                  <a:pt x="78452" y="6231"/>
                  <a:pt x="78482" y="6262"/>
                  <a:pt x="78512" y="6262"/>
                </a:cubicBezTo>
                <a:cubicBezTo>
                  <a:pt x="79090" y="6566"/>
                  <a:pt x="79485" y="6991"/>
                  <a:pt x="79576" y="7629"/>
                </a:cubicBezTo>
                <a:cubicBezTo>
                  <a:pt x="79576" y="7660"/>
                  <a:pt x="79607" y="7690"/>
                  <a:pt x="79637" y="7721"/>
                </a:cubicBezTo>
                <a:cubicBezTo>
                  <a:pt x="79668" y="7751"/>
                  <a:pt x="79698" y="7721"/>
                  <a:pt x="79728" y="7629"/>
                </a:cubicBezTo>
                <a:cubicBezTo>
                  <a:pt x="79728" y="7356"/>
                  <a:pt x="79759" y="7113"/>
                  <a:pt x="79789" y="6870"/>
                </a:cubicBezTo>
                <a:cubicBezTo>
                  <a:pt x="79789" y="6778"/>
                  <a:pt x="79971" y="6657"/>
                  <a:pt x="80063" y="6657"/>
                </a:cubicBezTo>
                <a:cubicBezTo>
                  <a:pt x="80275" y="6687"/>
                  <a:pt x="80458" y="6687"/>
                  <a:pt x="80671" y="6748"/>
                </a:cubicBezTo>
                <a:cubicBezTo>
                  <a:pt x="80944" y="6839"/>
                  <a:pt x="81248" y="6839"/>
                  <a:pt x="81522" y="6718"/>
                </a:cubicBezTo>
                <a:cubicBezTo>
                  <a:pt x="81826" y="6566"/>
                  <a:pt x="83406" y="6262"/>
                  <a:pt x="83558" y="6474"/>
                </a:cubicBezTo>
                <a:lnTo>
                  <a:pt x="83589" y="6505"/>
                </a:lnTo>
                <a:cubicBezTo>
                  <a:pt x="83558" y="6444"/>
                  <a:pt x="83589" y="6444"/>
                  <a:pt x="83528" y="6444"/>
                </a:cubicBezTo>
                <a:cubicBezTo>
                  <a:pt x="83376" y="6292"/>
                  <a:pt x="83133" y="6322"/>
                  <a:pt x="82950" y="6262"/>
                </a:cubicBezTo>
                <a:cubicBezTo>
                  <a:pt x="82859" y="6231"/>
                  <a:pt x="82798" y="6079"/>
                  <a:pt x="82829" y="5958"/>
                </a:cubicBezTo>
                <a:cubicBezTo>
                  <a:pt x="82829" y="5927"/>
                  <a:pt x="82859" y="5897"/>
                  <a:pt x="82859" y="5897"/>
                </a:cubicBezTo>
                <a:cubicBezTo>
                  <a:pt x="82889" y="5836"/>
                  <a:pt x="82920" y="5806"/>
                  <a:pt x="82920" y="5745"/>
                </a:cubicBezTo>
                <a:cubicBezTo>
                  <a:pt x="82950" y="5745"/>
                  <a:pt x="82950" y="5745"/>
                  <a:pt x="82981" y="5745"/>
                </a:cubicBezTo>
                <a:lnTo>
                  <a:pt x="82950" y="5714"/>
                </a:lnTo>
                <a:cubicBezTo>
                  <a:pt x="82950" y="5745"/>
                  <a:pt x="82950" y="5745"/>
                  <a:pt x="82920" y="5745"/>
                </a:cubicBezTo>
                <a:cubicBezTo>
                  <a:pt x="82829" y="5775"/>
                  <a:pt x="82707" y="5806"/>
                  <a:pt x="82646" y="5927"/>
                </a:cubicBezTo>
                <a:cubicBezTo>
                  <a:pt x="82373" y="6322"/>
                  <a:pt x="81917" y="6414"/>
                  <a:pt x="81461" y="6505"/>
                </a:cubicBezTo>
                <a:cubicBezTo>
                  <a:pt x="81035" y="6596"/>
                  <a:pt x="80640" y="6474"/>
                  <a:pt x="80275" y="6231"/>
                </a:cubicBezTo>
                <a:cubicBezTo>
                  <a:pt x="80154" y="6170"/>
                  <a:pt x="80184" y="6049"/>
                  <a:pt x="80154" y="5927"/>
                </a:cubicBezTo>
                <a:cubicBezTo>
                  <a:pt x="80154" y="5927"/>
                  <a:pt x="80154" y="5927"/>
                  <a:pt x="80154" y="5927"/>
                </a:cubicBezTo>
                <a:cubicBezTo>
                  <a:pt x="80215" y="5866"/>
                  <a:pt x="80184" y="5897"/>
                  <a:pt x="80154" y="5897"/>
                </a:cubicBezTo>
                <a:cubicBezTo>
                  <a:pt x="80154" y="5927"/>
                  <a:pt x="80154" y="5927"/>
                  <a:pt x="80154" y="5927"/>
                </a:cubicBezTo>
                <a:cubicBezTo>
                  <a:pt x="79911" y="6049"/>
                  <a:pt x="79698" y="6140"/>
                  <a:pt x="79424" y="6110"/>
                </a:cubicBezTo>
                <a:cubicBezTo>
                  <a:pt x="79060" y="6049"/>
                  <a:pt x="78756" y="5927"/>
                  <a:pt x="78482" y="5654"/>
                </a:cubicBezTo>
                <a:cubicBezTo>
                  <a:pt x="78421" y="5593"/>
                  <a:pt x="78391" y="5471"/>
                  <a:pt x="78330" y="5350"/>
                </a:cubicBezTo>
                <a:cubicBezTo>
                  <a:pt x="78360" y="5350"/>
                  <a:pt x="78360" y="5350"/>
                  <a:pt x="78360" y="5350"/>
                </a:cubicBezTo>
                <a:cubicBezTo>
                  <a:pt x="78360" y="5319"/>
                  <a:pt x="78391" y="5319"/>
                  <a:pt x="78391" y="5289"/>
                </a:cubicBezTo>
                <a:cubicBezTo>
                  <a:pt x="78391" y="5319"/>
                  <a:pt x="78360" y="5319"/>
                  <a:pt x="78330" y="5350"/>
                </a:cubicBezTo>
                <a:cubicBezTo>
                  <a:pt x="78330" y="5350"/>
                  <a:pt x="78330" y="5350"/>
                  <a:pt x="78330" y="5350"/>
                </a:cubicBezTo>
                <a:cubicBezTo>
                  <a:pt x="78117" y="5380"/>
                  <a:pt x="77905" y="5350"/>
                  <a:pt x="77722" y="5167"/>
                </a:cubicBezTo>
                <a:cubicBezTo>
                  <a:pt x="77540" y="4985"/>
                  <a:pt x="77418" y="4772"/>
                  <a:pt x="77388" y="4529"/>
                </a:cubicBezTo>
                <a:cubicBezTo>
                  <a:pt x="77357" y="4347"/>
                  <a:pt x="77418" y="4225"/>
                  <a:pt x="77631" y="4164"/>
                </a:cubicBezTo>
                <a:cubicBezTo>
                  <a:pt x="77692" y="4164"/>
                  <a:pt x="77753" y="4164"/>
                  <a:pt x="77813" y="4164"/>
                </a:cubicBezTo>
                <a:cubicBezTo>
                  <a:pt x="77844" y="4134"/>
                  <a:pt x="77874" y="4134"/>
                  <a:pt x="77905" y="4104"/>
                </a:cubicBezTo>
                <a:cubicBezTo>
                  <a:pt x="77844" y="4104"/>
                  <a:pt x="77813" y="4073"/>
                  <a:pt x="77753" y="4043"/>
                </a:cubicBezTo>
                <a:cubicBezTo>
                  <a:pt x="77509" y="3921"/>
                  <a:pt x="77449" y="3708"/>
                  <a:pt x="77601" y="3526"/>
                </a:cubicBezTo>
                <a:cubicBezTo>
                  <a:pt x="77661" y="3465"/>
                  <a:pt x="77753" y="3404"/>
                  <a:pt x="77813" y="3313"/>
                </a:cubicBezTo>
                <a:cubicBezTo>
                  <a:pt x="77874" y="3252"/>
                  <a:pt x="77874" y="3252"/>
                  <a:pt x="77813" y="3009"/>
                </a:cubicBezTo>
                <a:cubicBezTo>
                  <a:pt x="77753" y="2918"/>
                  <a:pt x="77753" y="2797"/>
                  <a:pt x="77722" y="2675"/>
                </a:cubicBezTo>
                <a:cubicBezTo>
                  <a:pt x="77722" y="2675"/>
                  <a:pt x="77753" y="2675"/>
                  <a:pt x="77753" y="2675"/>
                </a:cubicBezTo>
                <a:cubicBezTo>
                  <a:pt x="77753" y="2675"/>
                  <a:pt x="77783" y="2675"/>
                  <a:pt x="77783" y="2645"/>
                </a:cubicBezTo>
                <a:cubicBezTo>
                  <a:pt x="77844" y="2645"/>
                  <a:pt x="77935" y="2645"/>
                  <a:pt x="77996" y="2614"/>
                </a:cubicBezTo>
                <a:cubicBezTo>
                  <a:pt x="78057" y="2584"/>
                  <a:pt x="78057" y="2523"/>
                  <a:pt x="77996" y="2493"/>
                </a:cubicBezTo>
                <a:cubicBezTo>
                  <a:pt x="77996" y="2462"/>
                  <a:pt x="77935" y="2462"/>
                  <a:pt x="77935" y="2493"/>
                </a:cubicBezTo>
                <a:cubicBezTo>
                  <a:pt x="77874" y="2553"/>
                  <a:pt x="77813" y="2584"/>
                  <a:pt x="77783" y="2645"/>
                </a:cubicBezTo>
                <a:cubicBezTo>
                  <a:pt x="77753" y="2645"/>
                  <a:pt x="77753" y="2645"/>
                  <a:pt x="77722" y="2675"/>
                </a:cubicBezTo>
                <a:cubicBezTo>
                  <a:pt x="77722" y="2675"/>
                  <a:pt x="77722" y="2675"/>
                  <a:pt x="77722" y="2675"/>
                </a:cubicBezTo>
                <a:cubicBezTo>
                  <a:pt x="77661" y="2675"/>
                  <a:pt x="77601" y="2675"/>
                  <a:pt x="77570" y="2645"/>
                </a:cubicBezTo>
                <a:cubicBezTo>
                  <a:pt x="77388" y="2523"/>
                  <a:pt x="77357" y="2280"/>
                  <a:pt x="77479" y="2158"/>
                </a:cubicBezTo>
                <a:cubicBezTo>
                  <a:pt x="77540" y="2067"/>
                  <a:pt x="77601" y="2006"/>
                  <a:pt x="77692" y="1945"/>
                </a:cubicBezTo>
                <a:cubicBezTo>
                  <a:pt x="77996" y="1763"/>
                  <a:pt x="78360" y="1672"/>
                  <a:pt x="78725" y="1581"/>
                </a:cubicBezTo>
                <a:cubicBezTo>
                  <a:pt x="78877" y="1550"/>
                  <a:pt x="79060" y="1581"/>
                  <a:pt x="79181" y="1702"/>
                </a:cubicBezTo>
                <a:cubicBezTo>
                  <a:pt x="79212" y="1763"/>
                  <a:pt x="79272" y="1793"/>
                  <a:pt x="79333" y="1733"/>
                </a:cubicBezTo>
                <a:cubicBezTo>
                  <a:pt x="79455" y="1641"/>
                  <a:pt x="79516" y="1550"/>
                  <a:pt x="79637" y="1459"/>
                </a:cubicBezTo>
                <a:cubicBezTo>
                  <a:pt x="79728" y="1368"/>
                  <a:pt x="79850" y="1368"/>
                  <a:pt x="79971" y="1520"/>
                </a:cubicBezTo>
                <a:cubicBezTo>
                  <a:pt x="80032" y="1581"/>
                  <a:pt x="80063" y="1672"/>
                  <a:pt x="80123" y="1733"/>
                </a:cubicBezTo>
                <a:cubicBezTo>
                  <a:pt x="80215" y="1793"/>
                  <a:pt x="80275" y="1824"/>
                  <a:pt x="80397" y="1793"/>
                </a:cubicBezTo>
                <a:cubicBezTo>
                  <a:pt x="82038" y="851"/>
                  <a:pt x="81765" y="2979"/>
                  <a:pt x="82798" y="1277"/>
                </a:cubicBezTo>
                <a:cubicBezTo>
                  <a:pt x="83589" y="821"/>
                  <a:pt x="84500" y="2249"/>
                  <a:pt x="84865" y="790"/>
                </a:cubicBezTo>
                <a:cubicBezTo>
                  <a:pt x="84865" y="669"/>
                  <a:pt x="84804" y="547"/>
                  <a:pt x="84804" y="426"/>
                </a:cubicBezTo>
                <a:cubicBezTo>
                  <a:pt x="84804" y="274"/>
                  <a:pt x="84896" y="122"/>
                  <a:pt x="85078" y="61"/>
                </a:cubicBezTo>
                <a:cubicBezTo>
                  <a:pt x="85230" y="0"/>
                  <a:pt x="85412" y="0"/>
                  <a:pt x="85534" y="122"/>
                </a:cubicBezTo>
                <a:cubicBezTo>
                  <a:pt x="85686" y="304"/>
                  <a:pt x="85807" y="486"/>
                  <a:pt x="86081" y="456"/>
                </a:cubicBezTo>
                <a:cubicBezTo>
                  <a:pt x="86142" y="456"/>
                  <a:pt x="86203" y="517"/>
                  <a:pt x="86233" y="547"/>
                </a:cubicBezTo>
                <a:cubicBezTo>
                  <a:pt x="86263" y="578"/>
                  <a:pt x="86263" y="608"/>
                  <a:pt x="86263" y="638"/>
                </a:cubicBezTo>
                <a:cubicBezTo>
                  <a:pt x="86263" y="730"/>
                  <a:pt x="86263" y="821"/>
                  <a:pt x="86263" y="942"/>
                </a:cubicBezTo>
                <a:cubicBezTo>
                  <a:pt x="86294" y="1003"/>
                  <a:pt x="86355" y="1034"/>
                  <a:pt x="86415" y="1003"/>
                </a:cubicBezTo>
                <a:cubicBezTo>
                  <a:pt x="86446" y="1003"/>
                  <a:pt x="86476" y="973"/>
                  <a:pt x="86476" y="942"/>
                </a:cubicBezTo>
                <a:cubicBezTo>
                  <a:pt x="86507" y="730"/>
                  <a:pt x="86537" y="517"/>
                  <a:pt x="86567" y="304"/>
                </a:cubicBezTo>
                <a:cubicBezTo>
                  <a:pt x="86567" y="182"/>
                  <a:pt x="86689" y="61"/>
                  <a:pt x="86810" y="61"/>
                </a:cubicBezTo>
                <a:cubicBezTo>
                  <a:pt x="86962" y="31"/>
                  <a:pt x="87084" y="31"/>
                  <a:pt x="87236" y="31"/>
                </a:cubicBezTo>
                <a:cubicBezTo>
                  <a:pt x="87570" y="122"/>
                  <a:pt x="87935" y="182"/>
                  <a:pt x="88300" y="274"/>
                </a:cubicBezTo>
                <a:cubicBezTo>
                  <a:pt x="88361" y="304"/>
                  <a:pt x="88330" y="395"/>
                  <a:pt x="88330" y="456"/>
                </a:cubicBezTo>
                <a:cubicBezTo>
                  <a:pt x="88330" y="699"/>
                  <a:pt x="88452" y="760"/>
                  <a:pt x="88604" y="669"/>
                </a:cubicBezTo>
                <a:cubicBezTo>
                  <a:pt x="88847" y="517"/>
                  <a:pt x="89090" y="486"/>
                  <a:pt x="89364" y="608"/>
                </a:cubicBezTo>
                <a:cubicBezTo>
                  <a:pt x="89607" y="669"/>
                  <a:pt x="89880" y="699"/>
                  <a:pt x="90124" y="760"/>
                </a:cubicBezTo>
                <a:cubicBezTo>
                  <a:pt x="90276" y="760"/>
                  <a:pt x="90367" y="851"/>
                  <a:pt x="90428" y="973"/>
                </a:cubicBezTo>
                <a:cubicBezTo>
                  <a:pt x="90488" y="1155"/>
                  <a:pt x="90580" y="1246"/>
                  <a:pt x="90762" y="1277"/>
                </a:cubicBezTo>
                <a:cubicBezTo>
                  <a:pt x="91036" y="1307"/>
                  <a:pt x="91218" y="1490"/>
                  <a:pt x="91491" y="1520"/>
                </a:cubicBezTo>
                <a:cubicBezTo>
                  <a:pt x="91522" y="1520"/>
                  <a:pt x="91552" y="1550"/>
                  <a:pt x="91583" y="1581"/>
                </a:cubicBezTo>
                <a:cubicBezTo>
                  <a:pt x="91643" y="1611"/>
                  <a:pt x="91704" y="1641"/>
                  <a:pt x="91735" y="1672"/>
                </a:cubicBezTo>
                <a:cubicBezTo>
                  <a:pt x="91917" y="1793"/>
                  <a:pt x="91887" y="1854"/>
                  <a:pt x="91765" y="1976"/>
                </a:cubicBezTo>
                <a:cubicBezTo>
                  <a:pt x="91643" y="2067"/>
                  <a:pt x="91552" y="2189"/>
                  <a:pt x="91461" y="2280"/>
                </a:cubicBezTo>
                <a:cubicBezTo>
                  <a:pt x="91431" y="2280"/>
                  <a:pt x="91400" y="2280"/>
                  <a:pt x="91400" y="2280"/>
                </a:cubicBezTo>
                <a:cubicBezTo>
                  <a:pt x="91370" y="2310"/>
                  <a:pt x="91370" y="2310"/>
                  <a:pt x="91370" y="2341"/>
                </a:cubicBezTo>
                <a:cubicBezTo>
                  <a:pt x="91309" y="2341"/>
                  <a:pt x="91248" y="2341"/>
                  <a:pt x="91218" y="2401"/>
                </a:cubicBezTo>
                <a:cubicBezTo>
                  <a:pt x="91218" y="2401"/>
                  <a:pt x="91279" y="2432"/>
                  <a:pt x="91279" y="2401"/>
                </a:cubicBezTo>
                <a:cubicBezTo>
                  <a:pt x="91309" y="2401"/>
                  <a:pt x="91339" y="2371"/>
                  <a:pt x="91370" y="2341"/>
                </a:cubicBezTo>
                <a:cubicBezTo>
                  <a:pt x="91370" y="2310"/>
                  <a:pt x="91400" y="2310"/>
                  <a:pt x="91431" y="2310"/>
                </a:cubicBezTo>
                <a:cubicBezTo>
                  <a:pt x="91431" y="2310"/>
                  <a:pt x="91431" y="2280"/>
                  <a:pt x="91461" y="2280"/>
                </a:cubicBezTo>
                <a:cubicBezTo>
                  <a:pt x="91522" y="2249"/>
                  <a:pt x="91613" y="2249"/>
                  <a:pt x="91674" y="2219"/>
                </a:cubicBezTo>
                <a:cubicBezTo>
                  <a:pt x="91856" y="2128"/>
                  <a:pt x="92039" y="2097"/>
                  <a:pt x="92251" y="2158"/>
                </a:cubicBezTo>
                <a:cubicBezTo>
                  <a:pt x="92464" y="2189"/>
                  <a:pt x="92677" y="2280"/>
                  <a:pt x="92890" y="2341"/>
                </a:cubicBezTo>
                <a:cubicBezTo>
                  <a:pt x="92950" y="2371"/>
                  <a:pt x="93011" y="2432"/>
                  <a:pt x="93011" y="2493"/>
                </a:cubicBezTo>
                <a:cubicBezTo>
                  <a:pt x="93011" y="2705"/>
                  <a:pt x="92981" y="2918"/>
                  <a:pt x="92981" y="3161"/>
                </a:cubicBezTo>
                <a:cubicBezTo>
                  <a:pt x="92950" y="3313"/>
                  <a:pt x="93011" y="3374"/>
                  <a:pt x="93163" y="3404"/>
                </a:cubicBezTo>
                <a:cubicBezTo>
                  <a:pt x="93376" y="3496"/>
                  <a:pt x="93467" y="3648"/>
                  <a:pt x="93467" y="3860"/>
                </a:cubicBezTo>
                <a:cubicBezTo>
                  <a:pt x="93467" y="4043"/>
                  <a:pt x="93437" y="4225"/>
                  <a:pt x="93376" y="4407"/>
                </a:cubicBezTo>
                <a:cubicBezTo>
                  <a:pt x="93315" y="4529"/>
                  <a:pt x="93194" y="4651"/>
                  <a:pt x="93102" y="4772"/>
                </a:cubicBezTo>
                <a:cubicBezTo>
                  <a:pt x="93042" y="4803"/>
                  <a:pt x="92981" y="4833"/>
                  <a:pt x="92920" y="4863"/>
                </a:cubicBezTo>
                <a:cubicBezTo>
                  <a:pt x="92464" y="5107"/>
                  <a:pt x="91978" y="5319"/>
                  <a:pt x="91522" y="5532"/>
                </a:cubicBezTo>
                <a:cubicBezTo>
                  <a:pt x="91005" y="5593"/>
                  <a:pt x="90519" y="5654"/>
                  <a:pt x="90032" y="5654"/>
                </a:cubicBezTo>
                <a:cubicBezTo>
                  <a:pt x="89850" y="5684"/>
                  <a:pt x="89820" y="5775"/>
                  <a:pt x="89789" y="5866"/>
                </a:cubicBezTo>
                <a:cubicBezTo>
                  <a:pt x="89789" y="5866"/>
                  <a:pt x="89759" y="5866"/>
                  <a:pt x="89759" y="5866"/>
                </a:cubicBezTo>
                <a:lnTo>
                  <a:pt x="89728" y="5927"/>
                </a:lnTo>
                <a:lnTo>
                  <a:pt x="89759" y="5897"/>
                </a:lnTo>
                <a:cubicBezTo>
                  <a:pt x="89789" y="5897"/>
                  <a:pt x="89789" y="5866"/>
                  <a:pt x="89789" y="5866"/>
                </a:cubicBezTo>
                <a:cubicBezTo>
                  <a:pt x="89911" y="5927"/>
                  <a:pt x="90032" y="5958"/>
                  <a:pt x="90154" y="5988"/>
                </a:cubicBezTo>
                <a:cubicBezTo>
                  <a:pt x="90367" y="6079"/>
                  <a:pt x="90428" y="6110"/>
                  <a:pt x="90397" y="6231"/>
                </a:cubicBezTo>
                <a:cubicBezTo>
                  <a:pt x="90367" y="6322"/>
                  <a:pt x="90336" y="6444"/>
                  <a:pt x="90276" y="6474"/>
                </a:cubicBezTo>
                <a:cubicBezTo>
                  <a:pt x="89820" y="6748"/>
                  <a:pt x="89364" y="6991"/>
                  <a:pt x="88908" y="7234"/>
                </a:cubicBezTo>
                <a:cubicBezTo>
                  <a:pt x="88361" y="7295"/>
                  <a:pt x="87935" y="7599"/>
                  <a:pt x="87418" y="7751"/>
                </a:cubicBezTo>
                <a:cubicBezTo>
                  <a:pt x="87266" y="7812"/>
                  <a:pt x="87114" y="7873"/>
                  <a:pt x="87023" y="7994"/>
                </a:cubicBezTo>
                <a:cubicBezTo>
                  <a:pt x="86841" y="8207"/>
                  <a:pt x="86598" y="8298"/>
                  <a:pt x="86385" y="8420"/>
                </a:cubicBezTo>
                <a:cubicBezTo>
                  <a:pt x="85929" y="8663"/>
                  <a:pt x="85534" y="8997"/>
                  <a:pt x="85200" y="9392"/>
                </a:cubicBezTo>
                <a:cubicBezTo>
                  <a:pt x="84896" y="9757"/>
                  <a:pt x="84592" y="9818"/>
                  <a:pt x="84166" y="9605"/>
                </a:cubicBezTo>
                <a:cubicBezTo>
                  <a:pt x="84105" y="9575"/>
                  <a:pt x="84075" y="9514"/>
                  <a:pt x="84014" y="9484"/>
                </a:cubicBezTo>
                <a:cubicBezTo>
                  <a:pt x="83953" y="9453"/>
                  <a:pt x="83923" y="9423"/>
                  <a:pt x="83862" y="9392"/>
                </a:cubicBezTo>
                <a:cubicBezTo>
                  <a:pt x="83832" y="9453"/>
                  <a:pt x="83801" y="9514"/>
                  <a:pt x="83801" y="9575"/>
                </a:cubicBezTo>
                <a:cubicBezTo>
                  <a:pt x="83771" y="9757"/>
                  <a:pt x="83649" y="9848"/>
                  <a:pt x="83467" y="9848"/>
                </a:cubicBezTo>
                <a:cubicBezTo>
                  <a:pt x="83163" y="9879"/>
                  <a:pt x="82859" y="9879"/>
                  <a:pt x="82555" y="9818"/>
                </a:cubicBezTo>
                <a:cubicBezTo>
                  <a:pt x="82494" y="9818"/>
                  <a:pt x="82373" y="9848"/>
                  <a:pt x="82282" y="9909"/>
                </a:cubicBezTo>
                <a:cubicBezTo>
                  <a:pt x="82221" y="9909"/>
                  <a:pt x="82190" y="9970"/>
                  <a:pt x="82160" y="10031"/>
                </a:cubicBezTo>
                <a:cubicBezTo>
                  <a:pt x="82190" y="10031"/>
                  <a:pt x="82221" y="10061"/>
                  <a:pt x="82251" y="10061"/>
                </a:cubicBezTo>
                <a:cubicBezTo>
                  <a:pt x="82373" y="10122"/>
                  <a:pt x="82494" y="10152"/>
                  <a:pt x="82616" y="10213"/>
                </a:cubicBezTo>
                <a:cubicBezTo>
                  <a:pt x="82768" y="10304"/>
                  <a:pt x="82798" y="10456"/>
                  <a:pt x="82768" y="10608"/>
                </a:cubicBezTo>
                <a:cubicBezTo>
                  <a:pt x="82768" y="10791"/>
                  <a:pt x="82616" y="10882"/>
                  <a:pt x="82434" y="10821"/>
                </a:cubicBezTo>
                <a:cubicBezTo>
                  <a:pt x="82282" y="10791"/>
                  <a:pt x="82130" y="10730"/>
                  <a:pt x="82008" y="10669"/>
                </a:cubicBezTo>
                <a:cubicBezTo>
                  <a:pt x="82008" y="10669"/>
                  <a:pt x="82008" y="10669"/>
                  <a:pt x="82008" y="10639"/>
                </a:cubicBezTo>
                <a:cubicBezTo>
                  <a:pt x="81978" y="10639"/>
                  <a:pt x="81947" y="10639"/>
                  <a:pt x="81917" y="10639"/>
                </a:cubicBezTo>
                <a:cubicBezTo>
                  <a:pt x="81947" y="10639"/>
                  <a:pt x="81947" y="10669"/>
                  <a:pt x="81978" y="10669"/>
                </a:cubicBezTo>
                <a:cubicBezTo>
                  <a:pt x="81978" y="10669"/>
                  <a:pt x="81978" y="10669"/>
                  <a:pt x="82008" y="10669"/>
                </a:cubicBezTo>
                <a:cubicBezTo>
                  <a:pt x="81978" y="10821"/>
                  <a:pt x="82038" y="10943"/>
                  <a:pt x="82160" y="11064"/>
                </a:cubicBezTo>
                <a:cubicBezTo>
                  <a:pt x="82282" y="11216"/>
                  <a:pt x="82282" y="11398"/>
                  <a:pt x="82160" y="11581"/>
                </a:cubicBezTo>
                <a:cubicBezTo>
                  <a:pt x="82038" y="11702"/>
                  <a:pt x="81947" y="11824"/>
                  <a:pt x="81826" y="11915"/>
                </a:cubicBezTo>
                <a:cubicBezTo>
                  <a:pt x="81734" y="12037"/>
                  <a:pt x="81613" y="12128"/>
                  <a:pt x="81522" y="12280"/>
                </a:cubicBezTo>
                <a:cubicBezTo>
                  <a:pt x="81370" y="12553"/>
                  <a:pt x="81127" y="12614"/>
                  <a:pt x="80823" y="12553"/>
                </a:cubicBezTo>
                <a:cubicBezTo>
                  <a:pt x="80823" y="12553"/>
                  <a:pt x="80792" y="12553"/>
                  <a:pt x="80792" y="12523"/>
                </a:cubicBezTo>
                <a:cubicBezTo>
                  <a:pt x="80792" y="12523"/>
                  <a:pt x="80762" y="12523"/>
                  <a:pt x="80731" y="12523"/>
                </a:cubicBezTo>
                <a:cubicBezTo>
                  <a:pt x="80701" y="12493"/>
                  <a:pt x="80671" y="12462"/>
                  <a:pt x="80610" y="12523"/>
                </a:cubicBezTo>
                <a:cubicBezTo>
                  <a:pt x="80671" y="12523"/>
                  <a:pt x="80701" y="12523"/>
                  <a:pt x="80731" y="12523"/>
                </a:cubicBezTo>
                <a:cubicBezTo>
                  <a:pt x="80762" y="12553"/>
                  <a:pt x="80762" y="12553"/>
                  <a:pt x="80792" y="12553"/>
                </a:cubicBezTo>
                <a:cubicBezTo>
                  <a:pt x="80792" y="12553"/>
                  <a:pt x="80792" y="12553"/>
                  <a:pt x="80823" y="12553"/>
                </a:cubicBezTo>
                <a:cubicBezTo>
                  <a:pt x="80823" y="12614"/>
                  <a:pt x="80853" y="12675"/>
                  <a:pt x="80883" y="12705"/>
                </a:cubicBezTo>
                <a:cubicBezTo>
                  <a:pt x="80944" y="12857"/>
                  <a:pt x="80853" y="13070"/>
                  <a:pt x="80701" y="13070"/>
                </a:cubicBezTo>
                <a:cubicBezTo>
                  <a:pt x="80367" y="13070"/>
                  <a:pt x="80063" y="13161"/>
                  <a:pt x="79728" y="13009"/>
                </a:cubicBezTo>
                <a:cubicBezTo>
                  <a:pt x="79576" y="12979"/>
                  <a:pt x="79485" y="13040"/>
                  <a:pt x="79424" y="13192"/>
                </a:cubicBezTo>
                <a:cubicBezTo>
                  <a:pt x="79394" y="13222"/>
                  <a:pt x="79394" y="13253"/>
                  <a:pt x="79364" y="13283"/>
                </a:cubicBezTo>
                <a:cubicBezTo>
                  <a:pt x="79364" y="13313"/>
                  <a:pt x="79333" y="13374"/>
                  <a:pt x="79303" y="13435"/>
                </a:cubicBezTo>
                <a:cubicBezTo>
                  <a:pt x="79212" y="13709"/>
                  <a:pt x="79029" y="13891"/>
                  <a:pt x="78786" y="14012"/>
                </a:cubicBezTo>
                <a:cubicBezTo>
                  <a:pt x="78604" y="14104"/>
                  <a:pt x="78391" y="14195"/>
                  <a:pt x="78178" y="14286"/>
                </a:cubicBezTo>
                <a:cubicBezTo>
                  <a:pt x="78087" y="14347"/>
                  <a:pt x="77996" y="14377"/>
                  <a:pt x="77935" y="14468"/>
                </a:cubicBezTo>
                <a:cubicBezTo>
                  <a:pt x="77844" y="14560"/>
                  <a:pt x="77813" y="14681"/>
                  <a:pt x="77813" y="14803"/>
                </a:cubicBezTo>
                <a:cubicBezTo>
                  <a:pt x="77844" y="14924"/>
                  <a:pt x="77935" y="14924"/>
                  <a:pt x="78026" y="14985"/>
                </a:cubicBezTo>
                <a:cubicBezTo>
                  <a:pt x="78330" y="15107"/>
                  <a:pt x="78391" y="15289"/>
                  <a:pt x="78239" y="15563"/>
                </a:cubicBezTo>
                <a:cubicBezTo>
                  <a:pt x="78239" y="15593"/>
                  <a:pt x="78239" y="15623"/>
                  <a:pt x="78209" y="15654"/>
                </a:cubicBezTo>
                <a:cubicBezTo>
                  <a:pt x="77965" y="15867"/>
                  <a:pt x="77753" y="16140"/>
                  <a:pt x="77388" y="16110"/>
                </a:cubicBezTo>
                <a:cubicBezTo>
                  <a:pt x="77205" y="16079"/>
                  <a:pt x="77084" y="16201"/>
                  <a:pt x="76901" y="16231"/>
                </a:cubicBezTo>
                <a:cubicBezTo>
                  <a:pt x="76689" y="16292"/>
                  <a:pt x="76476" y="16353"/>
                  <a:pt x="76263" y="16383"/>
                </a:cubicBezTo>
                <a:cubicBezTo>
                  <a:pt x="76111" y="16414"/>
                  <a:pt x="75990" y="16323"/>
                  <a:pt x="75990" y="16171"/>
                </a:cubicBezTo>
                <a:cubicBezTo>
                  <a:pt x="75990" y="16140"/>
                  <a:pt x="75990" y="16110"/>
                  <a:pt x="75990" y="16079"/>
                </a:cubicBezTo>
                <a:cubicBezTo>
                  <a:pt x="75990" y="15867"/>
                  <a:pt x="75898" y="15806"/>
                  <a:pt x="75746" y="15745"/>
                </a:cubicBezTo>
                <a:cubicBezTo>
                  <a:pt x="75655" y="15745"/>
                  <a:pt x="75594" y="15715"/>
                  <a:pt x="75534" y="15715"/>
                </a:cubicBezTo>
                <a:cubicBezTo>
                  <a:pt x="75139" y="15806"/>
                  <a:pt x="74774" y="15684"/>
                  <a:pt x="74439" y="15441"/>
                </a:cubicBezTo>
                <a:cubicBezTo>
                  <a:pt x="74348" y="15380"/>
                  <a:pt x="73923" y="15350"/>
                  <a:pt x="73953" y="15411"/>
                </a:cubicBezTo>
                <a:cubicBezTo>
                  <a:pt x="73984" y="15411"/>
                  <a:pt x="73892" y="15532"/>
                  <a:pt x="73862" y="15563"/>
                </a:cubicBezTo>
                <a:cubicBezTo>
                  <a:pt x="73771" y="15715"/>
                  <a:pt x="73588" y="15745"/>
                  <a:pt x="73436" y="15684"/>
                </a:cubicBezTo>
                <a:cubicBezTo>
                  <a:pt x="73345" y="15654"/>
                  <a:pt x="73254" y="15593"/>
                  <a:pt x="73163" y="15563"/>
                </a:cubicBezTo>
                <a:cubicBezTo>
                  <a:pt x="72798" y="15350"/>
                  <a:pt x="72433" y="15137"/>
                  <a:pt x="72008" y="15016"/>
                </a:cubicBezTo>
                <a:cubicBezTo>
                  <a:pt x="71643" y="14894"/>
                  <a:pt x="71339" y="14651"/>
                  <a:pt x="71005" y="14408"/>
                </a:cubicBezTo>
                <a:cubicBezTo>
                  <a:pt x="70883" y="14316"/>
                  <a:pt x="70853" y="13982"/>
                  <a:pt x="70974" y="13800"/>
                </a:cubicBezTo>
                <a:cubicBezTo>
                  <a:pt x="71035" y="13709"/>
                  <a:pt x="71157" y="13709"/>
                  <a:pt x="71309" y="13800"/>
                </a:cubicBezTo>
                <a:cubicBezTo>
                  <a:pt x="71369" y="13861"/>
                  <a:pt x="71400" y="13982"/>
                  <a:pt x="71521" y="13891"/>
                </a:cubicBezTo>
                <a:cubicBezTo>
                  <a:pt x="71613" y="13830"/>
                  <a:pt x="71673" y="13769"/>
                  <a:pt x="71765" y="13709"/>
                </a:cubicBezTo>
                <a:cubicBezTo>
                  <a:pt x="71795" y="13678"/>
                  <a:pt x="71825" y="13678"/>
                  <a:pt x="71856" y="13678"/>
                </a:cubicBezTo>
                <a:cubicBezTo>
                  <a:pt x="72342" y="13405"/>
                  <a:pt x="72859" y="13192"/>
                  <a:pt x="73467" y="13313"/>
                </a:cubicBezTo>
                <a:cubicBezTo>
                  <a:pt x="74075" y="13435"/>
                  <a:pt x="73558" y="12918"/>
                  <a:pt x="73588" y="12219"/>
                </a:cubicBezTo>
                <a:cubicBezTo>
                  <a:pt x="73588" y="12128"/>
                  <a:pt x="73619" y="12037"/>
                  <a:pt x="73680" y="11946"/>
                </a:cubicBezTo>
                <a:cubicBezTo>
                  <a:pt x="73710" y="11915"/>
                  <a:pt x="73740" y="11854"/>
                  <a:pt x="73801" y="11824"/>
                </a:cubicBezTo>
                <a:cubicBezTo>
                  <a:pt x="74014" y="11733"/>
                  <a:pt x="74257" y="11733"/>
                  <a:pt x="74470" y="11824"/>
                </a:cubicBezTo>
                <a:cubicBezTo>
                  <a:pt x="74591" y="11885"/>
                  <a:pt x="74683" y="12006"/>
                  <a:pt x="74743" y="12098"/>
                </a:cubicBezTo>
                <a:cubicBezTo>
                  <a:pt x="74804" y="12310"/>
                  <a:pt x="74835" y="12523"/>
                  <a:pt x="74865" y="12736"/>
                </a:cubicBezTo>
                <a:cubicBezTo>
                  <a:pt x="74865" y="12736"/>
                  <a:pt x="74926" y="12766"/>
                  <a:pt x="74956" y="12766"/>
                </a:cubicBezTo>
                <a:cubicBezTo>
                  <a:pt x="74987" y="12766"/>
                  <a:pt x="75017" y="12766"/>
                  <a:pt x="75047" y="12736"/>
                </a:cubicBezTo>
                <a:cubicBezTo>
                  <a:pt x="75169" y="12645"/>
                  <a:pt x="75230" y="12493"/>
                  <a:pt x="75230" y="12341"/>
                </a:cubicBezTo>
                <a:cubicBezTo>
                  <a:pt x="75260" y="12219"/>
                  <a:pt x="75230" y="12098"/>
                  <a:pt x="75230" y="11976"/>
                </a:cubicBezTo>
                <a:cubicBezTo>
                  <a:pt x="75230" y="11702"/>
                  <a:pt x="75139" y="11581"/>
                  <a:pt x="74835" y="11550"/>
                </a:cubicBezTo>
                <a:cubicBezTo>
                  <a:pt x="74774" y="11550"/>
                  <a:pt x="74713" y="11550"/>
                  <a:pt x="74652" y="11550"/>
                </a:cubicBezTo>
                <a:cubicBezTo>
                  <a:pt x="74500" y="11520"/>
                  <a:pt x="74409" y="11368"/>
                  <a:pt x="74439" y="11246"/>
                </a:cubicBezTo>
                <a:cubicBezTo>
                  <a:pt x="74470" y="11034"/>
                  <a:pt x="74531" y="10821"/>
                  <a:pt x="74743" y="10699"/>
                </a:cubicBezTo>
                <a:cubicBezTo>
                  <a:pt x="75047" y="10487"/>
                  <a:pt x="75260" y="10243"/>
                  <a:pt x="75351" y="9909"/>
                </a:cubicBezTo>
                <a:cubicBezTo>
                  <a:pt x="75564" y="9879"/>
                  <a:pt x="75807" y="9848"/>
                  <a:pt x="76020" y="9848"/>
                </a:cubicBezTo>
                <a:cubicBezTo>
                  <a:pt x="76142" y="9818"/>
                  <a:pt x="76810" y="9666"/>
                  <a:pt x="76901" y="9575"/>
                </a:cubicBezTo>
                <a:cubicBezTo>
                  <a:pt x="76901" y="9575"/>
                  <a:pt x="77266" y="9484"/>
                  <a:pt x="77145" y="9240"/>
                </a:cubicBezTo>
                <a:cubicBezTo>
                  <a:pt x="77205" y="9210"/>
                  <a:pt x="77266" y="9149"/>
                  <a:pt x="77266" y="9088"/>
                </a:cubicBezTo>
                <a:cubicBezTo>
                  <a:pt x="77327" y="8876"/>
                  <a:pt x="77357" y="8663"/>
                  <a:pt x="77418" y="8450"/>
                </a:cubicBezTo>
                <a:cubicBezTo>
                  <a:pt x="77509" y="8207"/>
                  <a:pt x="77479" y="7964"/>
                  <a:pt x="77388" y="7721"/>
                </a:cubicBezTo>
                <a:cubicBezTo>
                  <a:pt x="77297" y="7538"/>
                  <a:pt x="77297" y="7386"/>
                  <a:pt x="77418" y="7204"/>
                </a:cubicBezTo>
                <a:cubicBezTo>
                  <a:pt x="77479" y="7082"/>
                  <a:pt x="77418" y="6961"/>
                  <a:pt x="77357" y="6839"/>
                </a:cubicBezTo>
                <a:cubicBezTo>
                  <a:pt x="77357" y="6870"/>
                  <a:pt x="77357" y="6870"/>
                  <a:pt x="77327" y="6870"/>
                </a:cubicBezTo>
                <a:cubicBezTo>
                  <a:pt x="77327" y="6870"/>
                  <a:pt x="77327" y="6870"/>
                  <a:pt x="77327" y="6870"/>
                </a:cubicBezTo>
                <a:cubicBezTo>
                  <a:pt x="77145" y="6961"/>
                  <a:pt x="77023" y="7143"/>
                  <a:pt x="76901" y="7295"/>
                </a:cubicBezTo>
                <a:cubicBezTo>
                  <a:pt x="76810" y="7386"/>
                  <a:pt x="76810" y="7477"/>
                  <a:pt x="76871" y="7569"/>
                </a:cubicBezTo>
                <a:cubicBezTo>
                  <a:pt x="76901" y="7629"/>
                  <a:pt x="76932" y="7690"/>
                  <a:pt x="76962" y="7721"/>
                </a:cubicBezTo>
                <a:cubicBezTo>
                  <a:pt x="77205" y="7994"/>
                  <a:pt x="77205" y="8298"/>
                  <a:pt x="77175" y="8632"/>
                </a:cubicBezTo>
                <a:cubicBezTo>
                  <a:pt x="77175" y="8876"/>
                  <a:pt x="76932" y="8967"/>
                  <a:pt x="76750" y="9119"/>
                </a:cubicBezTo>
                <a:cubicBezTo>
                  <a:pt x="76476" y="9332"/>
                  <a:pt x="76537" y="9727"/>
                  <a:pt x="76202" y="9696"/>
                </a:cubicBezTo>
                <a:cubicBezTo>
                  <a:pt x="76050" y="9666"/>
                  <a:pt x="75898" y="8845"/>
                  <a:pt x="75503" y="9605"/>
                </a:cubicBezTo>
                <a:cubicBezTo>
                  <a:pt x="75443" y="9696"/>
                  <a:pt x="75412" y="9788"/>
                  <a:pt x="75351" y="9879"/>
                </a:cubicBezTo>
                <a:cubicBezTo>
                  <a:pt x="75169" y="10000"/>
                  <a:pt x="74926" y="10091"/>
                  <a:pt x="74804" y="10243"/>
                </a:cubicBezTo>
                <a:cubicBezTo>
                  <a:pt x="74075" y="11064"/>
                  <a:pt x="73345" y="10699"/>
                  <a:pt x="72828" y="10791"/>
                </a:cubicBezTo>
                <a:cubicBezTo>
                  <a:pt x="72707" y="10821"/>
                  <a:pt x="72555" y="10760"/>
                  <a:pt x="72464" y="10669"/>
                </a:cubicBezTo>
                <a:close/>
                <a:moveTo>
                  <a:pt x="234078" y="60791"/>
                </a:moveTo>
                <a:lnTo>
                  <a:pt x="234108" y="60761"/>
                </a:lnTo>
                <a:lnTo>
                  <a:pt x="234108" y="60822"/>
                </a:lnTo>
                <a:lnTo>
                  <a:pt x="234047" y="60822"/>
                </a:lnTo>
                <a:close/>
                <a:moveTo>
                  <a:pt x="228850" y="72220"/>
                </a:moveTo>
                <a:cubicBezTo>
                  <a:pt x="228698" y="72311"/>
                  <a:pt x="228302" y="72190"/>
                  <a:pt x="228242" y="72038"/>
                </a:cubicBezTo>
                <a:cubicBezTo>
                  <a:pt x="228120" y="71734"/>
                  <a:pt x="227999" y="71399"/>
                  <a:pt x="227877" y="71065"/>
                </a:cubicBezTo>
                <a:lnTo>
                  <a:pt x="227847" y="71095"/>
                </a:lnTo>
                <a:cubicBezTo>
                  <a:pt x="227847" y="71065"/>
                  <a:pt x="227847" y="71065"/>
                  <a:pt x="227847" y="71035"/>
                </a:cubicBezTo>
                <a:cubicBezTo>
                  <a:pt x="227847" y="71035"/>
                  <a:pt x="227847" y="71065"/>
                  <a:pt x="227877" y="71065"/>
                </a:cubicBezTo>
                <a:cubicBezTo>
                  <a:pt x="227938" y="70974"/>
                  <a:pt x="227999" y="70883"/>
                  <a:pt x="227999" y="70761"/>
                </a:cubicBezTo>
                <a:cubicBezTo>
                  <a:pt x="227968" y="70639"/>
                  <a:pt x="227877" y="70579"/>
                  <a:pt x="227725" y="70639"/>
                </a:cubicBezTo>
                <a:cubicBezTo>
                  <a:pt x="227695" y="70639"/>
                  <a:pt x="227695" y="70670"/>
                  <a:pt x="227664" y="70670"/>
                </a:cubicBezTo>
                <a:cubicBezTo>
                  <a:pt x="227664" y="70670"/>
                  <a:pt x="227664" y="70700"/>
                  <a:pt x="227664" y="70700"/>
                </a:cubicBezTo>
                <a:cubicBezTo>
                  <a:pt x="227664" y="70700"/>
                  <a:pt x="227664" y="70700"/>
                  <a:pt x="227634" y="70700"/>
                </a:cubicBezTo>
                <a:lnTo>
                  <a:pt x="227664" y="70670"/>
                </a:lnTo>
                <a:cubicBezTo>
                  <a:pt x="227512" y="70548"/>
                  <a:pt x="227421" y="70427"/>
                  <a:pt x="227421" y="70275"/>
                </a:cubicBezTo>
                <a:cubicBezTo>
                  <a:pt x="227421" y="70092"/>
                  <a:pt x="227451" y="69940"/>
                  <a:pt x="227573" y="69819"/>
                </a:cubicBezTo>
                <a:cubicBezTo>
                  <a:pt x="227725" y="69667"/>
                  <a:pt x="227877" y="69484"/>
                  <a:pt x="228059" y="69332"/>
                </a:cubicBezTo>
                <a:cubicBezTo>
                  <a:pt x="228120" y="69272"/>
                  <a:pt x="228120" y="69180"/>
                  <a:pt x="228151" y="69089"/>
                </a:cubicBezTo>
                <a:cubicBezTo>
                  <a:pt x="228151" y="68998"/>
                  <a:pt x="228151" y="68876"/>
                  <a:pt x="228211" y="68816"/>
                </a:cubicBezTo>
                <a:cubicBezTo>
                  <a:pt x="228606" y="68451"/>
                  <a:pt x="228971" y="68117"/>
                  <a:pt x="229275" y="67691"/>
                </a:cubicBezTo>
                <a:cubicBezTo>
                  <a:pt x="229366" y="67569"/>
                  <a:pt x="229518" y="67478"/>
                  <a:pt x="229701" y="67448"/>
                </a:cubicBezTo>
                <a:cubicBezTo>
                  <a:pt x="230035" y="67418"/>
                  <a:pt x="230369" y="67357"/>
                  <a:pt x="230673" y="67235"/>
                </a:cubicBezTo>
                <a:cubicBezTo>
                  <a:pt x="230917" y="67144"/>
                  <a:pt x="231190" y="67174"/>
                  <a:pt x="231464" y="67205"/>
                </a:cubicBezTo>
                <a:cubicBezTo>
                  <a:pt x="231524" y="67205"/>
                  <a:pt x="231585" y="67174"/>
                  <a:pt x="231616" y="67083"/>
                </a:cubicBezTo>
                <a:cubicBezTo>
                  <a:pt x="231676" y="66749"/>
                  <a:pt x="231768" y="66414"/>
                  <a:pt x="231920" y="66111"/>
                </a:cubicBezTo>
                <a:cubicBezTo>
                  <a:pt x="231980" y="65989"/>
                  <a:pt x="231950" y="65867"/>
                  <a:pt x="231950" y="65746"/>
                </a:cubicBezTo>
                <a:cubicBezTo>
                  <a:pt x="231920" y="65624"/>
                  <a:pt x="231859" y="65472"/>
                  <a:pt x="231950" y="65381"/>
                </a:cubicBezTo>
                <a:cubicBezTo>
                  <a:pt x="232011" y="65290"/>
                  <a:pt x="232102" y="65259"/>
                  <a:pt x="232163" y="65199"/>
                </a:cubicBezTo>
                <a:cubicBezTo>
                  <a:pt x="232254" y="65168"/>
                  <a:pt x="232315" y="65259"/>
                  <a:pt x="232345" y="65381"/>
                </a:cubicBezTo>
                <a:cubicBezTo>
                  <a:pt x="232345" y="65442"/>
                  <a:pt x="232345" y="65533"/>
                  <a:pt x="232345" y="65594"/>
                </a:cubicBezTo>
                <a:cubicBezTo>
                  <a:pt x="232376" y="65655"/>
                  <a:pt x="232527" y="65715"/>
                  <a:pt x="232588" y="65715"/>
                </a:cubicBezTo>
                <a:cubicBezTo>
                  <a:pt x="233014" y="65594"/>
                  <a:pt x="233318" y="65381"/>
                  <a:pt x="233439" y="64986"/>
                </a:cubicBezTo>
                <a:cubicBezTo>
                  <a:pt x="233470" y="64834"/>
                  <a:pt x="233470" y="64712"/>
                  <a:pt x="233531" y="64621"/>
                </a:cubicBezTo>
                <a:cubicBezTo>
                  <a:pt x="233986" y="63983"/>
                  <a:pt x="233865" y="63284"/>
                  <a:pt x="233835" y="62585"/>
                </a:cubicBezTo>
                <a:cubicBezTo>
                  <a:pt x="233835" y="62524"/>
                  <a:pt x="233804" y="62433"/>
                  <a:pt x="233774" y="62433"/>
                </a:cubicBezTo>
                <a:cubicBezTo>
                  <a:pt x="233439" y="62250"/>
                  <a:pt x="233561" y="61977"/>
                  <a:pt x="233591" y="61764"/>
                </a:cubicBezTo>
                <a:cubicBezTo>
                  <a:pt x="233379" y="61186"/>
                  <a:pt x="233622" y="60791"/>
                  <a:pt x="234017" y="60396"/>
                </a:cubicBezTo>
                <a:cubicBezTo>
                  <a:pt x="234108" y="60335"/>
                  <a:pt x="234351" y="60335"/>
                  <a:pt x="234382" y="60427"/>
                </a:cubicBezTo>
                <a:cubicBezTo>
                  <a:pt x="234564" y="60943"/>
                  <a:pt x="234990" y="61338"/>
                  <a:pt x="235263" y="61794"/>
                </a:cubicBezTo>
                <a:cubicBezTo>
                  <a:pt x="235537" y="62220"/>
                  <a:pt x="235658" y="62676"/>
                  <a:pt x="235628" y="63162"/>
                </a:cubicBezTo>
                <a:cubicBezTo>
                  <a:pt x="235628" y="63314"/>
                  <a:pt x="235628" y="63466"/>
                  <a:pt x="235658" y="63618"/>
                </a:cubicBezTo>
                <a:cubicBezTo>
                  <a:pt x="235689" y="63800"/>
                  <a:pt x="235597" y="63922"/>
                  <a:pt x="235445" y="64013"/>
                </a:cubicBezTo>
                <a:cubicBezTo>
                  <a:pt x="235294" y="64135"/>
                  <a:pt x="235233" y="64287"/>
                  <a:pt x="235294" y="64439"/>
                </a:cubicBezTo>
                <a:cubicBezTo>
                  <a:pt x="235506" y="64895"/>
                  <a:pt x="235567" y="65351"/>
                  <a:pt x="235506" y="65837"/>
                </a:cubicBezTo>
                <a:cubicBezTo>
                  <a:pt x="235476" y="66141"/>
                  <a:pt x="235567" y="66445"/>
                  <a:pt x="235749" y="66749"/>
                </a:cubicBezTo>
                <a:cubicBezTo>
                  <a:pt x="235932" y="67083"/>
                  <a:pt x="235719" y="67539"/>
                  <a:pt x="235294" y="67752"/>
                </a:cubicBezTo>
                <a:cubicBezTo>
                  <a:pt x="235233" y="67782"/>
                  <a:pt x="235111" y="67752"/>
                  <a:pt x="235081" y="67661"/>
                </a:cubicBezTo>
                <a:cubicBezTo>
                  <a:pt x="235050" y="67569"/>
                  <a:pt x="235020" y="67478"/>
                  <a:pt x="234990" y="67387"/>
                </a:cubicBezTo>
                <a:cubicBezTo>
                  <a:pt x="234990" y="67357"/>
                  <a:pt x="234959" y="67326"/>
                  <a:pt x="234959" y="67296"/>
                </a:cubicBezTo>
                <a:cubicBezTo>
                  <a:pt x="234929" y="67326"/>
                  <a:pt x="234898" y="67357"/>
                  <a:pt x="234868" y="67387"/>
                </a:cubicBezTo>
                <a:cubicBezTo>
                  <a:pt x="234655" y="67509"/>
                  <a:pt x="234655" y="67752"/>
                  <a:pt x="234594" y="67965"/>
                </a:cubicBezTo>
                <a:cubicBezTo>
                  <a:pt x="234564" y="68025"/>
                  <a:pt x="234473" y="68086"/>
                  <a:pt x="234351" y="68056"/>
                </a:cubicBezTo>
                <a:cubicBezTo>
                  <a:pt x="234290" y="68025"/>
                  <a:pt x="234199" y="67965"/>
                  <a:pt x="234169" y="67995"/>
                </a:cubicBezTo>
                <a:cubicBezTo>
                  <a:pt x="233986" y="68086"/>
                  <a:pt x="233895" y="68238"/>
                  <a:pt x="233652" y="68238"/>
                </a:cubicBezTo>
                <a:cubicBezTo>
                  <a:pt x="233500" y="68238"/>
                  <a:pt x="233318" y="68269"/>
                  <a:pt x="233166" y="68269"/>
                </a:cubicBezTo>
                <a:cubicBezTo>
                  <a:pt x="233044" y="68299"/>
                  <a:pt x="232983" y="68360"/>
                  <a:pt x="232953" y="68451"/>
                </a:cubicBezTo>
                <a:cubicBezTo>
                  <a:pt x="232740" y="68755"/>
                  <a:pt x="232558" y="69089"/>
                  <a:pt x="232345" y="69424"/>
                </a:cubicBezTo>
                <a:cubicBezTo>
                  <a:pt x="232284" y="69515"/>
                  <a:pt x="232072" y="69545"/>
                  <a:pt x="231980" y="69484"/>
                </a:cubicBezTo>
                <a:cubicBezTo>
                  <a:pt x="231859" y="69393"/>
                  <a:pt x="231707" y="69302"/>
                  <a:pt x="231616" y="69180"/>
                </a:cubicBezTo>
                <a:cubicBezTo>
                  <a:pt x="231494" y="69059"/>
                  <a:pt x="231403" y="68876"/>
                  <a:pt x="231312" y="68694"/>
                </a:cubicBezTo>
                <a:cubicBezTo>
                  <a:pt x="231312" y="68633"/>
                  <a:pt x="231342" y="68512"/>
                  <a:pt x="231403" y="68451"/>
                </a:cubicBezTo>
                <a:cubicBezTo>
                  <a:pt x="231433" y="68360"/>
                  <a:pt x="231433" y="68329"/>
                  <a:pt x="231372" y="68299"/>
                </a:cubicBezTo>
                <a:cubicBezTo>
                  <a:pt x="231342" y="68269"/>
                  <a:pt x="231312" y="68269"/>
                  <a:pt x="231281" y="68269"/>
                </a:cubicBezTo>
                <a:cubicBezTo>
                  <a:pt x="231190" y="68299"/>
                  <a:pt x="231099" y="68329"/>
                  <a:pt x="231008" y="68390"/>
                </a:cubicBezTo>
                <a:cubicBezTo>
                  <a:pt x="230947" y="68451"/>
                  <a:pt x="230886" y="68573"/>
                  <a:pt x="230947" y="68664"/>
                </a:cubicBezTo>
                <a:cubicBezTo>
                  <a:pt x="231038" y="68785"/>
                  <a:pt x="231160" y="68907"/>
                  <a:pt x="231251" y="69028"/>
                </a:cubicBezTo>
                <a:cubicBezTo>
                  <a:pt x="231372" y="69211"/>
                  <a:pt x="231220" y="69606"/>
                  <a:pt x="231008" y="69667"/>
                </a:cubicBezTo>
                <a:cubicBezTo>
                  <a:pt x="230977" y="69667"/>
                  <a:pt x="230947" y="69667"/>
                  <a:pt x="230917" y="69667"/>
                </a:cubicBezTo>
                <a:cubicBezTo>
                  <a:pt x="230765" y="69636"/>
                  <a:pt x="230582" y="69576"/>
                  <a:pt x="230430" y="69697"/>
                </a:cubicBezTo>
                <a:cubicBezTo>
                  <a:pt x="230309" y="69788"/>
                  <a:pt x="230278" y="69940"/>
                  <a:pt x="230217" y="70092"/>
                </a:cubicBezTo>
                <a:cubicBezTo>
                  <a:pt x="230157" y="70305"/>
                  <a:pt x="229913" y="70335"/>
                  <a:pt x="229761" y="70153"/>
                </a:cubicBezTo>
                <a:cubicBezTo>
                  <a:pt x="229731" y="70153"/>
                  <a:pt x="229701" y="70123"/>
                  <a:pt x="229701" y="70092"/>
                </a:cubicBezTo>
                <a:cubicBezTo>
                  <a:pt x="229640" y="69940"/>
                  <a:pt x="229549" y="69819"/>
                  <a:pt x="229488" y="69667"/>
                </a:cubicBezTo>
                <a:cubicBezTo>
                  <a:pt x="229427" y="69484"/>
                  <a:pt x="229610" y="69180"/>
                  <a:pt x="229822" y="69120"/>
                </a:cubicBezTo>
                <a:cubicBezTo>
                  <a:pt x="229883" y="69120"/>
                  <a:pt x="229944" y="69120"/>
                  <a:pt x="230005" y="69120"/>
                </a:cubicBezTo>
                <a:cubicBezTo>
                  <a:pt x="230248" y="69120"/>
                  <a:pt x="230339" y="68968"/>
                  <a:pt x="230461" y="68816"/>
                </a:cubicBezTo>
                <a:cubicBezTo>
                  <a:pt x="230461" y="68816"/>
                  <a:pt x="230461" y="68816"/>
                  <a:pt x="230491" y="68816"/>
                </a:cubicBezTo>
                <a:lnTo>
                  <a:pt x="230491" y="68755"/>
                </a:lnTo>
                <a:lnTo>
                  <a:pt x="230461" y="68816"/>
                </a:lnTo>
                <a:cubicBezTo>
                  <a:pt x="230461" y="68816"/>
                  <a:pt x="230461" y="68816"/>
                  <a:pt x="230461" y="68816"/>
                </a:cubicBezTo>
                <a:cubicBezTo>
                  <a:pt x="230157" y="68755"/>
                  <a:pt x="229883" y="68816"/>
                  <a:pt x="229579" y="68876"/>
                </a:cubicBezTo>
                <a:cubicBezTo>
                  <a:pt x="229518" y="68876"/>
                  <a:pt x="229397" y="68937"/>
                  <a:pt x="229366" y="69028"/>
                </a:cubicBezTo>
                <a:cubicBezTo>
                  <a:pt x="229245" y="69241"/>
                  <a:pt x="229062" y="69241"/>
                  <a:pt x="228850" y="69241"/>
                </a:cubicBezTo>
                <a:cubicBezTo>
                  <a:pt x="228789" y="69241"/>
                  <a:pt x="228728" y="69272"/>
                  <a:pt x="228667" y="69302"/>
                </a:cubicBezTo>
                <a:cubicBezTo>
                  <a:pt x="228667" y="69302"/>
                  <a:pt x="228637" y="69332"/>
                  <a:pt x="228637" y="69363"/>
                </a:cubicBezTo>
                <a:cubicBezTo>
                  <a:pt x="228637" y="69393"/>
                  <a:pt x="228637" y="69454"/>
                  <a:pt x="228637" y="69454"/>
                </a:cubicBezTo>
                <a:cubicBezTo>
                  <a:pt x="229154" y="69545"/>
                  <a:pt x="229184" y="69940"/>
                  <a:pt x="229336" y="70275"/>
                </a:cubicBezTo>
                <a:cubicBezTo>
                  <a:pt x="229306" y="70791"/>
                  <a:pt x="229275" y="71278"/>
                  <a:pt x="229184" y="71764"/>
                </a:cubicBezTo>
                <a:cubicBezTo>
                  <a:pt x="229154" y="71916"/>
                  <a:pt x="229032" y="72038"/>
                  <a:pt x="228941" y="72190"/>
                </a:cubicBezTo>
                <a:cubicBezTo>
                  <a:pt x="228941" y="72220"/>
                  <a:pt x="228880" y="72220"/>
                  <a:pt x="228850" y="72220"/>
                </a:cubicBezTo>
                <a:close/>
                <a:moveTo>
                  <a:pt x="150702" y="25624"/>
                </a:moveTo>
                <a:cubicBezTo>
                  <a:pt x="150885" y="25441"/>
                  <a:pt x="150824" y="25320"/>
                  <a:pt x="150581" y="25076"/>
                </a:cubicBezTo>
                <a:cubicBezTo>
                  <a:pt x="150459" y="24924"/>
                  <a:pt x="150429" y="24773"/>
                  <a:pt x="150489" y="24651"/>
                </a:cubicBezTo>
                <a:cubicBezTo>
                  <a:pt x="150611" y="24438"/>
                  <a:pt x="150702" y="24256"/>
                  <a:pt x="150824" y="24073"/>
                </a:cubicBezTo>
                <a:cubicBezTo>
                  <a:pt x="150915" y="23921"/>
                  <a:pt x="150945" y="23800"/>
                  <a:pt x="150945" y="23617"/>
                </a:cubicBezTo>
                <a:cubicBezTo>
                  <a:pt x="150945" y="23374"/>
                  <a:pt x="151067" y="23101"/>
                  <a:pt x="151006" y="22888"/>
                </a:cubicBezTo>
                <a:cubicBezTo>
                  <a:pt x="150976" y="22675"/>
                  <a:pt x="150793" y="22493"/>
                  <a:pt x="150672" y="22310"/>
                </a:cubicBezTo>
                <a:cubicBezTo>
                  <a:pt x="150641" y="22250"/>
                  <a:pt x="150702" y="22098"/>
                  <a:pt x="150793" y="22098"/>
                </a:cubicBezTo>
                <a:cubicBezTo>
                  <a:pt x="150915" y="22067"/>
                  <a:pt x="151067" y="22067"/>
                  <a:pt x="151128" y="21946"/>
                </a:cubicBezTo>
                <a:cubicBezTo>
                  <a:pt x="151249" y="21824"/>
                  <a:pt x="151341" y="21672"/>
                  <a:pt x="151493" y="21642"/>
                </a:cubicBezTo>
                <a:cubicBezTo>
                  <a:pt x="151523" y="21611"/>
                  <a:pt x="151553" y="21611"/>
                  <a:pt x="151584" y="21581"/>
                </a:cubicBezTo>
                <a:cubicBezTo>
                  <a:pt x="151614" y="21551"/>
                  <a:pt x="151675" y="21459"/>
                  <a:pt x="151645" y="21429"/>
                </a:cubicBezTo>
                <a:cubicBezTo>
                  <a:pt x="151614" y="21277"/>
                  <a:pt x="151645" y="21125"/>
                  <a:pt x="151736" y="20973"/>
                </a:cubicBezTo>
                <a:cubicBezTo>
                  <a:pt x="151827" y="20851"/>
                  <a:pt x="151857" y="20700"/>
                  <a:pt x="151888" y="20548"/>
                </a:cubicBezTo>
                <a:cubicBezTo>
                  <a:pt x="151948" y="20396"/>
                  <a:pt x="152009" y="20335"/>
                  <a:pt x="152161" y="20274"/>
                </a:cubicBezTo>
                <a:cubicBezTo>
                  <a:pt x="152313" y="20213"/>
                  <a:pt x="152465" y="20152"/>
                  <a:pt x="152526" y="20000"/>
                </a:cubicBezTo>
                <a:cubicBezTo>
                  <a:pt x="152556" y="19970"/>
                  <a:pt x="152556" y="19940"/>
                  <a:pt x="152587" y="19909"/>
                </a:cubicBezTo>
                <a:cubicBezTo>
                  <a:pt x="152891" y="19484"/>
                  <a:pt x="153256" y="19149"/>
                  <a:pt x="153863" y="19149"/>
                </a:cubicBezTo>
                <a:cubicBezTo>
                  <a:pt x="154259" y="19149"/>
                  <a:pt x="154563" y="18937"/>
                  <a:pt x="154866" y="18754"/>
                </a:cubicBezTo>
                <a:cubicBezTo>
                  <a:pt x="155110" y="18633"/>
                  <a:pt x="155292" y="18450"/>
                  <a:pt x="155322" y="18177"/>
                </a:cubicBezTo>
                <a:cubicBezTo>
                  <a:pt x="155383" y="17751"/>
                  <a:pt x="155718" y="17508"/>
                  <a:pt x="156082" y="17326"/>
                </a:cubicBezTo>
                <a:cubicBezTo>
                  <a:pt x="156295" y="17204"/>
                  <a:pt x="156569" y="17204"/>
                  <a:pt x="156812" y="17386"/>
                </a:cubicBezTo>
                <a:cubicBezTo>
                  <a:pt x="156903" y="17447"/>
                  <a:pt x="156964" y="17508"/>
                  <a:pt x="157055" y="17569"/>
                </a:cubicBezTo>
                <a:cubicBezTo>
                  <a:pt x="157177" y="17630"/>
                  <a:pt x="157237" y="17721"/>
                  <a:pt x="157268" y="17873"/>
                </a:cubicBezTo>
                <a:cubicBezTo>
                  <a:pt x="157298" y="17964"/>
                  <a:pt x="157329" y="18055"/>
                  <a:pt x="157359" y="18146"/>
                </a:cubicBezTo>
                <a:cubicBezTo>
                  <a:pt x="157511" y="18511"/>
                  <a:pt x="157389" y="18815"/>
                  <a:pt x="157055" y="19028"/>
                </a:cubicBezTo>
                <a:cubicBezTo>
                  <a:pt x="156873" y="19149"/>
                  <a:pt x="156751" y="19301"/>
                  <a:pt x="156569" y="19393"/>
                </a:cubicBezTo>
                <a:cubicBezTo>
                  <a:pt x="156143" y="19605"/>
                  <a:pt x="155809" y="19909"/>
                  <a:pt x="155474" y="20183"/>
                </a:cubicBezTo>
                <a:cubicBezTo>
                  <a:pt x="155140" y="20426"/>
                  <a:pt x="154897" y="20730"/>
                  <a:pt x="154684" y="21034"/>
                </a:cubicBezTo>
                <a:cubicBezTo>
                  <a:pt x="154471" y="21399"/>
                  <a:pt x="154198" y="21703"/>
                  <a:pt x="154046" y="22098"/>
                </a:cubicBezTo>
                <a:cubicBezTo>
                  <a:pt x="153924" y="22402"/>
                  <a:pt x="153742" y="22645"/>
                  <a:pt x="153438" y="22827"/>
                </a:cubicBezTo>
                <a:cubicBezTo>
                  <a:pt x="153225" y="22949"/>
                  <a:pt x="153164" y="23162"/>
                  <a:pt x="153134" y="23374"/>
                </a:cubicBezTo>
                <a:cubicBezTo>
                  <a:pt x="153073" y="23921"/>
                  <a:pt x="152982" y="24438"/>
                  <a:pt x="152891" y="24985"/>
                </a:cubicBezTo>
                <a:cubicBezTo>
                  <a:pt x="152860" y="25107"/>
                  <a:pt x="152830" y="25228"/>
                  <a:pt x="152769" y="25320"/>
                </a:cubicBezTo>
                <a:cubicBezTo>
                  <a:pt x="152648" y="25502"/>
                  <a:pt x="152526" y="25624"/>
                  <a:pt x="152526" y="25836"/>
                </a:cubicBezTo>
                <a:cubicBezTo>
                  <a:pt x="152526" y="26262"/>
                  <a:pt x="152404" y="26657"/>
                  <a:pt x="152496" y="27052"/>
                </a:cubicBezTo>
                <a:cubicBezTo>
                  <a:pt x="152556" y="27356"/>
                  <a:pt x="152617" y="27630"/>
                  <a:pt x="152708" y="27903"/>
                </a:cubicBezTo>
                <a:cubicBezTo>
                  <a:pt x="152921" y="28481"/>
                  <a:pt x="153286" y="28967"/>
                  <a:pt x="153803" y="29301"/>
                </a:cubicBezTo>
                <a:cubicBezTo>
                  <a:pt x="154015" y="29423"/>
                  <a:pt x="154228" y="29545"/>
                  <a:pt x="154411" y="29666"/>
                </a:cubicBezTo>
                <a:cubicBezTo>
                  <a:pt x="154532" y="29727"/>
                  <a:pt x="154593" y="29849"/>
                  <a:pt x="154532" y="30001"/>
                </a:cubicBezTo>
                <a:cubicBezTo>
                  <a:pt x="154502" y="30092"/>
                  <a:pt x="154502" y="30183"/>
                  <a:pt x="154441" y="30244"/>
                </a:cubicBezTo>
                <a:cubicBezTo>
                  <a:pt x="154411" y="30305"/>
                  <a:pt x="154350" y="30365"/>
                  <a:pt x="154289" y="30365"/>
                </a:cubicBezTo>
                <a:cubicBezTo>
                  <a:pt x="154107" y="30365"/>
                  <a:pt x="153894" y="30365"/>
                  <a:pt x="153711" y="30365"/>
                </a:cubicBezTo>
                <a:cubicBezTo>
                  <a:pt x="153711" y="30365"/>
                  <a:pt x="153711" y="30365"/>
                  <a:pt x="153711" y="30335"/>
                </a:cubicBezTo>
                <a:cubicBezTo>
                  <a:pt x="153559" y="30335"/>
                  <a:pt x="153438" y="30335"/>
                  <a:pt x="153316" y="30365"/>
                </a:cubicBezTo>
                <a:cubicBezTo>
                  <a:pt x="153134" y="30365"/>
                  <a:pt x="152982" y="30335"/>
                  <a:pt x="152830" y="30274"/>
                </a:cubicBezTo>
                <a:cubicBezTo>
                  <a:pt x="152678" y="30183"/>
                  <a:pt x="152526" y="30153"/>
                  <a:pt x="152374" y="30122"/>
                </a:cubicBezTo>
                <a:cubicBezTo>
                  <a:pt x="152100" y="30031"/>
                  <a:pt x="151888" y="29909"/>
                  <a:pt x="151857" y="29605"/>
                </a:cubicBezTo>
                <a:cubicBezTo>
                  <a:pt x="151827" y="29484"/>
                  <a:pt x="151766" y="29362"/>
                  <a:pt x="151675" y="29271"/>
                </a:cubicBezTo>
                <a:cubicBezTo>
                  <a:pt x="151553" y="29119"/>
                  <a:pt x="151371" y="29028"/>
                  <a:pt x="151158" y="29058"/>
                </a:cubicBezTo>
                <a:cubicBezTo>
                  <a:pt x="151037" y="29089"/>
                  <a:pt x="150915" y="29149"/>
                  <a:pt x="150763" y="29149"/>
                </a:cubicBezTo>
                <a:cubicBezTo>
                  <a:pt x="150672" y="29149"/>
                  <a:pt x="150581" y="29119"/>
                  <a:pt x="150489" y="29089"/>
                </a:cubicBezTo>
                <a:cubicBezTo>
                  <a:pt x="150307" y="28967"/>
                  <a:pt x="150186" y="28846"/>
                  <a:pt x="150125" y="28663"/>
                </a:cubicBezTo>
                <a:cubicBezTo>
                  <a:pt x="150034" y="28481"/>
                  <a:pt x="150034" y="28298"/>
                  <a:pt x="150064" y="28086"/>
                </a:cubicBezTo>
                <a:cubicBezTo>
                  <a:pt x="150094" y="27903"/>
                  <a:pt x="150277" y="27873"/>
                  <a:pt x="150429" y="27812"/>
                </a:cubicBezTo>
                <a:cubicBezTo>
                  <a:pt x="150611" y="27690"/>
                  <a:pt x="150702" y="27417"/>
                  <a:pt x="150581" y="27235"/>
                </a:cubicBezTo>
                <a:cubicBezTo>
                  <a:pt x="150520" y="27143"/>
                  <a:pt x="150459" y="27052"/>
                  <a:pt x="150398" y="26991"/>
                </a:cubicBezTo>
                <a:cubicBezTo>
                  <a:pt x="150277" y="26870"/>
                  <a:pt x="150216" y="26718"/>
                  <a:pt x="150307" y="26566"/>
                </a:cubicBezTo>
                <a:cubicBezTo>
                  <a:pt x="150489" y="26292"/>
                  <a:pt x="150459" y="25897"/>
                  <a:pt x="150702" y="25624"/>
                </a:cubicBezTo>
                <a:close/>
                <a:moveTo>
                  <a:pt x="213378" y="99515"/>
                </a:moveTo>
                <a:cubicBezTo>
                  <a:pt x="213257" y="99242"/>
                  <a:pt x="213378" y="98938"/>
                  <a:pt x="213500" y="98695"/>
                </a:cubicBezTo>
                <a:cubicBezTo>
                  <a:pt x="213530" y="98603"/>
                  <a:pt x="213591" y="98543"/>
                  <a:pt x="213652" y="98451"/>
                </a:cubicBezTo>
                <a:cubicBezTo>
                  <a:pt x="213804" y="98269"/>
                  <a:pt x="213956" y="98239"/>
                  <a:pt x="214168" y="98299"/>
                </a:cubicBezTo>
                <a:cubicBezTo>
                  <a:pt x="214412" y="98391"/>
                  <a:pt x="214624" y="98451"/>
                  <a:pt x="214837" y="98543"/>
                </a:cubicBezTo>
                <a:cubicBezTo>
                  <a:pt x="214959" y="98573"/>
                  <a:pt x="215141" y="98512"/>
                  <a:pt x="215172" y="98391"/>
                </a:cubicBezTo>
                <a:cubicBezTo>
                  <a:pt x="215232" y="98269"/>
                  <a:pt x="215263" y="98178"/>
                  <a:pt x="215324" y="98056"/>
                </a:cubicBezTo>
                <a:cubicBezTo>
                  <a:pt x="215445" y="97752"/>
                  <a:pt x="215658" y="97509"/>
                  <a:pt x="216023" y="97448"/>
                </a:cubicBezTo>
                <a:cubicBezTo>
                  <a:pt x="216418" y="97388"/>
                  <a:pt x="216691" y="97175"/>
                  <a:pt x="216904" y="96871"/>
                </a:cubicBezTo>
                <a:cubicBezTo>
                  <a:pt x="217026" y="96719"/>
                  <a:pt x="217178" y="96567"/>
                  <a:pt x="217269" y="96415"/>
                </a:cubicBezTo>
                <a:cubicBezTo>
                  <a:pt x="217451" y="96050"/>
                  <a:pt x="217755" y="95837"/>
                  <a:pt x="218150" y="95685"/>
                </a:cubicBezTo>
                <a:cubicBezTo>
                  <a:pt x="218393" y="95564"/>
                  <a:pt x="218637" y="95381"/>
                  <a:pt x="218880" y="95229"/>
                </a:cubicBezTo>
                <a:cubicBezTo>
                  <a:pt x="218971" y="95138"/>
                  <a:pt x="219062" y="95017"/>
                  <a:pt x="219123" y="94926"/>
                </a:cubicBezTo>
                <a:cubicBezTo>
                  <a:pt x="219214" y="94743"/>
                  <a:pt x="219305" y="94591"/>
                  <a:pt x="219397" y="94409"/>
                </a:cubicBezTo>
                <a:cubicBezTo>
                  <a:pt x="219488" y="94287"/>
                  <a:pt x="219609" y="94196"/>
                  <a:pt x="219792" y="94166"/>
                </a:cubicBezTo>
                <a:cubicBezTo>
                  <a:pt x="219883" y="94135"/>
                  <a:pt x="220004" y="94135"/>
                  <a:pt x="220065" y="94166"/>
                </a:cubicBezTo>
                <a:cubicBezTo>
                  <a:pt x="220217" y="94287"/>
                  <a:pt x="220339" y="94439"/>
                  <a:pt x="220491" y="94561"/>
                </a:cubicBezTo>
                <a:cubicBezTo>
                  <a:pt x="220491" y="94865"/>
                  <a:pt x="220764" y="94986"/>
                  <a:pt x="221008" y="95077"/>
                </a:cubicBezTo>
                <a:cubicBezTo>
                  <a:pt x="221220" y="95199"/>
                  <a:pt x="221463" y="95321"/>
                  <a:pt x="221676" y="95442"/>
                </a:cubicBezTo>
                <a:cubicBezTo>
                  <a:pt x="221707" y="95473"/>
                  <a:pt x="221707" y="95503"/>
                  <a:pt x="221707" y="95533"/>
                </a:cubicBezTo>
                <a:cubicBezTo>
                  <a:pt x="221707" y="95564"/>
                  <a:pt x="221707" y="95594"/>
                  <a:pt x="221676" y="95625"/>
                </a:cubicBezTo>
                <a:cubicBezTo>
                  <a:pt x="221585" y="95746"/>
                  <a:pt x="221463" y="95777"/>
                  <a:pt x="221342" y="95807"/>
                </a:cubicBezTo>
                <a:cubicBezTo>
                  <a:pt x="221190" y="95837"/>
                  <a:pt x="221099" y="95929"/>
                  <a:pt x="221099" y="96050"/>
                </a:cubicBezTo>
                <a:cubicBezTo>
                  <a:pt x="221068" y="96172"/>
                  <a:pt x="221008" y="96293"/>
                  <a:pt x="220886" y="96354"/>
                </a:cubicBezTo>
                <a:cubicBezTo>
                  <a:pt x="220764" y="96415"/>
                  <a:pt x="220673" y="96506"/>
                  <a:pt x="220612" y="96628"/>
                </a:cubicBezTo>
                <a:cubicBezTo>
                  <a:pt x="220460" y="96992"/>
                  <a:pt x="220369" y="97357"/>
                  <a:pt x="220704" y="97692"/>
                </a:cubicBezTo>
                <a:cubicBezTo>
                  <a:pt x="220825" y="97783"/>
                  <a:pt x="220825" y="97904"/>
                  <a:pt x="220764" y="98026"/>
                </a:cubicBezTo>
                <a:cubicBezTo>
                  <a:pt x="220704" y="98178"/>
                  <a:pt x="220734" y="98269"/>
                  <a:pt x="220825" y="98391"/>
                </a:cubicBezTo>
                <a:cubicBezTo>
                  <a:pt x="220977" y="98573"/>
                  <a:pt x="221251" y="98664"/>
                  <a:pt x="221403" y="98907"/>
                </a:cubicBezTo>
                <a:cubicBezTo>
                  <a:pt x="221433" y="98968"/>
                  <a:pt x="221403" y="99120"/>
                  <a:pt x="221311" y="99150"/>
                </a:cubicBezTo>
                <a:cubicBezTo>
                  <a:pt x="221251" y="99150"/>
                  <a:pt x="221190" y="99211"/>
                  <a:pt x="221129" y="99211"/>
                </a:cubicBezTo>
                <a:cubicBezTo>
                  <a:pt x="221038" y="99211"/>
                  <a:pt x="220947" y="99211"/>
                  <a:pt x="220825" y="99242"/>
                </a:cubicBezTo>
                <a:cubicBezTo>
                  <a:pt x="220704" y="99242"/>
                  <a:pt x="220582" y="99302"/>
                  <a:pt x="220521" y="99454"/>
                </a:cubicBezTo>
                <a:cubicBezTo>
                  <a:pt x="220460" y="99606"/>
                  <a:pt x="220400" y="99789"/>
                  <a:pt x="220339" y="99971"/>
                </a:cubicBezTo>
                <a:cubicBezTo>
                  <a:pt x="220156" y="100336"/>
                  <a:pt x="220035" y="100670"/>
                  <a:pt x="219761" y="100974"/>
                </a:cubicBezTo>
                <a:cubicBezTo>
                  <a:pt x="219579" y="101157"/>
                  <a:pt x="219488" y="101369"/>
                  <a:pt x="219518" y="101673"/>
                </a:cubicBezTo>
                <a:cubicBezTo>
                  <a:pt x="219549" y="101795"/>
                  <a:pt x="219488" y="101977"/>
                  <a:pt x="219427" y="102099"/>
                </a:cubicBezTo>
                <a:cubicBezTo>
                  <a:pt x="219275" y="102312"/>
                  <a:pt x="219305" y="102524"/>
                  <a:pt x="219397" y="102737"/>
                </a:cubicBezTo>
                <a:cubicBezTo>
                  <a:pt x="219397" y="102768"/>
                  <a:pt x="219366" y="102798"/>
                  <a:pt x="219366" y="102828"/>
                </a:cubicBezTo>
                <a:cubicBezTo>
                  <a:pt x="219366" y="102950"/>
                  <a:pt x="219214" y="103041"/>
                  <a:pt x="219093" y="103011"/>
                </a:cubicBezTo>
                <a:cubicBezTo>
                  <a:pt x="219001" y="102980"/>
                  <a:pt x="218910" y="102950"/>
                  <a:pt x="218819" y="102950"/>
                </a:cubicBezTo>
                <a:cubicBezTo>
                  <a:pt x="218606" y="103011"/>
                  <a:pt x="218424" y="103072"/>
                  <a:pt x="218242" y="103132"/>
                </a:cubicBezTo>
                <a:cubicBezTo>
                  <a:pt x="218090" y="103163"/>
                  <a:pt x="217998" y="103102"/>
                  <a:pt x="217907" y="103011"/>
                </a:cubicBezTo>
                <a:cubicBezTo>
                  <a:pt x="217816" y="102920"/>
                  <a:pt x="217786" y="102798"/>
                  <a:pt x="217725" y="102768"/>
                </a:cubicBezTo>
                <a:cubicBezTo>
                  <a:pt x="217451" y="102646"/>
                  <a:pt x="217178" y="102555"/>
                  <a:pt x="216904" y="102464"/>
                </a:cubicBezTo>
                <a:cubicBezTo>
                  <a:pt x="216843" y="102464"/>
                  <a:pt x="216752" y="102494"/>
                  <a:pt x="216691" y="102494"/>
                </a:cubicBezTo>
                <a:cubicBezTo>
                  <a:pt x="216509" y="102555"/>
                  <a:pt x="216296" y="102585"/>
                  <a:pt x="216114" y="102676"/>
                </a:cubicBezTo>
                <a:cubicBezTo>
                  <a:pt x="215931" y="102737"/>
                  <a:pt x="215810" y="102676"/>
                  <a:pt x="215719" y="102524"/>
                </a:cubicBezTo>
                <a:cubicBezTo>
                  <a:pt x="215627" y="102372"/>
                  <a:pt x="215506" y="102281"/>
                  <a:pt x="215324" y="102312"/>
                </a:cubicBezTo>
                <a:cubicBezTo>
                  <a:pt x="215141" y="102312"/>
                  <a:pt x="214989" y="102281"/>
                  <a:pt x="214807" y="102281"/>
                </a:cubicBezTo>
                <a:cubicBezTo>
                  <a:pt x="214564" y="102251"/>
                  <a:pt x="214381" y="102129"/>
                  <a:pt x="214351" y="101886"/>
                </a:cubicBezTo>
                <a:cubicBezTo>
                  <a:pt x="214320" y="101613"/>
                  <a:pt x="214168" y="101400"/>
                  <a:pt x="214199" y="101126"/>
                </a:cubicBezTo>
                <a:cubicBezTo>
                  <a:pt x="214199" y="101096"/>
                  <a:pt x="214138" y="101005"/>
                  <a:pt x="214077" y="101005"/>
                </a:cubicBezTo>
                <a:cubicBezTo>
                  <a:pt x="213804" y="100944"/>
                  <a:pt x="213713" y="100731"/>
                  <a:pt x="213682" y="100518"/>
                </a:cubicBezTo>
                <a:cubicBezTo>
                  <a:pt x="213591" y="100184"/>
                  <a:pt x="213500" y="99850"/>
                  <a:pt x="213378" y="99515"/>
                </a:cubicBezTo>
                <a:close/>
                <a:moveTo>
                  <a:pt x="68907" y="24985"/>
                </a:moveTo>
                <a:lnTo>
                  <a:pt x="68907" y="25046"/>
                </a:lnTo>
                <a:lnTo>
                  <a:pt x="68968" y="25016"/>
                </a:lnTo>
                <a:close/>
                <a:moveTo>
                  <a:pt x="72555" y="23769"/>
                </a:moveTo>
                <a:cubicBezTo>
                  <a:pt x="72494" y="23830"/>
                  <a:pt x="72585" y="23769"/>
                  <a:pt x="72585" y="23769"/>
                </a:cubicBezTo>
                <a:cubicBezTo>
                  <a:pt x="72585" y="23739"/>
                  <a:pt x="72616" y="23709"/>
                  <a:pt x="72646" y="23678"/>
                </a:cubicBezTo>
                <a:cubicBezTo>
                  <a:pt x="72616" y="23709"/>
                  <a:pt x="72585" y="23739"/>
                  <a:pt x="72555" y="23769"/>
                </a:cubicBezTo>
                <a:close/>
                <a:moveTo>
                  <a:pt x="78786" y="28390"/>
                </a:moveTo>
                <a:cubicBezTo>
                  <a:pt x="78756" y="28390"/>
                  <a:pt x="78695" y="28420"/>
                  <a:pt x="78695" y="28450"/>
                </a:cubicBezTo>
                <a:cubicBezTo>
                  <a:pt x="78725" y="28511"/>
                  <a:pt x="78756" y="28602"/>
                  <a:pt x="78756" y="28663"/>
                </a:cubicBezTo>
                <a:cubicBezTo>
                  <a:pt x="78756" y="28663"/>
                  <a:pt x="78756" y="28694"/>
                  <a:pt x="78756" y="28694"/>
                </a:cubicBezTo>
                <a:lnTo>
                  <a:pt x="78725" y="28754"/>
                </a:lnTo>
                <a:lnTo>
                  <a:pt x="78786" y="28694"/>
                </a:lnTo>
                <a:cubicBezTo>
                  <a:pt x="78756" y="28694"/>
                  <a:pt x="78756" y="28694"/>
                  <a:pt x="78756" y="28663"/>
                </a:cubicBezTo>
                <a:cubicBezTo>
                  <a:pt x="78847" y="28633"/>
                  <a:pt x="78908" y="28572"/>
                  <a:pt x="78908" y="28481"/>
                </a:cubicBezTo>
                <a:cubicBezTo>
                  <a:pt x="78908" y="28420"/>
                  <a:pt x="78847" y="28390"/>
                  <a:pt x="78786" y="28390"/>
                </a:cubicBezTo>
                <a:close/>
                <a:moveTo>
                  <a:pt x="74135" y="36657"/>
                </a:moveTo>
                <a:cubicBezTo>
                  <a:pt x="74379" y="36596"/>
                  <a:pt x="74500" y="36475"/>
                  <a:pt x="74500" y="36262"/>
                </a:cubicBezTo>
                <a:cubicBezTo>
                  <a:pt x="74500" y="36201"/>
                  <a:pt x="74470" y="36110"/>
                  <a:pt x="74439" y="36019"/>
                </a:cubicBezTo>
                <a:cubicBezTo>
                  <a:pt x="74409" y="36019"/>
                  <a:pt x="74379" y="35988"/>
                  <a:pt x="74348" y="35958"/>
                </a:cubicBezTo>
                <a:cubicBezTo>
                  <a:pt x="74287" y="35928"/>
                  <a:pt x="74257" y="35958"/>
                  <a:pt x="74196" y="36019"/>
                </a:cubicBezTo>
                <a:cubicBezTo>
                  <a:pt x="74135" y="36201"/>
                  <a:pt x="74014" y="36353"/>
                  <a:pt x="73953" y="36536"/>
                </a:cubicBezTo>
                <a:cubicBezTo>
                  <a:pt x="73923" y="36536"/>
                  <a:pt x="73923" y="36596"/>
                  <a:pt x="73953" y="36596"/>
                </a:cubicBezTo>
                <a:cubicBezTo>
                  <a:pt x="74014" y="36627"/>
                  <a:pt x="74075" y="36657"/>
                  <a:pt x="74135" y="36657"/>
                </a:cubicBezTo>
                <a:close/>
                <a:moveTo>
                  <a:pt x="81613" y="9788"/>
                </a:moveTo>
                <a:lnTo>
                  <a:pt x="81522" y="9788"/>
                </a:lnTo>
                <a:lnTo>
                  <a:pt x="81582" y="9818"/>
                </a:lnTo>
                <a:close/>
                <a:moveTo>
                  <a:pt x="78573" y="5167"/>
                </a:moveTo>
                <a:lnTo>
                  <a:pt x="78604" y="5107"/>
                </a:lnTo>
                <a:lnTo>
                  <a:pt x="78543" y="5137"/>
                </a:lnTo>
                <a:cubicBezTo>
                  <a:pt x="78543" y="5167"/>
                  <a:pt x="78543" y="5167"/>
                  <a:pt x="78512" y="5198"/>
                </a:cubicBezTo>
                <a:cubicBezTo>
                  <a:pt x="78543" y="5167"/>
                  <a:pt x="78543" y="5167"/>
                  <a:pt x="78573" y="5167"/>
                </a:cubicBezTo>
                <a:close/>
                <a:moveTo>
                  <a:pt x="105625" y="28694"/>
                </a:moveTo>
                <a:lnTo>
                  <a:pt x="105565" y="28663"/>
                </a:lnTo>
                <a:lnTo>
                  <a:pt x="105625" y="28663"/>
                </a:lnTo>
                <a:lnTo>
                  <a:pt x="105656" y="28724"/>
                </a:lnTo>
                <a:close/>
                <a:moveTo>
                  <a:pt x="105291" y="30244"/>
                </a:moveTo>
                <a:lnTo>
                  <a:pt x="105291" y="30183"/>
                </a:lnTo>
                <a:lnTo>
                  <a:pt x="105321" y="30183"/>
                </a:lnTo>
                <a:close/>
                <a:moveTo>
                  <a:pt x="102707" y="4955"/>
                </a:moveTo>
                <a:cubicBezTo>
                  <a:pt x="102616" y="4924"/>
                  <a:pt x="102616" y="4863"/>
                  <a:pt x="102616" y="4803"/>
                </a:cubicBezTo>
                <a:cubicBezTo>
                  <a:pt x="102616" y="4803"/>
                  <a:pt x="102616" y="4803"/>
                  <a:pt x="102586" y="4803"/>
                </a:cubicBezTo>
                <a:cubicBezTo>
                  <a:pt x="102586" y="4742"/>
                  <a:pt x="102555" y="4742"/>
                  <a:pt x="102525" y="4711"/>
                </a:cubicBezTo>
                <a:cubicBezTo>
                  <a:pt x="102555" y="4742"/>
                  <a:pt x="102586" y="4742"/>
                  <a:pt x="102616" y="4772"/>
                </a:cubicBezTo>
                <a:cubicBezTo>
                  <a:pt x="102616" y="4772"/>
                  <a:pt x="102616" y="4803"/>
                  <a:pt x="102616" y="4803"/>
                </a:cubicBezTo>
                <a:cubicBezTo>
                  <a:pt x="102647" y="4833"/>
                  <a:pt x="102677" y="4863"/>
                  <a:pt x="102707" y="4894"/>
                </a:cubicBezTo>
                <a:cubicBezTo>
                  <a:pt x="102738" y="4894"/>
                  <a:pt x="102707" y="4955"/>
                  <a:pt x="102707" y="4955"/>
                </a:cubicBezTo>
                <a:close/>
                <a:moveTo>
                  <a:pt x="102373" y="4590"/>
                </a:moveTo>
                <a:cubicBezTo>
                  <a:pt x="102373" y="4590"/>
                  <a:pt x="102312" y="4499"/>
                  <a:pt x="102403" y="4590"/>
                </a:cubicBezTo>
                <a:cubicBezTo>
                  <a:pt x="102434" y="4590"/>
                  <a:pt x="102434" y="4620"/>
                  <a:pt x="102464" y="4651"/>
                </a:cubicBezTo>
                <a:cubicBezTo>
                  <a:pt x="102434" y="4620"/>
                  <a:pt x="102403" y="4620"/>
                  <a:pt x="102373" y="4590"/>
                </a:cubicBezTo>
                <a:close/>
                <a:moveTo>
                  <a:pt x="97206" y="37022"/>
                </a:moveTo>
                <a:cubicBezTo>
                  <a:pt x="97175" y="36992"/>
                  <a:pt x="97175" y="36992"/>
                  <a:pt x="97145" y="36961"/>
                </a:cubicBezTo>
                <a:cubicBezTo>
                  <a:pt x="97175" y="36961"/>
                  <a:pt x="97206" y="36931"/>
                  <a:pt x="97236" y="36931"/>
                </a:cubicBezTo>
                <a:cubicBezTo>
                  <a:pt x="97236" y="36931"/>
                  <a:pt x="97267" y="36961"/>
                  <a:pt x="97297" y="36961"/>
                </a:cubicBezTo>
                <a:cubicBezTo>
                  <a:pt x="97267" y="36992"/>
                  <a:pt x="97236" y="36992"/>
                  <a:pt x="97206" y="37022"/>
                </a:cubicBezTo>
                <a:close/>
                <a:moveTo>
                  <a:pt x="83558" y="114287"/>
                </a:moveTo>
                <a:lnTo>
                  <a:pt x="83558" y="114227"/>
                </a:lnTo>
                <a:lnTo>
                  <a:pt x="83497" y="114257"/>
                </a:lnTo>
                <a:close/>
                <a:moveTo>
                  <a:pt x="82889" y="103315"/>
                </a:moveTo>
                <a:cubicBezTo>
                  <a:pt x="82889" y="103284"/>
                  <a:pt x="82889" y="103254"/>
                  <a:pt x="82920" y="103193"/>
                </a:cubicBezTo>
                <a:cubicBezTo>
                  <a:pt x="82889" y="103132"/>
                  <a:pt x="82829" y="103072"/>
                  <a:pt x="82798" y="102980"/>
                </a:cubicBezTo>
                <a:cubicBezTo>
                  <a:pt x="82798" y="102950"/>
                  <a:pt x="82737" y="102920"/>
                  <a:pt x="82737" y="102920"/>
                </a:cubicBezTo>
                <a:cubicBezTo>
                  <a:pt x="82646" y="102950"/>
                  <a:pt x="82646" y="103011"/>
                  <a:pt x="82677" y="103072"/>
                </a:cubicBezTo>
                <a:cubicBezTo>
                  <a:pt x="82737" y="103163"/>
                  <a:pt x="82768" y="103224"/>
                  <a:pt x="82829" y="103315"/>
                </a:cubicBezTo>
                <a:cubicBezTo>
                  <a:pt x="82829" y="103315"/>
                  <a:pt x="82889" y="103315"/>
                  <a:pt x="82889" y="103315"/>
                </a:cubicBezTo>
                <a:close/>
                <a:moveTo>
                  <a:pt x="82616" y="101187"/>
                </a:moveTo>
                <a:cubicBezTo>
                  <a:pt x="82677" y="101187"/>
                  <a:pt x="82737" y="101187"/>
                  <a:pt x="82798" y="101187"/>
                </a:cubicBezTo>
                <a:cubicBezTo>
                  <a:pt x="82829" y="101187"/>
                  <a:pt x="82859" y="101126"/>
                  <a:pt x="82859" y="101126"/>
                </a:cubicBezTo>
                <a:cubicBezTo>
                  <a:pt x="82859" y="101096"/>
                  <a:pt x="82829" y="101065"/>
                  <a:pt x="82798" y="101065"/>
                </a:cubicBezTo>
                <a:cubicBezTo>
                  <a:pt x="82737" y="101065"/>
                  <a:pt x="82677" y="101096"/>
                  <a:pt x="82646" y="101126"/>
                </a:cubicBezTo>
                <a:cubicBezTo>
                  <a:pt x="82616" y="101126"/>
                  <a:pt x="82616" y="101157"/>
                  <a:pt x="82616" y="101187"/>
                </a:cubicBezTo>
                <a:close/>
                <a:moveTo>
                  <a:pt x="81643" y="100123"/>
                </a:moveTo>
                <a:cubicBezTo>
                  <a:pt x="81674" y="100093"/>
                  <a:pt x="81704" y="100032"/>
                  <a:pt x="81734" y="99971"/>
                </a:cubicBezTo>
                <a:cubicBezTo>
                  <a:pt x="81704" y="99971"/>
                  <a:pt x="81643" y="100002"/>
                  <a:pt x="81613" y="100032"/>
                </a:cubicBezTo>
                <a:cubicBezTo>
                  <a:pt x="81522" y="100032"/>
                  <a:pt x="81430" y="100002"/>
                  <a:pt x="81400" y="99910"/>
                </a:cubicBezTo>
                <a:cubicBezTo>
                  <a:pt x="81370" y="99880"/>
                  <a:pt x="81370" y="99819"/>
                  <a:pt x="81370" y="99758"/>
                </a:cubicBezTo>
                <a:cubicBezTo>
                  <a:pt x="81309" y="99850"/>
                  <a:pt x="81248" y="99910"/>
                  <a:pt x="81248" y="99971"/>
                </a:cubicBezTo>
                <a:cubicBezTo>
                  <a:pt x="81218" y="100032"/>
                  <a:pt x="81218" y="100154"/>
                  <a:pt x="81309" y="100214"/>
                </a:cubicBezTo>
                <a:cubicBezTo>
                  <a:pt x="81400" y="100245"/>
                  <a:pt x="81552" y="100245"/>
                  <a:pt x="81643" y="100123"/>
                </a:cubicBezTo>
                <a:close/>
                <a:moveTo>
                  <a:pt x="77722" y="95685"/>
                </a:moveTo>
                <a:cubicBezTo>
                  <a:pt x="77783" y="95716"/>
                  <a:pt x="77844" y="95716"/>
                  <a:pt x="77874" y="95625"/>
                </a:cubicBezTo>
                <a:cubicBezTo>
                  <a:pt x="77874" y="95625"/>
                  <a:pt x="77844" y="95594"/>
                  <a:pt x="77844" y="95564"/>
                </a:cubicBezTo>
                <a:cubicBezTo>
                  <a:pt x="77813" y="95594"/>
                  <a:pt x="77753" y="95594"/>
                  <a:pt x="77692" y="95625"/>
                </a:cubicBezTo>
                <a:cubicBezTo>
                  <a:pt x="77722" y="95655"/>
                  <a:pt x="77722" y="95685"/>
                  <a:pt x="77722" y="95685"/>
                </a:cubicBezTo>
                <a:close/>
                <a:moveTo>
                  <a:pt x="73132" y="124956"/>
                </a:moveTo>
                <a:cubicBezTo>
                  <a:pt x="73132" y="124956"/>
                  <a:pt x="73163" y="124926"/>
                  <a:pt x="73193" y="124926"/>
                </a:cubicBezTo>
                <a:cubicBezTo>
                  <a:pt x="73193" y="124896"/>
                  <a:pt x="73163" y="124865"/>
                  <a:pt x="73132" y="124865"/>
                </a:cubicBezTo>
                <a:cubicBezTo>
                  <a:pt x="73102" y="124865"/>
                  <a:pt x="73072" y="124865"/>
                  <a:pt x="73041" y="124865"/>
                </a:cubicBezTo>
                <a:cubicBezTo>
                  <a:pt x="73011" y="124865"/>
                  <a:pt x="72980" y="124896"/>
                  <a:pt x="72950" y="124896"/>
                </a:cubicBezTo>
                <a:cubicBezTo>
                  <a:pt x="73011" y="124926"/>
                  <a:pt x="73072" y="124956"/>
                  <a:pt x="73132" y="124956"/>
                </a:cubicBezTo>
                <a:close/>
                <a:moveTo>
                  <a:pt x="71613" y="93892"/>
                </a:moveTo>
                <a:lnTo>
                  <a:pt x="71673" y="93922"/>
                </a:lnTo>
                <a:lnTo>
                  <a:pt x="71673" y="93831"/>
                </a:lnTo>
                <a:close/>
                <a:moveTo>
                  <a:pt x="70762" y="148938"/>
                </a:moveTo>
                <a:cubicBezTo>
                  <a:pt x="70762" y="148938"/>
                  <a:pt x="70731" y="148938"/>
                  <a:pt x="70731" y="148908"/>
                </a:cubicBezTo>
                <a:cubicBezTo>
                  <a:pt x="70701" y="148878"/>
                  <a:pt x="70670" y="148847"/>
                  <a:pt x="70640" y="148817"/>
                </a:cubicBezTo>
                <a:cubicBezTo>
                  <a:pt x="70640" y="148817"/>
                  <a:pt x="70579" y="148817"/>
                  <a:pt x="70579" y="148847"/>
                </a:cubicBezTo>
                <a:cubicBezTo>
                  <a:pt x="70579" y="148908"/>
                  <a:pt x="70670" y="148908"/>
                  <a:pt x="70731" y="148908"/>
                </a:cubicBezTo>
                <a:cubicBezTo>
                  <a:pt x="70731" y="148938"/>
                  <a:pt x="70731" y="148938"/>
                  <a:pt x="70731" y="148969"/>
                </a:cubicBezTo>
                <a:cubicBezTo>
                  <a:pt x="70762" y="148969"/>
                  <a:pt x="70762" y="148969"/>
                  <a:pt x="70762" y="148969"/>
                </a:cubicBezTo>
                <a:cubicBezTo>
                  <a:pt x="70792" y="149030"/>
                  <a:pt x="70792" y="149060"/>
                  <a:pt x="70792" y="149090"/>
                </a:cubicBezTo>
                <a:cubicBezTo>
                  <a:pt x="70822" y="149182"/>
                  <a:pt x="70883" y="149242"/>
                  <a:pt x="71005" y="149212"/>
                </a:cubicBezTo>
                <a:cubicBezTo>
                  <a:pt x="71035" y="149212"/>
                  <a:pt x="71096" y="149182"/>
                  <a:pt x="71157" y="149151"/>
                </a:cubicBezTo>
                <a:cubicBezTo>
                  <a:pt x="71157" y="149182"/>
                  <a:pt x="71187" y="149182"/>
                  <a:pt x="71187" y="149182"/>
                </a:cubicBezTo>
                <a:cubicBezTo>
                  <a:pt x="71187" y="149182"/>
                  <a:pt x="71187" y="149151"/>
                  <a:pt x="71187" y="149151"/>
                </a:cubicBezTo>
                <a:cubicBezTo>
                  <a:pt x="71248" y="149151"/>
                  <a:pt x="71278" y="149121"/>
                  <a:pt x="71339" y="149090"/>
                </a:cubicBezTo>
                <a:cubicBezTo>
                  <a:pt x="71430" y="149060"/>
                  <a:pt x="71430" y="149030"/>
                  <a:pt x="71369" y="148969"/>
                </a:cubicBezTo>
                <a:cubicBezTo>
                  <a:pt x="71369" y="148938"/>
                  <a:pt x="71339" y="148938"/>
                  <a:pt x="71309" y="148938"/>
                </a:cubicBezTo>
                <a:cubicBezTo>
                  <a:pt x="71248" y="148908"/>
                  <a:pt x="71187" y="148938"/>
                  <a:pt x="71187" y="148999"/>
                </a:cubicBezTo>
                <a:cubicBezTo>
                  <a:pt x="71187" y="149060"/>
                  <a:pt x="71187" y="149090"/>
                  <a:pt x="71187" y="149151"/>
                </a:cubicBezTo>
                <a:cubicBezTo>
                  <a:pt x="71187" y="149151"/>
                  <a:pt x="71187" y="149151"/>
                  <a:pt x="71157" y="149151"/>
                </a:cubicBezTo>
                <a:cubicBezTo>
                  <a:pt x="71157" y="149151"/>
                  <a:pt x="71157" y="149151"/>
                  <a:pt x="71157" y="149151"/>
                </a:cubicBezTo>
                <a:cubicBezTo>
                  <a:pt x="71035" y="149090"/>
                  <a:pt x="70914" y="149030"/>
                  <a:pt x="70762" y="148969"/>
                </a:cubicBezTo>
                <a:cubicBezTo>
                  <a:pt x="70762" y="148969"/>
                  <a:pt x="70762" y="148938"/>
                  <a:pt x="70762" y="148938"/>
                </a:cubicBezTo>
                <a:close/>
                <a:moveTo>
                  <a:pt x="71400" y="148239"/>
                </a:moveTo>
                <a:cubicBezTo>
                  <a:pt x="71309" y="148300"/>
                  <a:pt x="71248" y="148422"/>
                  <a:pt x="71309" y="148452"/>
                </a:cubicBezTo>
                <a:cubicBezTo>
                  <a:pt x="71339" y="148452"/>
                  <a:pt x="71369" y="148452"/>
                  <a:pt x="71400" y="148452"/>
                </a:cubicBezTo>
                <a:cubicBezTo>
                  <a:pt x="71430" y="148422"/>
                  <a:pt x="71491" y="148391"/>
                  <a:pt x="71552" y="148361"/>
                </a:cubicBezTo>
                <a:cubicBezTo>
                  <a:pt x="71552" y="148331"/>
                  <a:pt x="71582" y="148300"/>
                  <a:pt x="71582" y="148300"/>
                </a:cubicBezTo>
                <a:cubicBezTo>
                  <a:pt x="71552" y="148239"/>
                  <a:pt x="71491" y="148209"/>
                  <a:pt x="71400" y="148239"/>
                </a:cubicBezTo>
                <a:close/>
                <a:moveTo>
                  <a:pt x="69971" y="147783"/>
                </a:moveTo>
                <a:cubicBezTo>
                  <a:pt x="70032" y="147753"/>
                  <a:pt x="70032" y="147753"/>
                  <a:pt x="70002" y="147723"/>
                </a:cubicBezTo>
                <a:cubicBezTo>
                  <a:pt x="70002" y="147753"/>
                  <a:pt x="69971" y="147753"/>
                  <a:pt x="69971" y="147783"/>
                </a:cubicBezTo>
                <a:cubicBezTo>
                  <a:pt x="69941" y="147783"/>
                  <a:pt x="69941" y="147783"/>
                  <a:pt x="69941" y="147783"/>
                </a:cubicBezTo>
                <a:cubicBezTo>
                  <a:pt x="69941" y="147783"/>
                  <a:pt x="69910" y="147814"/>
                  <a:pt x="69910" y="147814"/>
                </a:cubicBezTo>
                <a:cubicBezTo>
                  <a:pt x="69850" y="147844"/>
                  <a:pt x="69819" y="147905"/>
                  <a:pt x="69789" y="147935"/>
                </a:cubicBezTo>
                <a:cubicBezTo>
                  <a:pt x="69759" y="147966"/>
                  <a:pt x="69759" y="147966"/>
                  <a:pt x="69728" y="147966"/>
                </a:cubicBezTo>
                <a:lnTo>
                  <a:pt x="69698" y="148027"/>
                </a:lnTo>
                <a:lnTo>
                  <a:pt x="69759" y="147996"/>
                </a:lnTo>
                <a:cubicBezTo>
                  <a:pt x="69759" y="147966"/>
                  <a:pt x="69759" y="147966"/>
                  <a:pt x="69789" y="147935"/>
                </a:cubicBezTo>
                <a:cubicBezTo>
                  <a:pt x="69850" y="147935"/>
                  <a:pt x="69880" y="147875"/>
                  <a:pt x="69910" y="147814"/>
                </a:cubicBezTo>
                <a:cubicBezTo>
                  <a:pt x="69941" y="147814"/>
                  <a:pt x="69941" y="147814"/>
                  <a:pt x="69941" y="147814"/>
                </a:cubicBezTo>
                <a:cubicBezTo>
                  <a:pt x="69971" y="147783"/>
                  <a:pt x="69971" y="147783"/>
                  <a:pt x="69971" y="147783"/>
                </a:cubicBezTo>
                <a:close/>
                <a:moveTo>
                  <a:pt x="69485" y="148513"/>
                </a:moveTo>
                <a:cubicBezTo>
                  <a:pt x="69515" y="148513"/>
                  <a:pt x="69515" y="148483"/>
                  <a:pt x="69546" y="148483"/>
                </a:cubicBezTo>
                <a:cubicBezTo>
                  <a:pt x="69546" y="148483"/>
                  <a:pt x="69546" y="148452"/>
                  <a:pt x="69515" y="148452"/>
                </a:cubicBezTo>
                <a:cubicBezTo>
                  <a:pt x="69515" y="148452"/>
                  <a:pt x="69485" y="148452"/>
                  <a:pt x="69455" y="148452"/>
                </a:cubicBezTo>
                <a:cubicBezTo>
                  <a:pt x="69455" y="148483"/>
                  <a:pt x="69485" y="148513"/>
                  <a:pt x="69485" y="148513"/>
                </a:cubicBezTo>
                <a:close/>
                <a:moveTo>
                  <a:pt x="69303" y="147388"/>
                </a:moveTo>
                <a:cubicBezTo>
                  <a:pt x="69303" y="147358"/>
                  <a:pt x="69303" y="147327"/>
                  <a:pt x="69303" y="147327"/>
                </a:cubicBezTo>
                <a:cubicBezTo>
                  <a:pt x="69242" y="147327"/>
                  <a:pt x="69181" y="147297"/>
                  <a:pt x="69120" y="147297"/>
                </a:cubicBezTo>
                <a:cubicBezTo>
                  <a:pt x="69029" y="147297"/>
                  <a:pt x="68999" y="147358"/>
                  <a:pt x="69059" y="147419"/>
                </a:cubicBezTo>
                <a:cubicBezTo>
                  <a:pt x="69059" y="147449"/>
                  <a:pt x="69120" y="147479"/>
                  <a:pt x="69151" y="147479"/>
                </a:cubicBezTo>
                <a:cubicBezTo>
                  <a:pt x="69181" y="147449"/>
                  <a:pt x="69242" y="147419"/>
                  <a:pt x="69303" y="147388"/>
                </a:cubicBezTo>
                <a:close/>
                <a:moveTo>
                  <a:pt x="68786" y="146446"/>
                </a:moveTo>
                <a:cubicBezTo>
                  <a:pt x="68816" y="146416"/>
                  <a:pt x="68816" y="146416"/>
                  <a:pt x="68786" y="146416"/>
                </a:cubicBezTo>
                <a:cubicBezTo>
                  <a:pt x="68786" y="146416"/>
                  <a:pt x="68786" y="146446"/>
                  <a:pt x="68786" y="146446"/>
                </a:cubicBezTo>
                <a:cubicBezTo>
                  <a:pt x="68755" y="146446"/>
                  <a:pt x="68755" y="146446"/>
                  <a:pt x="68725" y="146446"/>
                </a:cubicBezTo>
                <a:lnTo>
                  <a:pt x="68695" y="146507"/>
                </a:lnTo>
                <a:lnTo>
                  <a:pt x="68755" y="146476"/>
                </a:lnTo>
                <a:cubicBezTo>
                  <a:pt x="68755" y="146476"/>
                  <a:pt x="68755" y="146446"/>
                  <a:pt x="68786" y="146446"/>
                </a:cubicBezTo>
                <a:close/>
                <a:moveTo>
                  <a:pt x="66901" y="112677"/>
                </a:moveTo>
                <a:cubicBezTo>
                  <a:pt x="66932" y="112677"/>
                  <a:pt x="66962" y="112677"/>
                  <a:pt x="66992" y="112707"/>
                </a:cubicBezTo>
                <a:cubicBezTo>
                  <a:pt x="66962" y="112677"/>
                  <a:pt x="66962" y="112677"/>
                  <a:pt x="66932" y="112646"/>
                </a:cubicBezTo>
                <a:cubicBezTo>
                  <a:pt x="66932" y="112646"/>
                  <a:pt x="66901" y="112646"/>
                  <a:pt x="66901" y="112646"/>
                </a:cubicBezTo>
                <a:cubicBezTo>
                  <a:pt x="66810" y="112373"/>
                  <a:pt x="66567" y="112251"/>
                  <a:pt x="66354" y="112069"/>
                </a:cubicBezTo>
                <a:cubicBezTo>
                  <a:pt x="66354" y="112069"/>
                  <a:pt x="66293" y="112069"/>
                  <a:pt x="66293" y="112069"/>
                </a:cubicBezTo>
                <a:cubicBezTo>
                  <a:pt x="66263" y="112129"/>
                  <a:pt x="66233" y="112221"/>
                  <a:pt x="66263" y="112251"/>
                </a:cubicBezTo>
                <a:cubicBezTo>
                  <a:pt x="66415" y="112464"/>
                  <a:pt x="66597" y="112646"/>
                  <a:pt x="66901" y="112646"/>
                </a:cubicBezTo>
                <a:cubicBezTo>
                  <a:pt x="66901" y="112646"/>
                  <a:pt x="66901" y="112646"/>
                  <a:pt x="66901" y="112677"/>
                </a:cubicBezTo>
                <a:close/>
                <a:moveTo>
                  <a:pt x="66658" y="142859"/>
                </a:moveTo>
                <a:cubicBezTo>
                  <a:pt x="66658" y="142829"/>
                  <a:pt x="66689" y="142799"/>
                  <a:pt x="66689" y="142799"/>
                </a:cubicBezTo>
                <a:cubicBezTo>
                  <a:pt x="66689" y="142707"/>
                  <a:pt x="66658" y="142677"/>
                  <a:pt x="66628" y="142738"/>
                </a:cubicBezTo>
                <a:cubicBezTo>
                  <a:pt x="66597" y="142768"/>
                  <a:pt x="66597" y="142799"/>
                  <a:pt x="66628" y="142829"/>
                </a:cubicBezTo>
                <a:cubicBezTo>
                  <a:pt x="66628" y="142829"/>
                  <a:pt x="66658" y="142859"/>
                  <a:pt x="66658" y="142859"/>
                </a:cubicBezTo>
                <a:close/>
                <a:moveTo>
                  <a:pt x="64682" y="92068"/>
                </a:moveTo>
                <a:cubicBezTo>
                  <a:pt x="64682" y="91977"/>
                  <a:pt x="64713" y="91886"/>
                  <a:pt x="64713" y="91825"/>
                </a:cubicBezTo>
                <a:cubicBezTo>
                  <a:pt x="64682" y="91704"/>
                  <a:pt x="64682" y="91612"/>
                  <a:pt x="64682" y="91521"/>
                </a:cubicBezTo>
                <a:cubicBezTo>
                  <a:pt x="64652" y="91491"/>
                  <a:pt x="64652" y="91430"/>
                  <a:pt x="64622" y="91430"/>
                </a:cubicBezTo>
                <a:cubicBezTo>
                  <a:pt x="64591" y="91460"/>
                  <a:pt x="64500" y="91460"/>
                  <a:pt x="64470" y="91491"/>
                </a:cubicBezTo>
                <a:cubicBezTo>
                  <a:pt x="64196" y="91795"/>
                  <a:pt x="64166" y="91886"/>
                  <a:pt x="64348" y="92099"/>
                </a:cubicBezTo>
                <a:cubicBezTo>
                  <a:pt x="64378" y="92160"/>
                  <a:pt x="64439" y="92190"/>
                  <a:pt x="64470" y="92220"/>
                </a:cubicBezTo>
                <a:cubicBezTo>
                  <a:pt x="64530" y="92251"/>
                  <a:pt x="64682" y="92129"/>
                  <a:pt x="64682" y="92068"/>
                </a:cubicBezTo>
                <a:close/>
                <a:moveTo>
                  <a:pt x="53436" y="90488"/>
                </a:moveTo>
                <a:cubicBezTo>
                  <a:pt x="53436" y="90457"/>
                  <a:pt x="53466" y="90427"/>
                  <a:pt x="53436" y="90397"/>
                </a:cubicBezTo>
                <a:cubicBezTo>
                  <a:pt x="53375" y="90245"/>
                  <a:pt x="53223" y="90184"/>
                  <a:pt x="53041" y="90184"/>
                </a:cubicBezTo>
                <a:cubicBezTo>
                  <a:pt x="53041" y="90184"/>
                  <a:pt x="52980" y="90245"/>
                  <a:pt x="52980" y="90245"/>
                </a:cubicBezTo>
                <a:cubicBezTo>
                  <a:pt x="52980" y="90427"/>
                  <a:pt x="53162" y="90609"/>
                  <a:pt x="53375" y="90549"/>
                </a:cubicBezTo>
                <a:cubicBezTo>
                  <a:pt x="53406" y="90549"/>
                  <a:pt x="53406" y="90518"/>
                  <a:pt x="53436" y="90488"/>
                </a:cubicBezTo>
                <a:close/>
                <a:moveTo>
                  <a:pt x="37995" y="21216"/>
                </a:moveTo>
                <a:cubicBezTo>
                  <a:pt x="38025" y="21216"/>
                  <a:pt x="37995" y="21186"/>
                  <a:pt x="37995" y="21186"/>
                </a:cubicBezTo>
                <a:cubicBezTo>
                  <a:pt x="37630" y="21125"/>
                  <a:pt x="37296" y="21095"/>
                  <a:pt x="36962" y="21247"/>
                </a:cubicBezTo>
                <a:cubicBezTo>
                  <a:pt x="36931" y="21247"/>
                  <a:pt x="36901" y="21247"/>
                  <a:pt x="36870" y="21247"/>
                </a:cubicBezTo>
                <a:cubicBezTo>
                  <a:pt x="36779" y="21338"/>
                  <a:pt x="36718" y="21399"/>
                  <a:pt x="36658" y="21490"/>
                </a:cubicBezTo>
                <a:cubicBezTo>
                  <a:pt x="36627" y="21490"/>
                  <a:pt x="36627" y="21490"/>
                  <a:pt x="36627" y="21520"/>
                </a:cubicBezTo>
                <a:cubicBezTo>
                  <a:pt x="36566" y="21520"/>
                  <a:pt x="36506" y="21520"/>
                  <a:pt x="36445" y="21581"/>
                </a:cubicBezTo>
                <a:cubicBezTo>
                  <a:pt x="36475" y="21581"/>
                  <a:pt x="36536" y="21611"/>
                  <a:pt x="36536" y="21611"/>
                </a:cubicBezTo>
                <a:cubicBezTo>
                  <a:pt x="36566" y="21581"/>
                  <a:pt x="36597" y="21551"/>
                  <a:pt x="36627" y="21520"/>
                </a:cubicBezTo>
                <a:cubicBezTo>
                  <a:pt x="36627" y="21520"/>
                  <a:pt x="36658" y="21520"/>
                  <a:pt x="36658" y="21490"/>
                </a:cubicBezTo>
                <a:cubicBezTo>
                  <a:pt x="36749" y="21429"/>
                  <a:pt x="36810" y="21368"/>
                  <a:pt x="36901" y="21277"/>
                </a:cubicBezTo>
                <a:cubicBezTo>
                  <a:pt x="36901" y="21277"/>
                  <a:pt x="36931" y="21277"/>
                  <a:pt x="36962" y="21247"/>
                </a:cubicBezTo>
                <a:cubicBezTo>
                  <a:pt x="37266" y="21277"/>
                  <a:pt x="37600" y="21277"/>
                  <a:pt x="37934" y="21277"/>
                </a:cubicBezTo>
                <a:cubicBezTo>
                  <a:pt x="37965" y="21277"/>
                  <a:pt x="37995" y="21247"/>
                  <a:pt x="37995" y="21216"/>
                </a:cubicBezTo>
                <a:close/>
                <a:moveTo>
                  <a:pt x="35898" y="21885"/>
                </a:moveTo>
                <a:lnTo>
                  <a:pt x="35898" y="21824"/>
                </a:lnTo>
                <a:lnTo>
                  <a:pt x="35867" y="21855"/>
                </a:lnTo>
                <a:cubicBezTo>
                  <a:pt x="35867" y="21885"/>
                  <a:pt x="35837" y="21885"/>
                  <a:pt x="35837" y="21915"/>
                </a:cubicBezTo>
                <a:cubicBezTo>
                  <a:pt x="35867" y="21915"/>
                  <a:pt x="35867" y="21885"/>
                  <a:pt x="35898" y="21885"/>
                </a:cubicBezTo>
                <a:close/>
                <a:moveTo>
                  <a:pt x="34499" y="22310"/>
                </a:moveTo>
                <a:cubicBezTo>
                  <a:pt x="34591" y="22310"/>
                  <a:pt x="34621" y="22250"/>
                  <a:pt x="34591" y="22189"/>
                </a:cubicBezTo>
                <a:cubicBezTo>
                  <a:pt x="34591" y="22037"/>
                  <a:pt x="34591" y="21885"/>
                  <a:pt x="34591" y="21733"/>
                </a:cubicBezTo>
                <a:cubicBezTo>
                  <a:pt x="34591" y="21733"/>
                  <a:pt x="34530" y="21703"/>
                  <a:pt x="34530" y="21703"/>
                </a:cubicBezTo>
                <a:cubicBezTo>
                  <a:pt x="34530" y="21733"/>
                  <a:pt x="34499" y="21763"/>
                  <a:pt x="34499" y="21794"/>
                </a:cubicBezTo>
                <a:cubicBezTo>
                  <a:pt x="34469" y="21824"/>
                  <a:pt x="34469" y="21885"/>
                  <a:pt x="34469" y="22067"/>
                </a:cubicBezTo>
                <a:cubicBezTo>
                  <a:pt x="34469" y="22037"/>
                  <a:pt x="34469" y="22128"/>
                  <a:pt x="34469" y="22219"/>
                </a:cubicBezTo>
                <a:cubicBezTo>
                  <a:pt x="34469" y="22250"/>
                  <a:pt x="34499" y="22280"/>
                  <a:pt x="34499" y="22310"/>
                </a:cubicBezTo>
                <a:close/>
                <a:moveTo>
                  <a:pt x="58330" y="50153"/>
                </a:moveTo>
                <a:lnTo>
                  <a:pt x="58269" y="50214"/>
                </a:lnTo>
                <a:lnTo>
                  <a:pt x="58360" y="50183"/>
                </a:lnTo>
                <a:cubicBezTo>
                  <a:pt x="58360" y="50153"/>
                  <a:pt x="58360" y="50153"/>
                  <a:pt x="58360" y="50122"/>
                </a:cubicBezTo>
                <a:cubicBezTo>
                  <a:pt x="58391" y="50062"/>
                  <a:pt x="58421" y="50001"/>
                  <a:pt x="58451" y="49940"/>
                </a:cubicBezTo>
                <a:cubicBezTo>
                  <a:pt x="58482" y="49910"/>
                  <a:pt x="58482" y="49879"/>
                  <a:pt x="58451" y="49849"/>
                </a:cubicBezTo>
                <a:cubicBezTo>
                  <a:pt x="58391" y="49818"/>
                  <a:pt x="58360" y="49849"/>
                  <a:pt x="58360" y="49910"/>
                </a:cubicBezTo>
                <a:cubicBezTo>
                  <a:pt x="58360" y="50001"/>
                  <a:pt x="58360" y="50062"/>
                  <a:pt x="58360" y="50122"/>
                </a:cubicBezTo>
                <a:cubicBezTo>
                  <a:pt x="58330" y="50122"/>
                  <a:pt x="58330" y="50153"/>
                  <a:pt x="58330" y="50153"/>
                </a:cubicBezTo>
                <a:close/>
                <a:moveTo>
                  <a:pt x="62099" y="33435"/>
                </a:moveTo>
                <a:cubicBezTo>
                  <a:pt x="62038" y="33435"/>
                  <a:pt x="62008" y="33496"/>
                  <a:pt x="62008" y="33557"/>
                </a:cubicBezTo>
                <a:cubicBezTo>
                  <a:pt x="62099" y="33800"/>
                  <a:pt x="62190" y="34043"/>
                  <a:pt x="62403" y="34195"/>
                </a:cubicBezTo>
                <a:cubicBezTo>
                  <a:pt x="62464" y="34256"/>
                  <a:pt x="62585" y="34286"/>
                  <a:pt x="62676" y="34317"/>
                </a:cubicBezTo>
                <a:cubicBezTo>
                  <a:pt x="62676" y="34317"/>
                  <a:pt x="62707" y="34286"/>
                  <a:pt x="62737" y="34286"/>
                </a:cubicBezTo>
                <a:cubicBezTo>
                  <a:pt x="62737" y="34256"/>
                  <a:pt x="62767" y="34226"/>
                  <a:pt x="62737" y="34195"/>
                </a:cubicBezTo>
                <a:cubicBezTo>
                  <a:pt x="62585" y="33922"/>
                  <a:pt x="62433" y="33648"/>
                  <a:pt x="62190" y="33435"/>
                </a:cubicBezTo>
                <a:cubicBezTo>
                  <a:pt x="62160" y="33435"/>
                  <a:pt x="62129" y="33405"/>
                  <a:pt x="62099" y="33435"/>
                </a:cubicBezTo>
                <a:close/>
                <a:moveTo>
                  <a:pt x="79120" y="51186"/>
                </a:moveTo>
                <a:cubicBezTo>
                  <a:pt x="78877" y="51247"/>
                  <a:pt x="78664" y="51338"/>
                  <a:pt x="78573" y="51551"/>
                </a:cubicBezTo>
                <a:cubicBezTo>
                  <a:pt x="78543" y="51551"/>
                  <a:pt x="78604" y="51581"/>
                  <a:pt x="78634" y="51642"/>
                </a:cubicBezTo>
                <a:cubicBezTo>
                  <a:pt x="78816" y="51521"/>
                  <a:pt x="79090" y="51521"/>
                  <a:pt x="79151" y="51277"/>
                </a:cubicBezTo>
                <a:cubicBezTo>
                  <a:pt x="79151" y="51247"/>
                  <a:pt x="79120" y="51186"/>
                  <a:pt x="79120" y="51186"/>
                </a:cubicBezTo>
                <a:close/>
                <a:moveTo>
                  <a:pt x="186356" y="15532"/>
                </a:moveTo>
                <a:lnTo>
                  <a:pt x="186296" y="15502"/>
                </a:lnTo>
                <a:lnTo>
                  <a:pt x="186387" y="15471"/>
                </a:lnTo>
                <a:close/>
                <a:moveTo>
                  <a:pt x="184958" y="15654"/>
                </a:moveTo>
                <a:cubicBezTo>
                  <a:pt x="184715" y="15775"/>
                  <a:pt x="184472" y="15927"/>
                  <a:pt x="184229" y="16110"/>
                </a:cubicBezTo>
                <a:cubicBezTo>
                  <a:pt x="184198" y="16140"/>
                  <a:pt x="184077" y="16140"/>
                  <a:pt x="183986" y="16140"/>
                </a:cubicBezTo>
                <a:cubicBezTo>
                  <a:pt x="183986" y="16140"/>
                  <a:pt x="183986" y="16171"/>
                  <a:pt x="183986" y="16171"/>
                </a:cubicBezTo>
                <a:cubicBezTo>
                  <a:pt x="183955" y="16171"/>
                  <a:pt x="183955" y="16201"/>
                  <a:pt x="183925" y="16201"/>
                </a:cubicBezTo>
                <a:cubicBezTo>
                  <a:pt x="183955" y="16171"/>
                  <a:pt x="183955" y="16171"/>
                  <a:pt x="183955" y="16140"/>
                </a:cubicBezTo>
                <a:cubicBezTo>
                  <a:pt x="183986" y="16140"/>
                  <a:pt x="183986" y="16140"/>
                  <a:pt x="183986" y="16140"/>
                </a:cubicBezTo>
                <a:cubicBezTo>
                  <a:pt x="184046" y="16049"/>
                  <a:pt x="184107" y="15958"/>
                  <a:pt x="184198" y="15867"/>
                </a:cubicBezTo>
                <a:cubicBezTo>
                  <a:pt x="184320" y="15715"/>
                  <a:pt x="184441" y="15563"/>
                  <a:pt x="184593" y="15411"/>
                </a:cubicBezTo>
                <a:cubicBezTo>
                  <a:pt x="184593" y="15411"/>
                  <a:pt x="184593" y="15411"/>
                  <a:pt x="184593" y="15411"/>
                </a:cubicBezTo>
                <a:cubicBezTo>
                  <a:pt x="184593" y="15411"/>
                  <a:pt x="184563" y="15380"/>
                  <a:pt x="184563" y="15380"/>
                </a:cubicBezTo>
                <a:cubicBezTo>
                  <a:pt x="184350" y="15380"/>
                  <a:pt x="184168" y="15350"/>
                  <a:pt x="184077" y="15107"/>
                </a:cubicBezTo>
                <a:cubicBezTo>
                  <a:pt x="184077" y="15076"/>
                  <a:pt x="184138" y="15016"/>
                  <a:pt x="184168" y="14955"/>
                </a:cubicBezTo>
                <a:cubicBezTo>
                  <a:pt x="184168" y="14955"/>
                  <a:pt x="184229" y="14955"/>
                  <a:pt x="184259" y="14985"/>
                </a:cubicBezTo>
                <a:cubicBezTo>
                  <a:pt x="184320" y="15016"/>
                  <a:pt x="184350" y="15046"/>
                  <a:pt x="184381" y="15107"/>
                </a:cubicBezTo>
                <a:cubicBezTo>
                  <a:pt x="184441" y="15198"/>
                  <a:pt x="184502" y="15289"/>
                  <a:pt x="184563" y="15380"/>
                </a:cubicBezTo>
                <a:cubicBezTo>
                  <a:pt x="184593" y="15380"/>
                  <a:pt x="184593" y="15380"/>
                  <a:pt x="184624" y="15380"/>
                </a:cubicBezTo>
                <a:lnTo>
                  <a:pt x="184593" y="15411"/>
                </a:lnTo>
                <a:cubicBezTo>
                  <a:pt x="184685" y="15441"/>
                  <a:pt x="184776" y="15441"/>
                  <a:pt x="184867" y="15471"/>
                </a:cubicBezTo>
                <a:cubicBezTo>
                  <a:pt x="184928" y="15471"/>
                  <a:pt x="184958" y="15532"/>
                  <a:pt x="184989" y="15563"/>
                </a:cubicBezTo>
                <a:cubicBezTo>
                  <a:pt x="185019" y="15593"/>
                  <a:pt x="184989" y="15654"/>
                  <a:pt x="184958" y="15654"/>
                </a:cubicBezTo>
                <a:close/>
                <a:moveTo>
                  <a:pt x="183773" y="16383"/>
                </a:moveTo>
                <a:cubicBezTo>
                  <a:pt x="183773" y="16383"/>
                  <a:pt x="183773" y="16383"/>
                  <a:pt x="183742" y="16383"/>
                </a:cubicBezTo>
                <a:cubicBezTo>
                  <a:pt x="183712" y="16566"/>
                  <a:pt x="183682" y="16778"/>
                  <a:pt x="183621" y="16961"/>
                </a:cubicBezTo>
                <a:cubicBezTo>
                  <a:pt x="183621" y="17082"/>
                  <a:pt x="183530" y="17082"/>
                  <a:pt x="183438" y="17113"/>
                </a:cubicBezTo>
                <a:cubicBezTo>
                  <a:pt x="183195" y="17143"/>
                  <a:pt x="183165" y="17295"/>
                  <a:pt x="183134" y="17478"/>
                </a:cubicBezTo>
                <a:cubicBezTo>
                  <a:pt x="183165" y="17478"/>
                  <a:pt x="183165" y="17478"/>
                  <a:pt x="183165" y="17478"/>
                </a:cubicBezTo>
                <a:cubicBezTo>
                  <a:pt x="183226" y="17538"/>
                  <a:pt x="183286" y="17599"/>
                  <a:pt x="183378" y="17660"/>
                </a:cubicBezTo>
                <a:cubicBezTo>
                  <a:pt x="183438" y="17721"/>
                  <a:pt x="183499" y="17782"/>
                  <a:pt x="183590" y="17842"/>
                </a:cubicBezTo>
                <a:lnTo>
                  <a:pt x="183590" y="17903"/>
                </a:lnTo>
                <a:lnTo>
                  <a:pt x="183560" y="17873"/>
                </a:lnTo>
                <a:cubicBezTo>
                  <a:pt x="183499" y="17812"/>
                  <a:pt x="183408" y="17751"/>
                  <a:pt x="183347" y="17690"/>
                </a:cubicBezTo>
                <a:cubicBezTo>
                  <a:pt x="183286" y="17630"/>
                  <a:pt x="183195" y="17569"/>
                  <a:pt x="183134" y="17508"/>
                </a:cubicBezTo>
                <a:cubicBezTo>
                  <a:pt x="183134" y="17508"/>
                  <a:pt x="183134" y="17478"/>
                  <a:pt x="183134" y="17478"/>
                </a:cubicBezTo>
                <a:cubicBezTo>
                  <a:pt x="182983" y="17326"/>
                  <a:pt x="182739" y="17326"/>
                  <a:pt x="182618" y="17143"/>
                </a:cubicBezTo>
                <a:cubicBezTo>
                  <a:pt x="182527" y="16991"/>
                  <a:pt x="182496" y="16809"/>
                  <a:pt x="182435" y="16627"/>
                </a:cubicBezTo>
                <a:cubicBezTo>
                  <a:pt x="182435" y="16535"/>
                  <a:pt x="182435" y="16444"/>
                  <a:pt x="182405" y="16383"/>
                </a:cubicBezTo>
                <a:cubicBezTo>
                  <a:pt x="182405" y="16353"/>
                  <a:pt x="182405" y="16353"/>
                  <a:pt x="182375" y="16353"/>
                </a:cubicBezTo>
                <a:lnTo>
                  <a:pt x="182344" y="16323"/>
                </a:lnTo>
                <a:lnTo>
                  <a:pt x="182405" y="16353"/>
                </a:lnTo>
                <a:cubicBezTo>
                  <a:pt x="182405" y="16353"/>
                  <a:pt x="182405" y="16353"/>
                  <a:pt x="182405" y="16383"/>
                </a:cubicBezTo>
                <a:cubicBezTo>
                  <a:pt x="182496" y="16444"/>
                  <a:pt x="182618" y="16505"/>
                  <a:pt x="182709" y="16535"/>
                </a:cubicBezTo>
                <a:cubicBezTo>
                  <a:pt x="182922" y="16627"/>
                  <a:pt x="183134" y="16657"/>
                  <a:pt x="183347" y="16535"/>
                </a:cubicBezTo>
                <a:cubicBezTo>
                  <a:pt x="183469" y="16444"/>
                  <a:pt x="183590" y="16383"/>
                  <a:pt x="183742" y="16383"/>
                </a:cubicBezTo>
                <a:cubicBezTo>
                  <a:pt x="183742" y="16383"/>
                  <a:pt x="183742" y="16353"/>
                  <a:pt x="183742" y="16353"/>
                </a:cubicBezTo>
                <a:cubicBezTo>
                  <a:pt x="183773" y="16353"/>
                  <a:pt x="183803" y="16323"/>
                  <a:pt x="183803" y="16323"/>
                </a:cubicBezTo>
                <a:cubicBezTo>
                  <a:pt x="183803" y="16353"/>
                  <a:pt x="183773" y="16353"/>
                  <a:pt x="183773" y="16383"/>
                </a:cubicBezTo>
                <a:close/>
                <a:moveTo>
                  <a:pt x="181584" y="10973"/>
                </a:moveTo>
                <a:lnTo>
                  <a:pt x="181584" y="10912"/>
                </a:lnTo>
                <a:lnTo>
                  <a:pt x="181645" y="10943"/>
                </a:lnTo>
                <a:close/>
                <a:moveTo>
                  <a:pt x="180156" y="14073"/>
                </a:moveTo>
                <a:cubicBezTo>
                  <a:pt x="180216" y="14134"/>
                  <a:pt x="180308" y="14164"/>
                  <a:pt x="180368" y="14225"/>
                </a:cubicBezTo>
                <a:lnTo>
                  <a:pt x="180399" y="14286"/>
                </a:lnTo>
                <a:lnTo>
                  <a:pt x="180368" y="14256"/>
                </a:lnTo>
                <a:cubicBezTo>
                  <a:pt x="180277" y="14195"/>
                  <a:pt x="180216" y="14134"/>
                  <a:pt x="180125" y="14073"/>
                </a:cubicBezTo>
                <a:cubicBezTo>
                  <a:pt x="180125" y="14073"/>
                  <a:pt x="180095" y="14043"/>
                  <a:pt x="180095" y="14043"/>
                </a:cubicBezTo>
                <a:cubicBezTo>
                  <a:pt x="180125" y="14043"/>
                  <a:pt x="180125" y="14043"/>
                  <a:pt x="180156" y="14073"/>
                </a:cubicBezTo>
                <a:close/>
                <a:moveTo>
                  <a:pt x="175931" y="27204"/>
                </a:moveTo>
                <a:cubicBezTo>
                  <a:pt x="175870" y="27295"/>
                  <a:pt x="175748" y="27326"/>
                  <a:pt x="175748" y="27265"/>
                </a:cubicBezTo>
                <a:cubicBezTo>
                  <a:pt x="175718" y="27235"/>
                  <a:pt x="175718" y="27204"/>
                  <a:pt x="175718" y="27174"/>
                </a:cubicBezTo>
                <a:cubicBezTo>
                  <a:pt x="175779" y="27052"/>
                  <a:pt x="175840" y="27022"/>
                  <a:pt x="175931" y="27052"/>
                </a:cubicBezTo>
                <a:cubicBezTo>
                  <a:pt x="175961" y="27052"/>
                  <a:pt x="175961" y="27083"/>
                  <a:pt x="175961" y="27113"/>
                </a:cubicBezTo>
                <a:cubicBezTo>
                  <a:pt x="175961" y="27143"/>
                  <a:pt x="175961" y="27174"/>
                  <a:pt x="175931" y="27204"/>
                </a:cubicBezTo>
                <a:close/>
                <a:moveTo>
                  <a:pt x="173955" y="31855"/>
                </a:moveTo>
                <a:cubicBezTo>
                  <a:pt x="173925" y="31824"/>
                  <a:pt x="173894" y="31824"/>
                  <a:pt x="173894" y="31794"/>
                </a:cubicBezTo>
                <a:cubicBezTo>
                  <a:pt x="173894" y="31733"/>
                  <a:pt x="173925" y="31733"/>
                  <a:pt x="173985" y="31794"/>
                </a:cubicBezTo>
                <a:cubicBezTo>
                  <a:pt x="173985" y="31824"/>
                  <a:pt x="173955" y="31824"/>
                  <a:pt x="173955" y="31855"/>
                </a:cubicBezTo>
                <a:close/>
                <a:moveTo>
                  <a:pt x="173681" y="31064"/>
                </a:moveTo>
                <a:cubicBezTo>
                  <a:pt x="173651" y="31095"/>
                  <a:pt x="173621" y="31095"/>
                  <a:pt x="173621" y="31095"/>
                </a:cubicBezTo>
                <a:cubicBezTo>
                  <a:pt x="173408" y="30760"/>
                  <a:pt x="173074" y="30487"/>
                  <a:pt x="172830" y="30153"/>
                </a:cubicBezTo>
                <a:cubicBezTo>
                  <a:pt x="172830" y="30122"/>
                  <a:pt x="172830" y="30061"/>
                  <a:pt x="172830" y="30061"/>
                </a:cubicBezTo>
                <a:cubicBezTo>
                  <a:pt x="172891" y="30031"/>
                  <a:pt x="172952" y="29970"/>
                  <a:pt x="172982" y="30001"/>
                </a:cubicBezTo>
                <a:cubicBezTo>
                  <a:pt x="173104" y="30031"/>
                  <a:pt x="173256" y="30061"/>
                  <a:pt x="173347" y="30153"/>
                </a:cubicBezTo>
                <a:cubicBezTo>
                  <a:pt x="173499" y="30274"/>
                  <a:pt x="173621" y="30426"/>
                  <a:pt x="173742" y="30548"/>
                </a:cubicBezTo>
                <a:cubicBezTo>
                  <a:pt x="173833" y="30669"/>
                  <a:pt x="173803" y="30912"/>
                  <a:pt x="173681" y="31064"/>
                </a:cubicBezTo>
                <a:close/>
                <a:moveTo>
                  <a:pt x="167754" y="28633"/>
                </a:moveTo>
                <a:lnTo>
                  <a:pt x="167724" y="28602"/>
                </a:lnTo>
                <a:lnTo>
                  <a:pt x="167785" y="28602"/>
                </a:lnTo>
                <a:close/>
                <a:moveTo>
                  <a:pt x="165566" y="68816"/>
                </a:moveTo>
                <a:cubicBezTo>
                  <a:pt x="165140" y="68876"/>
                  <a:pt x="164715" y="68937"/>
                  <a:pt x="164289" y="68968"/>
                </a:cubicBezTo>
                <a:cubicBezTo>
                  <a:pt x="164168" y="68968"/>
                  <a:pt x="164076" y="68998"/>
                  <a:pt x="163985" y="68998"/>
                </a:cubicBezTo>
                <a:cubicBezTo>
                  <a:pt x="163529" y="68937"/>
                  <a:pt x="163043" y="68907"/>
                  <a:pt x="162709" y="68542"/>
                </a:cubicBezTo>
                <a:cubicBezTo>
                  <a:pt x="162587" y="68421"/>
                  <a:pt x="162435" y="68390"/>
                  <a:pt x="162253" y="68360"/>
                </a:cubicBezTo>
                <a:cubicBezTo>
                  <a:pt x="162131" y="68329"/>
                  <a:pt x="161979" y="68299"/>
                  <a:pt x="161857" y="68269"/>
                </a:cubicBezTo>
                <a:cubicBezTo>
                  <a:pt x="161797" y="68238"/>
                  <a:pt x="161675" y="68177"/>
                  <a:pt x="161645" y="68086"/>
                </a:cubicBezTo>
                <a:cubicBezTo>
                  <a:pt x="161432" y="67691"/>
                  <a:pt x="161280" y="67296"/>
                  <a:pt x="161462" y="66840"/>
                </a:cubicBezTo>
                <a:cubicBezTo>
                  <a:pt x="161554" y="66627"/>
                  <a:pt x="161645" y="66414"/>
                  <a:pt x="161675" y="66202"/>
                </a:cubicBezTo>
                <a:cubicBezTo>
                  <a:pt x="161706" y="65867"/>
                  <a:pt x="161888" y="65685"/>
                  <a:pt x="162131" y="65533"/>
                </a:cubicBezTo>
                <a:cubicBezTo>
                  <a:pt x="162192" y="65472"/>
                  <a:pt x="162192" y="65411"/>
                  <a:pt x="162131" y="65351"/>
                </a:cubicBezTo>
                <a:cubicBezTo>
                  <a:pt x="162101" y="65320"/>
                  <a:pt x="162040" y="65259"/>
                  <a:pt x="161979" y="65259"/>
                </a:cubicBezTo>
                <a:cubicBezTo>
                  <a:pt x="161645" y="65138"/>
                  <a:pt x="161402" y="64925"/>
                  <a:pt x="161250" y="64621"/>
                </a:cubicBezTo>
                <a:cubicBezTo>
                  <a:pt x="161098" y="64287"/>
                  <a:pt x="160854" y="64044"/>
                  <a:pt x="160550" y="63861"/>
                </a:cubicBezTo>
                <a:cubicBezTo>
                  <a:pt x="160125" y="63557"/>
                  <a:pt x="159851" y="63162"/>
                  <a:pt x="159760" y="62676"/>
                </a:cubicBezTo>
                <a:cubicBezTo>
                  <a:pt x="159669" y="62281"/>
                  <a:pt x="159456" y="61916"/>
                  <a:pt x="159122" y="61673"/>
                </a:cubicBezTo>
                <a:cubicBezTo>
                  <a:pt x="158940" y="61521"/>
                  <a:pt x="158909" y="61338"/>
                  <a:pt x="158970" y="61156"/>
                </a:cubicBezTo>
                <a:cubicBezTo>
                  <a:pt x="159031" y="60974"/>
                  <a:pt x="159091" y="60791"/>
                  <a:pt x="159152" y="60609"/>
                </a:cubicBezTo>
                <a:cubicBezTo>
                  <a:pt x="159213" y="60457"/>
                  <a:pt x="159335" y="60335"/>
                  <a:pt x="159487" y="60275"/>
                </a:cubicBezTo>
                <a:cubicBezTo>
                  <a:pt x="159851" y="60153"/>
                  <a:pt x="160155" y="59971"/>
                  <a:pt x="160368" y="59667"/>
                </a:cubicBezTo>
                <a:cubicBezTo>
                  <a:pt x="160398" y="59606"/>
                  <a:pt x="160490" y="59515"/>
                  <a:pt x="160581" y="59484"/>
                </a:cubicBezTo>
                <a:cubicBezTo>
                  <a:pt x="160946" y="59271"/>
                  <a:pt x="161310" y="59059"/>
                  <a:pt x="161706" y="58876"/>
                </a:cubicBezTo>
                <a:cubicBezTo>
                  <a:pt x="161766" y="58816"/>
                  <a:pt x="161918" y="58785"/>
                  <a:pt x="161979" y="58816"/>
                </a:cubicBezTo>
                <a:cubicBezTo>
                  <a:pt x="162283" y="58968"/>
                  <a:pt x="162617" y="58968"/>
                  <a:pt x="162952" y="58937"/>
                </a:cubicBezTo>
                <a:cubicBezTo>
                  <a:pt x="163134" y="58907"/>
                  <a:pt x="163256" y="59028"/>
                  <a:pt x="163347" y="59180"/>
                </a:cubicBezTo>
                <a:cubicBezTo>
                  <a:pt x="163408" y="59332"/>
                  <a:pt x="163468" y="59454"/>
                  <a:pt x="163438" y="59636"/>
                </a:cubicBezTo>
                <a:cubicBezTo>
                  <a:pt x="163408" y="59819"/>
                  <a:pt x="163377" y="60001"/>
                  <a:pt x="163347" y="60183"/>
                </a:cubicBezTo>
                <a:cubicBezTo>
                  <a:pt x="163347" y="60305"/>
                  <a:pt x="163286" y="60366"/>
                  <a:pt x="163165" y="60366"/>
                </a:cubicBezTo>
                <a:cubicBezTo>
                  <a:pt x="163013" y="60396"/>
                  <a:pt x="162830" y="60366"/>
                  <a:pt x="162678" y="60396"/>
                </a:cubicBezTo>
                <a:cubicBezTo>
                  <a:pt x="162253" y="60427"/>
                  <a:pt x="162131" y="60579"/>
                  <a:pt x="162192" y="61034"/>
                </a:cubicBezTo>
                <a:cubicBezTo>
                  <a:pt x="162192" y="61247"/>
                  <a:pt x="162192" y="61247"/>
                  <a:pt x="162009" y="61308"/>
                </a:cubicBezTo>
                <a:cubicBezTo>
                  <a:pt x="161979" y="61308"/>
                  <a:pt x="161949" y="61308"/>
                  <a:pt x="161918" y="61308"/>
                </a:cubicBezTo>
                <a:cubicBezTo>
                  <a:pt x="161614" y="61399"/>
                  <a:pt x="161584" y="61460"/>
                  <a:pt x="161766" y="61612"/>
                </a:cubicBezTo>
                <a:cubicBezTo>
                  <a:pt x="161979" y="61794"/>
                  <a:pt x="162192" y="62007"/>
                  <a:pt x="162313" y="62250"/>
                </a:cubicBezTo>
                <a:cubicBezTo>
                  <a:pt x="162557" y="62706"/>
                  <a:pt x="162921" y="62980"/>
                  <a:pt x="163438" y="63132"/>
                </a:cubicBezTo>
                <a:cubicBezTo>
                  <a:pt x="163590" y="63162"/>
                  <a:pt x="163651" y="63253"/>
                  <a:pt x="163651" y="63405"/>
                </a:cubicBezTo>
                <a:cubicBezTo>
                  <a:pt x="163651" y="63466"/>
                  <a:pt x="163651" y="63527"/>
                  <a:pt x="163651" y="63588"/>
                </a:cubicBezTo>
                <a:cubicBezTo>
                  <a:pt x="163590" y="63892"/>
                  <a:pt x="163651" y="64165"/>
                  <a:pt x="163864" y="64378"/>
                </a:cubicBezTo>
                <a:cubicBezTo>
                  <a:pt x="164076" y="64652"/>
                  <a:pt x="164137" y="64955"/>
                  <a:pt x="164107" y="65290"/>
                </a:cubicBezTo>
                <a:cubicBezTo>
                  <a:pt x="164076" y="65381"/>
                  <a:pt x="164107" y="65533"/>
                  <a:pt x="164137" y="65655"/>
                </a:cubicBezTo>
                <a:cubicBezTo>
                  <a:pt x="164198" y="65837"/>
                  <a:pt x="164289" y="65989"/>
                  <a:pt x="164532" y="66019"/>
                </a:cubicBezTo>
                <a:cubicBezTo>
                  <a:pt x="164623" y="66019"/>
                  <a:pt x="164745" y="66019"/>
                  <a:pt x="164806" y="66080"/>
                </a:cubicBezTo>
                <a:cubicBezTo>
                  <a:pt x="164867" y="66171"/>
                  <a:pt x="164806" y="66262"/>
                  <a:pt x="164775" y="66354"/>
                </a:cubicBezTo>
                <a:cubicBezTo>
                  <a:pt x="164775" y="66384"/>
                  <a:pt x="164745" y="66414"/>
                  <a:pt x="164775" y="66445"/>
                </a:cubicBezTo>
                <a:cubicBezTo>
                  <a:pt x="164836" y="66506"/>
                  <a:pt x="164897" y="66597"/>
                  <a:pt x="164958" y="66658"/>
                </a:cubicBezTo>
                <a:cubicBezTo>
                  <a:pt x="165201" y="66810"/>
                  <a:pt x="165323" y="67022"/>
                  <a:pt x="165292" y="67296"/>
                </a:cubicBezTo>
                <a:cubicBezTo>
                  <a:pt x="165292" y="67782"/>
                  <a:pt x="165505" y="68238"/>
                  <a:pt x="165657" y="68664"/>
                </a:cubicBezTo>
                <a:cubicBezTo>
                  <a:pt x="165657" y="68755"/>
                  <a:pt x="165627" y="68816"/>
                  <a:pt x="165566" y="68816"/>
                </a:cubicBezTo>
                <a:close/>
                <a:moveTo>
                  <a:pt x="158879" y="50031"/>
                </a:moveTo>
                <a:lnTo>
                  <a:pt x="158909" y="49940"/>
                </a:lnTo>
                <a:lnTo>
                  <a:pt x="158940" y="49970"/>
                </a:lnTo>
                <a:close/>
                <a:moveTo>
                  <a:pt x="154866" y="64743"/>
                </a:moveTo>
                <a:cubicBezTo>
                  <a:pt x="154745" y="64803"/>
                  <a:pt x="154623" y="64895"/>
                  <a:pt x="154532" y="64955"/>
                </a:cubicBezTo>
                <a:cubicBezTo>
                  <a:pt x="154319" y="65077"/>
                  <a:pt x="154107" y="65138"/>
                  <a:pt x="153863" y="65047"/>
                </a:cubicBezTo>
                <a:cubicBezTo>
                  <a:pt x="153559" y="64955"/>
                  <a:pt x="153256" y="64986"/>
                  <a:pt x="152982" y="65077"/>
                </a:cubicBezTo>
                <a:cubicBezTo>
                  <a:pt x="152769" y="65138"/>
                  <a:pt x="152587" y="65138"/>
                  <a:pt x="152374" y="65077"/>
                </a:cubicBezTo>
                <a:cubicBezTo>
                  <a:pt x="152009" y="64955"/>
                  <a:pt x="151614" y="64834"/>
                  <a:pt x="151249" y="64712"/>
                </a:cubicBezTo>
                <a:cubicBezTo>
                  <a:pt x="151158" y="64682"/>
                  <a:pt x="151097" y="64621"/>
                  <a:pt x="151006" y="64560"/>
                </a:cubicBezTo>
                <a:cubicBezTo>
                  <a:pt x="150945" y="64530"/>
                  <a:pt x="150915" y="64469"/>
                  <a:pt x="150854" y="64439"/>
                </a:cubicBezTo>
                <a:cubicBezTo>
                  <a:pt x="150489" y="64408"/>
                  <a:pt x="150155" y="64256"/>
                  <a:pt x="149821" y="64196"/>
                </a:cubicBezTo>
                <a:cubicBezTo>
                  <a:pt x="149152" y="64104"/>
                  <a:pt x="148483" y="64226"/>
                  <a:pt x="147845" y="64439"/>
                </a:cubicBezTo>
                <a:cubicBezTo>
                  <a:pt x="147602" y="64530"/>
                  <a:pt x="147389" y="64712"/>
                  <a:pt x="147237" y="64895"/>
                </a:cubicBezTo>
                <a:cubicBezTo>
                  <a:pt x="147116" y="65047"/>
                  <a:pt x="146964" y="65077"/>
                  <a:pt x="146781" y="65047"/>
                </a:cubicBezTo>
                <a:cubicBezTo>
                  <a:pt x="146416" y="64925"/>
                  <a:pt x="146052" y="64986"/>
                  <a:pt x="145687" y="64986"/>
                </a:cubicBezTo>
                <a:cubicBezTo>
                  <a:pt x="145170" y="64986"/>
                  <a:pt x="144806" y="64773"/>
                  <a:pt x="144593" y="64317"/>
                </a:cubicBezTo>
                <a:cubicBezTo>
                  <a:pt x="144502" y="64196"/>
                  <a:pt x="144410" y="64044"/>
                  <a:pt x="144380" y="63892"/>
                </a:cubicBezTo>
                <a:cubicBezTo>
                  <a:pt x="144350" y="63831"/>
                  <a:pt x="144319" y="63709"/>
                  <a:pt x="144350" y="63618"/>
                </a:cubicBezTo>
                <a:cubicBezTo>
                  <a:pt x="144410" y="63405"/>
                  <a:pt x="144441" y="63193"/>
                  <a:pt x="144623" y="63041"/>
                </a:cubicBezTo>
                <a:cubicBezTo>
                  <a:pt x="144806" y="62889"/>
                  <a:pt x="144897" y="62676"/>
                  <a:pt x="144897" y="62463"/>
                </a:cubicBezTo>
                <a:cubicBezTo>
                  <a:pt x="144897" y="62250"/>
                  <a:pt x="144927" y="62068"/>
                  <a:pt x="144957" y="61886"/>
                </a:cubicBezTo>
                <a:cubicBezTo>
                  <a:pt x="144957" y="61764"/>
                  <a:pt x="145049" y="61642"/>
                  <a:pt x="145201" y="61612"/>
                </a:cubicBezTo>
                <a:cubicBezTo>
                  <a:pt x="145444" y="61521"/>
                  <a:pt x="145535" y="61369"/>
                  <a:pt x="145565" y="61126"/>
                </a:cubicBezTo>
                <a:cubicBezTo>
                  <a:pt x="145596" y="61004"/>
                  <a:pt x="145626" y="60852"/>
                  <a:pt x="145717" y="60761"/>
                </a:cubicBezTo>
                <a:cubicBezTo>
                  <a:pt x="145930" y="60487"/>
                  <a:pt x="146143" y="60214"/>
                  <a:pt x="146356" y="59910"/>
                </a:cubicBezTo>
                <a:cubicBezTo>
                  <a:pt x="146447" y="59819"/>
                  <a:pt x="146660" y="59758"/>
                  <a:pt x="146812" y="59849"/>
                </a:cubicBezTo>
                <a:cubicBezTo>
                  <a:pt x="146842" y="59849"/>
                  <a:pt x="146872" y="59849"/>
                  <a:pt x="146903" y="59879"/>
                </a:cubicBezTo>
                <a:cubicBezTo>
                  <a:pt x="147237" y="60153"/>
                  <a:pt x="147632" y="60305"/>
                  <a:pt x="148058" y="60305"/>
                </a:cubicBezTo>
                <a:cubicBezTo>
                  <a:pt x="148179" y="60305"/>
                  <a:pt x="148240" y="60427"/>
                  <a:pt x="148179" y="60518"/>
                </a:cubicBezTo>
                <a:cubicBezTo>
                  <a:pt x="148088" y="60609"/>
                  <a:pt x="147997" y="60670"/>
                  <a:pt x="147906" y="60761"/>
                </a:cubicBezTo>
                <a:cubicBezTo>
                  <a:pt x="147815" y="60852"/>
                  <a:pt x="147845" y="60974"/>
                  <a:pt x="147936" y="61004"/>
                </a:cubicBezTo>
                <a:cubicBezTo>
                  <a:pt x="147997" y="61034"/>
                  <a:pt x="148058" y="61065"/>
                  <a:pt x="148119" y="61095"/>
                </a:cubicBezTo>
                <a:cubicBezTo>
                  <a:pt x="148331" y="61156"/>
                  <a:pt x="148423" y="61308"/>
                  <a:pt x="148453" y="61521"/>
                </a:cubicBezTo>
                <a:cubicBezTo>
                  <a:pt x="148514" y="61764"/>
                  <a:pt x="148757" y="61855"/>
                  <a:pt x="149000" y="61794"/>
                </a:cubicBezTo>
                <a:cubicBezTo>
                  <a:pt x="149091" y="61734"/>
                  <a:pt x="149182" y="61703"/>
                  <a:pt x="149243" y="61673"/>
                </a:cubicBezTo>
                <a:cubicBezTo>
                  <a:pt x="149426" y="61582"/>
                  <a:pt x="149608" y="61521"/>
                  <a:pt x="149790" y="61399"/>
                </a:cubicBezTo>
                <a:cubicBezTo>
                  <a:pt x="150034" y="61247"/>
                  <a:pt x="150277" y="61217"/>
                  <a:pt x="150550" y="61217"/>
                </a:cubicBezTo>
                <a:cubicBezTo>
                  <a:pt x="150611" y="61186"/>
                  <a:pt x="150672" y="61156"/>
                  <a:pt x="150733" y="61126"/>
                </a:cubicBezTo>
                <a:cubicBezTo>
                  <a:pt x="150793" y="61095"/>
                  <a:pt x="150854" y="60974"/>
                  <a:pt x="150824" y="60882"/>
                </a:cubicBezTo>
                <a:cubicBezTo>
                  <a:pt x="150793" y="60791"/>
                  <a:pt x="150702" y="60700"/>
                  <a:pt x="150611" y="60730"/>
                </a:cubicBezTo>
                <a:cubicBezTo>
                  <a:pt x="150581" y="60730"/>
                  <a:pt x="150550" y="60730"/>
                  <a:pt x="150520" y="60730"/>
                </a:cubicBezTo>
                <a:cubicBezTo>
                  <a:pt x="149760" y="60822"/>
                  <a:pt x="149760" y="60822"/>
                  <a:pt x="149334" y="60244"/>
                </a:cubicBezTo>
                <a:lnTo>
                  <a:pt x="149274" y="60275"/>
                </a:lnTo>
                <a:lnTo>
                  <a:pt x="149304" y="60214"/>
                </a:lnTo>
                <a:cubicBezTo>
                  <a:pt x="149304" y="60244"/>
                  <a:pt x="149304" y="60244"/>
                  <a:pt x="149334" y="60244"/>
                </a:cubicBezTo>
                <a:lnTo>
                  <a:pt x="149334" y="60244"/>
                </a:lnTo>
                <a:cubicBezTo>
                  <a:pt x="149578" y="59971"/>
                  <a:pt x="149882" y="59727"/>
                  <a:pt x="150307" y="59667"/>
                </a:cubicBezTo>
                <a:cubicBezTo>
                  <a:pt x="150520" y="59636"/>
                  <a:pt x="150733" y="59545"/>
                  <a:pt x="150915" y="59423"/>
                </a:cubicBezTo>
                <a:cubicBezTo>
                  <a:pt x="151280" y="59120"/>
                  <a:pt x="151675" y="59059"/>
                  <a:pt x="152131" y="59120"/>
                </a:cubicBezTo>
                <a:cubicBezTo>
                  <a:pt x="152161" y="59120"/>
                  <a:pt x="152222" y="59120"/>
                  <a:pt x="152252" y="59120"/>
                </a:cubicBezTo>
                <a:cubicBezTo>
                  <a:pt x="152283" y="59120"/>
                  <a:pt x="152283" y="59089"/>
                  <a:pt x="152283" y="59089"/>
                </a:cubicBezTo>
                <a:lnTo>
                  <a:pt x="152344" y="59059"/>
                </a:lnTo>
                <a:lnTo>
                  <a:pt x="152313" y="59120"/>
                </a:lnTo>
                <a:cubicBezTo>
                  <a:pt x="152313" y="59120"/>
                  <a:pt x="152283" y="59120"/>
                  <a:pt x="152252" y="59120"/>
                </a:cubicBezTo>
                <a:cubicBezTo>
                  <a:pt x="152100" y="59271"/>
                  <a:pt x="151948" y="59423"/>
                  <a:pt x="151797" y="59575"/>
                </a:cubicBezTo>
                <a:cubicBezTo>
                  <a:pt x="151675" y="59667"/>
                  <a:pt x="151675" y="59788"/>
                  <a:pt x="151736" y="59910"/>
                </a:cubicBezTo>
                <a:cubicBezTo>
                  <a:pt x="151797" y="60001"/>
                  <a:pt x="151827" y="60092"/>
                  <a:pt x="151766" y="60183"/>
                </a:cubicBezTo>
                <a:cubicBezTo>
                  <a:pt x="151584" y="60427"/>
                  <a:pt x="151462" y="60730"/>
                  <a:pt x="151158" y="60913"/>
                </a:cubicBezTo>
                <a:cubicBezTo>
                  <a:pt x="151128" y="60913"/>
                  <a:pt x="151128" y="61034"/>
                  <a:pt x="151158" y="61065"/>
                </a:cubicBezTo>
                <a:cubicBezTo>
                  <a:pt x="151341" y="61338"/>
                  <a:pt x="151553" y="61551"/>
                  <a:pt x="151918" y="61642"/>
                </a:cubicBezTo>
                <a:cubicBezTo>
                  <a:pt x="152313" y="61764"/>
                  <a:pt x="152708" y="61977"/>
                  <a:pt x="153012" y="62281"/>
                </a:cubicBezTo>
                <a:cubicBezTo>
                  <a:pt x="153377" y="62645"/>
                  <a:pt x="153863" y="62889"/>
                  <a:pt x="154319" y="63101"/>
                </a:cubicBezTo>
                <a:cubicBezTo>
                  <a:pt x="154836" y="63345"/>
                  <a:pt x="155049" y="63740"/>
                  <a:pt x="155079" y="64256"/>
                </a:cubicBezTo>
                <a:cubicBezTo>
                  <a:pt x="155110" y="64439"/>
                  <a:pt x="155049" y="64621"/>
                  <a:pt x="154866" y="64743"/>
                </a:cubicBezTo>
                <a:close/>
                <a:moveTo>
                  <a:pt x="145261" y="65715"/>
                </a:moveTo>
                <a:cubicBezTo>
                  <a:pt x="145201" y="65776"/>
                  <a:pt x="145109" y="65837"/>
                  <a:pt x="145018" y="65867"/>
                </a:cubicBezTo>
                <a:cubicBezTo>
                  <a:pt x="144957" y="65898"/>
                  <a:pt x="144897" y="65867"/>
                  <a:pt x="144836" y="65867"/>
                </a:cubicBezTo>
                <a:cubicBezTo>
                  <a:pt x="144775" y="65867"/>
                  <a:pt x="144714" y="65837"/>
                  <a:pt x="144654" y="65837"/>
                </a:cubicBezTo>
                <a:cubicBezTo>
                  <a:pt x="144532" y="65837"/>
                  <a:pt x="144441" y="65837"/>
                  <a:pt x="144350" y="65837"/>
                </a:cubicBezTo>
                <a:cubicBezTo>
                  <a:pt x="144228" y="65837"/>
                  <a:pt x="144106" y="65776"/>
                  <a:pt x="144137" y="65685"/>
                </a:cubicBezTo>
                <a:cubicBezTo>
                  <a:pt x="144198" y="65624"/>
                  <a:pt x="144228" y="65503"/>
                  <a:pt x="144319" y="65472"/>
                </a:cubicBezTo>
                <a:cubicBezTo>
                  <a:pt x="144562" y="65320"/>
                  <a:pt x="144866" y="65351"/>
                  <a:pt x="145170" y="65381"/>
                </a:cubicBezTo>
                <a:cubicBezTo>
                  <a:pt x="145353" y="65411"/>
                  <a:pt x="145413" y="65533"/>
                  <a:pt x="145261" y="65715"/>
                </a:cubicBezTo>
                <a:close/>
                <a:moveTo>
                  <a:pt x="143954" y="43770"/>
                </a:moveTo>
                <a:cubicBezTo>
                  <a:pt x="143924" y="43739"/>
                  <a:pt x="143894" y="43648"/>
                  <a:pt x="143924" y="43587"/>
                </a:cubicBezTo>
                <a:cubicBezTo>
                  <a:pt x="143954" y="43375"/>
                  <a:pt x="144076" y="43192"/>
                  <a:pt x="144289" y="43071"/>
                </a:cubicBezTo>
                <a:cubicBezTo>
                  <a:pt x="144319" y="43071"/>
                  <a:pt x="144350" y="43040"/>
                  <a:pt x="144380" y="43040"/>
                </a:cubicBezTo>
                <a:cubicBezTo>
                  <a:pt x="144441" y="43071"/>
                  <a:pt x="144532" y="43071"/>
                  <a:pt x="144562" y="43131"/>
                </a:cubicBezTo>
                <a:cubicBezTo>
                  <a:pt x="144775" y="43283"/>
                  <a:pt x="144988" y="43435"/>
                  <a:pt x="145201" y="43587"/>
                </a:cubicBezTo>
                <a:cubicBezTo>
                  <a:pt x="145231" y="43618"/>
                  <a:pt x="145292" y="43679"/>
                  <a:pt x="145353" y="43709"/>
                </a:cubicBezTo>
                <a:cubicBezTo>
                  <a:pt x="145778" y="44104"/>
                  <a:pt x="145717" y="44560"/>
                  <a:pt x="145170" y="44834"/>
                </a:cubicBezTo>
                <a:cubicBezTo>
                  <a:pt x="145140" y="44864"/>
                  <a:pt x="145109" y="44864"/>
                  <a:pt x="145079" y="44894"/>
                </a:cubicBezTo>
                <a:cubicBezTo>
                  <a:pt x="144927" y="44955"/>
                  <a:pt x="144836" y="44955"/>
                  <a:pt x="144745" y="44864"/>
                </a:cubicBezTo>
                <a:cubicBezTo>
                  <a:pt x="144410" y="44530"/>
                  <a:pt x="144198" y="44135"/>
                  <a:pt x="143954" y="43770"/>
                </a:cubicBezTo>
                <a:close/>
                <a:moveTo>
                  <a:pt x="146416" y="40244"/>
                </a:moveTo>
                <a:cubicBezTo>
                  <a:pt x="146447" y="40274"/>
                  <a:pt x="146508" y="40274"/>
                  <a:pt x="146538" y="40305"/>
                </a:cubicBezTo>
                <a:cubicBezTo>
                  <a:pt x="146568" y="40335"/>
                  <a:pt x="146599" y="40396"/>
                  <a:pt x="146599" y="40457"/>
                </a:cubicBezTo>
                <a:cubicBezTo>
                  <a:pt x="146599" y="40457"/>
                  <a:pt x="146568" y="40487"/>
                  <a:pt x="146538" y="40487"/>
                </a:cubicBezTo>
                <a:cubicBezTo>
                  <a:pt x="146477" y="40457"/>
                  <a:pt x="146416" y="40457"/>
                  <a:pt x="146416" y="40396"/>
                </a:cubicBezTo>
                <a:cubicBezTo>
                  <a:pt x="146386" y="40365"/>
                  <a:pt x="146416" y="40305"/>
                  <a:pt x="146416" y="40244"/>
                </a:cubicBezTo>
                <a:close/>
                <a:moveTo>
                  <a:pt x="147511" y="57083"/>
                </a:moveTo>
                <a:cubicBezTo>
                  <a:pt x="147480" y="57083"/>
                  <a:pt x="147450" y="57113"/>
                  <a:pt x="147450" y="57083"/>
                </a:cubicBezTo>
                <a:cubicBezTo>
                  <a:pt x="147420" y="57083"/>
                  <a:pt x="147420" y="57053"/>
                  <a:pt x="147389" y="57022"/>
                </a:cubicBezTo>
                <a:cubicBezTo>
                  <a:pt x="147420" y="57022"/>
                  <a:pt x="147450" y="56992"/>
                  <a:pt x="147480" y="57022"/>
                </a:cubicBezTo>
                <a:cubicBezTo>
                  <a:pt x="147480" y="57022"/>
                  <a:pt x="147511" y="57053"/>
                  <a:pt x="147511" y="57083"/>
                </a:cubicBezTo>
                <a:close/>
                <a:moveTo>
                  <a:pt x="146933" y="42341"/>
                </a:moveTo>
                <a:cubicBezTo>
                  <a:pt x="147055" y="42311"/>
                  <a:pt x="147176" y="42280"/>
                  <a:pt x="147268" y="42189"/>
                </a:cubicBezTo>
                <a:cubicBezTo>
                  <a:pt x="147328" y="42159"/>
                  <a:pt x="147359" y="42098"/>
                  <a:pt x="147420" y="42068"/>
                </a:cubicBezTo>
                <a:cubicBezTo>
                  <a:pt x="147420" y="42098"/>
                  <a:pt x="147420" y="42128"/>
                  <a:pt x="147450" y="42159"/>
                </a:cubicBezTo>
                <a:cubicBezTo>
                  <a:pt x="147541" y="42493"/>
                  <a:pt x="147723" y="42797"/>
                  <a:pt x="147936" y="43071"/>
                </a:cubicBezTo>
                <a:cubicBezTo>
                  <a:pt x="147997" y="43192"/>
                  <a:pt x="148027" y="43314"/>
                  <a:pt x="148058" y="43435"/>
                </a:cubicBezTo>
                <a:cubicBezTo>
                  <a:pt x="147997" y="43527"/>
                  <a:pt x="147967" y="43618"/>
                  <a:pt x="147906" y="43679"/>
                </a:cubicBezTo>
                <a:cubicBezTo>
                  <a:pt x="147875" y="43739"/>
                  <a:pt x="147815" y="43770"/>
                  <a:pt x="147754" y="43770"/>
                </a:cubicBezTo>
                <a:cubicBezTo>
                  <a:pt x="147693" y="43800"/>
                  <a:pt x="147632" y="43739"/>
                  <a:pt x="147632" y="43679"/>
                </a:cubicBezTo>
                <a:cubicBezTo>
                  <a:pt x="147602" y="43405"/>
                  <a:pt x="147450" y="43223"/>
                  <a:pt x="147207" y="43101"/>
                </a:cubicBezTo>
                <a:cubicBezTo>
                  <a:pt x="146964" y="43010"/>
                  <a:pt x="146842" y="42827"/>
                  <a:pt x="146781" y="42615"/>
                </a:cubicBezTo>
                <a:cubicBezTo>
                  <a:pt x="146720" y="42463"/>
                  <a:pt x="146751" y="42372"/>
                  <a:pt x="146933" y="42341"/>
                </a:cubicBezTo>
                <a:close/>
                <a:moveTo>
                  <a:pt x="149395" y="58603"/>
                </a:moveTo>
                <a:cubicBezTo>
                  <a:pt x="149395" y="58633"/>
                  <a:pt x="149365" y="58664"/>
                  <a:pt x="149365" y="58664"/>
                </a:cubicBezTo>
                <a:cubicBezTo>
                  <a:pt x="149334" y="58664"/>
                  <a:pt x="149304" y="58664"/>
                  <a:pt x="149304" y="58633"/>
                </a:cubicBezTo>
                <a:cubicBezTo>
                  <a:pt x="149304" y="58633"/>
                  <a:pt x="149304" y="58603"/>
                  <a:pt x="149304" y="58603"/>
                </a:cubicBezTo>
                <a:cubicBezTo>
                  <a:pt x="149334" y="58603"/>
                  <a:pt x="149365" y="58603"/>
                  <a:pt x="149395" y="58603"/>
                </a:cubicBezTo>
                <a:close/>
                <a:moveTo>
                  <a:pt x="149213" y="44621"/>
                </a:moveTo>
                <a:cubicBezTo>
                  <a:pt x="149243" y="44621"/>
                  <a:pt x="149304" y="44621"/>
                  <a:pt x="149304" y="44651"/>
                </a:cubicBezTo>
                <a:cubicBezTo>
                  <a:pt x="149395" y="44712"/>
                  <a:pt x="149365" y="44742"/>
                  <a:pt x="149274" y="44742"/>
                </a:cubicBezTo>
                <a:cubicBezTo>
                  <a:pt x="149274" y="44742"/>
                  <a:pt x="149213" y="44742"/>
                  <a:pt x="149213" y="44712"/>
                </a:cubicBezTo>
                <a:cubicBezTo>
                  <a:pt x="149213" y="44682"/>
                  <a:pt x="149213" y="44651"/>
                  <a:pt x="149213" y="44621"/>
                </a:cubicBezTo>
                <a:close/>
                <a:moveTo>
                  <a:pt x="149851" y="46323"/>
                </a:moveTo>
                <a:cubicBezTo>
                  <a:pt x="149851" y="46323"/>
                  <a:pt x="149851" y="46323"/>
                  <a:pt x="149882" y="46323"/>
                </a:cubicBezTo>
                <a:cubicBezTo>
                  <a:pt x="149912" y="46323"/>
                  <a:pt x="149942" y="46323"/>
                  <a:pt x="149942" y="46353"/>
                </a:cubicBezTo>
                <a:cubicBezTo>
                  <a:pt x="149942" y="46353"/>
                  <a:pt x="149942" y="46353"/>
                  <a:pt x="149942" y="46384"/>
                </a:cubicBezTo>
                <a:cubicBezTo>
                  <a:pt x="150094" y="46536"/>
                  <a:pt x="150246" y="46688"/>
                  <a:pt x="150398" y="46840"/>
                </a:cubicBezTo>
                <a:cubicBezTo>
                  <a:pt x="150459" y="46900"/>
                  <a:pt x="150429" y="47022"/>
                  <a:pt x="150368" y="47083"/>
                </a:cubicBezTo>
                <a:cubicBezTo>
                  <a:pt x="150186" y="47144"/>
                  <a:pt x="150034" y="47052"/>
                  <a:pt x="149912" y="46961"/>
                </a:cubicBezTo>
                <a:cubicBezTo>
                  <a:pt x="149851" y="46870"/>
                  <a:pt x="149821" y="46809"/>
                  <a:pt x="149882" y="46718"/>
                </a:cubicBezTo>
                <a:cubicBezTo>
                  <a:pt x="149882" y="46688"/>
                  <a:pt x="149882" y="46657"/>
                  <a:pt x="149912" y="46627"/>
                </a:cubicBezTo>
                <a:cubicBezTo>
                  <a:pt x="149912" y="46536"/>
                  <a:pt x="149942" y="46445"/>
                  <a:pt x="149942" y="46384"/>
                </a:cubicBezTo>
                <a:cubicBezTo>
                  <a:pt x="149942" y="46384"/>
                  <a:pt x="149942" y="46353"/>
                  <a:pt x="149942" y="46353"/>
                </a:cubicBezTo>
                <a:cubicBezTo>
                  <a:pt x="149912" y="46353"/>
                  <a:pt x="149882" y="46353"/>
                  <a:pt x="149882" y="46323"/>
                </a:cubicBezTo>
                <a:cubicBezTo>
                  <a:pt x="149821" y="46323"/>
                  <a:pt x="149790" y="46323"/>
                  <a:pt x="149760" y="46323"/>
                </a:cubicBezTo>
                <a:cubicBezTo>
                  <a:pt x="149730" y="46262"/>
                  <a:pt x="149760" y="46262"/>
                  <a:pt x="149851" y="46323"/>
                </a:cubicBezTo>
                <a:close/>
                <a:moveTo>
                  <a:pt x="149304" y="75989"/>
                </a:moveTo>
                <a:cubicBezTo>
                  <a:pt x="149304" y="76019"/>
                  <a:pt x="149304" y="76019"/>
                  <a:pt x="149334" y="76019"/>
                </a:cubicBezTo>
                <a:cubicBezTo>
                  <a:pt x="149334" y="76019"/>
                  <a:pt x="149365" y="76019"/>
                  <a:pt x="149365" y="76050"/>
                </a:cubicBezTo>
                <a:cubicBezTo>
                  <a:pt x="149365" y="76080"/>
                  <a:pt x="149334" y="76080"/>
                  <a:pt x="149334" y="76019"/>
                </a:cubicBezTo>
                <a:cubicBezTo>
                  <a:pt x="149304" y="76019"/>
                  <a:pt x="149274" y="76019"/>
                  <a:pt x="149274" y="76019"/>
                </a:cubicBezTo>
                <a:close/>
                <a:moveTo>
                  <a:pt x="149699" y="76475"/>
                </a:moveTo>
                <a:cubicBezTo>
                  <a:pt x="149730" y="76475"/>
                  <a:pt x="149760" y="76506"/>
                  <a:pt x="149790" y="76506"/>
                </a:cubicBezTo>
                <a:cubicBezTo>
                  <a:pt x="149790" y="76536"/>
                  <a:pt x="149760" y="76567"/>
                  <a:pt x="149760" y="76597"/>
                </a:cubicBezTo>
                <a:cubicBezTo>
                  <a:pt x="149730" y="76567"/>
                  <a:pt x="149699" y="76567"/>
                  <a:pt x="149699" y="76536"/>
                </a:cubicBezTo>
                <a:cubicBezTo>
                  <a:pt x="149669" y="76506"/>
                  <a:pt x="149699" y="76475"/>
                  <a:pt x="149699" y="76475"/>
                </a:cubicBezTo>
                <a:close/>
                <a:moveTo>
                  <a:pt x="123164" y="93558"/>
                </a:moveTo>
                <a:cubicBezTo>
                  <a:pt x="123164" y="93558"/>
                  <a:pt x="123164" y="93527"/>
                  <a:pt x="123133" y="93497"/>
                </a:cubicBezTo>
                <a:cubicBezTo>
                  <a:pt x="123164" y="93436"/>
                  <a:pt x="123225" y="93406"/>
                  <a:pt x="123285" y="93436"/>
                </a:cubicBezTo>
                <a:cubicBezTo>
                  <a:pt x="123285" y="93436"/>
                  <a:pt x="123316" y="93497"/>
                  <a:pt x="123316" y="93497"/>
                </a:cubicBezTo>
                <a:cubicBezTo>
                  <a:pt x="123285" y="93588"/>
                  <a:pt x="123225" y="93619"/>
                  <a:pt x="123164" y="93558"/>
                </a:cubicBezTo>
                <a:close/>
                <a:moveTo>
                  <a:pt x="122647" y="92889"/>
                </a:moveTo>
                <a:cubicBezTo>
                  <a:pt x="122617" y="92859"/>
                  <a:pt x="122586" y="92859"/>
                  <a:pt x="122556" y="92828"/>
                </a:cubicBezTo>
                <a:cubicBezTo>
                  <a:pt x="122586" y="92828"/>
                  <a:pt x="122617" y="92859"/>
                  <a:pt x="122677" y="92859"/>
                </a:cubicBezTo>
                <a:lnTo>
                  <a:pt x="122677" y="92919"/>
                </a:lnTo>
                <a:close/>
                <a:moveTo>
                  <a:pt x="122434" y="92737"/>
                </a:moveTo>
                <a:lnTo>
                  <a:pt x="122434" y="92707"/>
                </a:lnTo>
                <a:cubicBezTo>
                  <a:pt x="122465" y="92737"/>
                  <a:pt x="122495" y="92767"/>
                  <a:pt x="122525" y="92798"/>
                </a:cubicBezTo>
                <a:cubicBezTo>
                  <a:pt x="122495" y="92767"/>
                  <a:pt x="122465" y="92737"/>
                  <a:pt x="122434" y="92737"/>
                </a:cubicBezTo>
                <a:close/>
                <a:moveTo>
                  <a:pt x="142678" y="47721"/>
                </a:moveTo>
                <a:lnTo>
                  <a:pt x="142647" y="47660"/>
                </a:lnTo>
                <a:lnTo>
                  <a:pt x="142708" y="47691"/>
                </a:lnTo>
                <a:lnTo>
                  <a:pt x="142739" y="47752"/>
                </a:lnTo>
                <a:close/>
                <a:moveTo>
                  <a:pt x="142374" y="46992"/>
                </a:moveTo>
                <a:cubicBezTo>
                  <a:pt x="142343" y="47022"/>
                  <a:pt x="142313" y="47022"/>
                  <a:pt x="142283" y="47052"/>
                </a:cubicBezTo>
                <a:cubicBezTo>
                  <a:pt x="142222" y="47052"/>
                  <a:pt x="142161" y="47022"/>
                  <a:pt x="142131" y="46961"/>
                </a:cubicBezTo>
                <a:cubicBezTo>
                  <a:pt x="142100" y="46870"/>
                  <a:pt x="142100" y="46779"/>
                  <a:pt x="142161" y="46688"/>
                </a:cubicBezTo>
                <a:cubicBezTo>
                  <a:pt x="142191" y="46688"/>
                  <a:pt x="142222" y="46688"/>
                  <a:pt x="142252" y="46688"/>
                </a:cubicBezTo>
                <a:cubicBezTo>
                  <a:pt x="142374" y="46749"/>
                  <a:pt x="142435" y="46870"/>
                  <a:pt x="142374" y="46992"/>
                </a:cubicBezTo>
                <a:close/>
                <a:moveTo>
                  <a:pt x="140520" y="33101"/>
                </a:moveTo>
                <a:cubicBezTo>
                  <a:pt x="140550" y="33040"/>
                  <a:pt x="140611" y="32979"/>
                  <a:pt x="140672" y="32919"/>
                </a:cubicBezTo>
                <a:cubicBezTo>
                  <a:pt x="140672" y="32919"/>
                  <a:pt x="140672" y="32888"/>
                  <a:pt x="140672" y="32888"/>
                </a:cubicBezTo>
                <a:lnTo>
                  <a:pt x="140732" y="32858"/>
                </a:lnTo>
                <a:lnTo>
                  <a:pt x="140702" y="32919"/>
                </a:lnTo>
                <a:cubicBezTo>
                  <a:pt x="140702" y="32919"/>
                  <a:pt x="140672" y="32919"/>
                  <a:pt x="140672" y="32919"/>
                </a:cubicBezTo>
                <a:cubicBezTo>
                  <a:pt x="140702" y="32979"/>
                  <a:pt x="140763" y="33071"/>
                  <a:pt x="140763" y="33131"/>
                </a:cubicBezTo>
                <a:cubicBezTo>
                  <a:pt x="140763" y="33192"/>
                  <a:pt x="140702" y="33222"/>
                  <a:pt x="140641" y="33283"/>
                </a:cubicBezTo>
                <a:cubicBezTo>
                  <a:pt x="140641" y="33283"/>
                  <a:pt x="140580" y="33283"/>
                  <a:pt x="140580" y="33283"/>
                </a:cubicBezTo>
                <a:cubicBezTo>
                  <a:pt x="140550" y="33222"/>
                  <a:pt x="140489" y="33162"/>
                  <a:pt x="140520" y="33101"/>
                </a:cubicBezTo>
                <a:close/>
                <a:moveTo>
                  <a:pt x="140368" y="43162"/>
                </a:moveTo>
                <a:lnTo>
                  <a:pt x="140398" y="43071"/>
                </a:lnTo>
                <a:close/>
                <a:moveTo>
                  <a:pt x="138696" y="30760"/>
                </a:moveTo>
                <a:cubicBezTo>
                  <a:pt x="138696" y="30791"/>
                  <a:pt x="138696" y="30791"/>
                  <a:pt x="138666" y="30821"/>
                </a:cubicBezTo>
                <a:cubicBezTo>
                  <a:pt x="138666" y="30821"/>
                  <a:pt x="138666" y="30852"/>
                  <a:pt x="138666" y="30852"/>
                </a:cubicBezTo>
                <a:cubicBezTo>
                  <a:pt x="138635" y="30973"/>
                  <a:pt x="138635" y="31125"/>
                  <a:pt x="138635" y="31247"/>
                </a:cubicBezTo>
                <a:cubicBezTo>
                  <a:pt x="138635" y="31247"/>
                  <a:pt x="138605" y="31277"/>
                  <a:pt x="138605" y="31308"/>
                </a:cubicBezTo>
                <a:cubicBezTo>
                  <a:pt x="138574" y="31277"/>
                  <a:pt x="138544" y="31247"/>
                  <a:pt x="138544" y="31247"/>
                </a:cubicBezTo>
                <a:cubicBezTo>
                  <a:pt x="138544" y="31095"/>
                  <a:pt x="138574" y="30973"/>
                  <a:pt x="138666" y="30852"/>
                </a:cubicBezTo>
                <a:cubicBezTo>
                  <a:pt x="138666" y="30821"/>
                  <a:pt x="138666" y="30821"/>
                  <a:pt x="138666" y="30791"/>
                </a:cubicBezTo>
                <a:cubicBezTo>
                  <a:pt x="138666" y="30791"/>
                  <a:pt x="138696" y="30760"/>
                  <a:pt x="138696" y="30760"/>
                </a:cubicBezTo>
                <a:cubicBezTo>
                  <a:pt x="138696" y="30760"/>
                  <a:pt x="138726" y="30730"/>
                  <a:pt x="138726" y="30730"/>
                </a:cubicBezTo>
                <a:cubicBezTo>
                  <a:pt x="138757" y="30760"/>
                  <a:pt x="138757" y="30760"/>
                  <a:pt x="138696" y="30760"/>
                </a:cubicBezTo>
                <a:close/>
                <a:moveTo>
                  <a:pt x="137298" y="31216"/>
                </a:moveTo>
                <a:cubicBezTo>
                  <a:pt x="137298" y="31216"/>
                  <a:pt x="137267" y="31216"/>
                  <a:pt x="137267" y="31216"/>
                </a:cubicBezTo>
                <a:cubicBezTo>
                  <a:pt x="137267" y="31277"/>
                  <a:pt x="137267" y="31368"/>
                  <a:pt x="137146" y="31368"/>
                </a:cubicBezTo>
                <a:cubicBezTo>
                  <a:pt x="137146" y="31338"/>
                  <a:pt x="137146" y="31277"/>
                  <a:pt x="137146" y="31277"/>
                </a:cubicBezTo>
                <a:cubicBezTo>
                  <a:pt x="137176" y="31247"/>
                  <a:pt x="137237" y="31247"/>
                  <a:pt x="137267" y="31216"/>
                </a:cubicBezTo>
                <a:cubicBezTo>
                  <a:pt x="137267" y="31216"/>
                  <a:pt x="137267" y="31216"/>
                  <a:pt x="137267" y="31186"/>
                </a:cubicBezTo>
                <a:lnTo>
                  <a:pt x="137298" y="31156"/>
                </a:lnTo>
                <a:close/>
                <a:moveTo>
                  <a:pt x="136264" y="31794"/>
                </a:moveTo>
                <a:cubicBezTo>
                  <a:pt x="136234" y="31855"/>
                  <a:pt x="136173" y="31855"/>
                  <a:pt x="136112" y="31855"/>
                </a:cubicBezTo>
                <a:cubicBezTo>
                  <a:pt x="136082" y="31885"/>
                  <a:pt x="136021" y="31885"/>
                  <a:pt x="136021" y="31855"/>
                </a:cubicBezTo>
                <a:cubicBezTo>
                  <a:pt x="135991" y="31794"/>
                  <a:pt x="135930" y="31733"/>
                  <a:pt x="135960" y="31703"/>
                </a:cubicBezTo>
                <a:cubicBezTo>
                  <a:pt x="135960" y="31672"/>
                  <a:pt x="136052" y="31642"/>
                  <a:pt x="136082" y="31642"/>
                </a:cubicBezTo>
                <a:cubicBezTo>
                  <a:pt x="136204" y="31642"/>
                  <a:pt x="136295" y="31764"/>
                  <a:pt x="136264" y="31794"/>
                </a:cubicBezTo>
                <a:close/>
                <a:moveTo>
                  <a:pt x="134714" y="46049"/>
                </a:moveTo>
                <a:cubicBezTo>
                  <a:pt x="134714" y="46049"/>
                  <a:pt x="134775" y="46019"/>
                  <a:pt x="134805" y="46049"/>
                </a:cubicBezTo>
                <a:cubicBezTo>
                  <a:pt x="134866" y="46049"/>
                  <a:pt x="134927" y="46080"/>
                  <a:pt x="134988" y="46080"/>
                </a:cubicBezTo>
                <a:cubicBezTo>
                  <a:pt x="134988" y="46110"/>
                  <a:pt x="134957" y="46171"/>
                  <a:pt x="134957" y="46171"/>
                </a:cubicBezTo>
                <a:cubicBezTo>
                  <a:pt x="134897" y="46171"/>
                  <a:pt x="134836" y="46171"/>
                  <a:pt x="134775" y="46171"/>
                </a:cubicBezTo>
                <a:cubicBezTo>
                  <a:pt x="134714" y="46141"/>
                  <a:pt x="134684" y="46110"/>
                  <a:pt x="134714" y="46049"/>
                </a:cubicBezTo>
                <a:close/>
                <a:moveTo>
                  <a:pt x="133073" y="47448"/>
                </a:moveTo>
                <a:cubicBezTo>
                  <a:pt x="133073" y="47478"/>
                  <a:pt x="133073" y="47478"/>
                  <a:pt x="133073" y="47508"/>
                </a:cubicBezTo>
                <a:cubicBezTo>
                  <a:pt x="133073" y="47508"/>
                  <a:pt x="133042" y="47539"/>
                  <a:pt x="133042" y="47569"/>
                </a:cubicBezTo>
                <a:cubicBezTo>
                  <a:pt x="133042" y="47600"/>
                  <a:pt x="133012" y="47600"/>
                  <a:pt x="133012" y="47630"/>
                </a:cubicBezTo>
                <a:cubicBezTo>
                  <a:pt x="133012" y="47569"/>
                  <a:pt x="133042" y="47539"/>
                  <a:pt x="133042" y="47478"/>
                </a:cubicBezTo>
                <a:cubicBezTo>
                  <a:pt x="133073" y="47478"/>
                  <a:pt x="133073" y="47448"/>
                  <a:pt x="133073" y="47448"/>
                </a:cubicBezTo>
                <a:cubicBezTo>
                  <a:pt x="133073" y="47387"/>
                  <a:pt x="133073" y="47326"/>
                  <a:pt x="133164" y="47296"/>
                </a:cubicBezTo>
                <a:cubicBezTo>
                  <a:pt x="133164" y="47326"/>
                  <a:pt x="133194" y="47356"/>
                  <a:pt x="133164" y="47356"/>
                </a:cubicBezTo>
                <a:cubicBezTo>
                  <a:pt x="133134" y="47387"/>
                  <a:pt x="133103" y="47417"/>
                  <a:pt x="133073" y="47448"/>
                </a:cubicBezTo>
                <a:close/>
                <a:moveTo>
                  <a:pt x="132434" y="46961"/>
                </a:moveTo>
                <a:cubicBezTo>
                  <a:pt x="132404" y="47113"/>
                  <a:pt x="132313" y="47265"/>
                  <a:pt x="132130" y="47265"/>
                </a:cubicBezTo>
                <a:cubicBezTo>
                  <a:pt x="131979" y="47296"/>
                  <a:pt x="131827" y="47296"/>
                  <a:pt x="131675" y="47296"/>
                </a:cubicBezTo>
                <a:lnTo>
                  <a:pt x="131675" y="47326"/>
                </a:lnTo>
                <a:cubicBezTo>
                  <a:pt x="131675" y="47326"/>
                  <a:pt x="131644" y="47356"/>
                  <a:pt x="131644" y="47356"/>
                </a:cubicBezTo>
                <a:cubicBezTo>
                  <a:pt x="131644" y="47356"/>
                  <a:pt x="131644" y="47326"/>
                  <a:pt x="131644" y="47296"/>
                </a:cubicBezTo>
                <a:cubicBezTo>
                  <a:pt x="131675" y="47296"/>
                  <a:pt x="131675" y="47296"/>
                  <a:pt x="131675" y="47296"/>
                </a:cubicBezTo>
                <a:cubicBezTo>
                  <a:pt x="131675" y="47083"/>
                  <a:pt x="131675" y="46900"/>
                  <a:pt x="131948" y="46779"/>
                </a:cubicBezTo>
                <a:cubicBezTo>
                  <a:pt x="132009" y="46779"/>
                  <a:pt x="132039" y="46627"/>
                  <a:pt x="132100" y="46566"/>
                </a:cubicBezTo>
                <a:cubicBezTo>
                  <a:pt x="132161" y="46445"/>
                  <a:pt x="132252" y="46384"/>
                  <a:pt x="132313" y="46445"/>
                </a:cubicBezTo>
                <a:cubicBezTo>
                  <a:pt x="132374" y="46505"/>
                  <a:pt x="132434" y="46597"/>
                  <a:pt x="132434" y="46688"/>
                </a:cubicBezTo>
                <a:cubicBezTo>
                  <a:pt x="132465" y="46779"/>
                  <a:pt x="132434" y="46870"/>
                  <a:pt x="132434" y="46961"/>
                </a:cubicBezTo>
                <a:close/>
                <a:moveTo>
                  <a:pt x="188393" y="12553"/>
                </a:moveTo>
                <a:cubicBezTo>
                  <a:pt x="188393" y="12553"/>
                  <a:pt x="188423" y="12584"/>
                  <a:pt x="188423" y="12584"/>
                </a:cubicBezTo>
                <a:cubicBezTo>
                  <a:pt x="188423" y="12584"/>
                  <a:pt x="188393" y="12584"/>
                  <a:pt x="188363" y="12584"/>
                </a:cubicBezTo>
                <a:lnTo>
                  <a:pt x="188332" y="12523"/>
                </a:lnTo>
                <a:close/>
                <a:moveTo>
                  <a:pt x="208971" y="89120"/>
                </a:moveTo>
                <a:cubicBezTo>
                  <a:pt x="209001" y="89120"/>
                  <a:pt x="209001" y="89150"/>
                  <a:pt x="209032" y="89181"/>
                </a:cubicBezTo>
                <a:cubicBezTo>
                  <a:pt x="208971" y="89211"/>
                  <a:pt x="208940" y="89181"/>
                  <a:pt x="208910" y="89120"/>
                </a:cubicBezTo>
                <a:cubicBezTo>
                  <a:pt x="208940" y="89120"/>
                  <a:pt x="208971" y="89120"/>
                  <a:pt x="208971" y="89120"/>
                </a:cubicBezTo>
                <a:close/>
                <a:moveTo>
                  <a:pt x="209275" y="16566"/>
                </a:moveTo>
                <a:cubicBezTo>
                  <a:pt x="209396" y="16566"/>
                  <a:pt x="209518" y="16596"/>
                  <a:pt x="209640" y="16627"/>
                </a:cubicBezTo>
                <a:cubicBezTo>
                  <a:pt x="209640" y="16627"/>
                  <a:pt x="209670" y="16687"/>
                  <a:pt x="209670" y="16687"/>
                </a:cubicBezTo>
                <a:cubicBezTo>
                  <a:pt x="209640" y="16748"/>
                  <a:pt x="209609" y="16809"/>
                  <a:pt x="209579" y="16839"/>
                </a:cubicBezTo>
                <a:cubicBezTo>
                  <a:pt x="209427" y="16900"/>
                  <a:pt x="209275" y="16839"/>
                  <a:pt x="209184" y="16687"/>
                </a:cubicBezTo>
                <a:cubicBezTo>
                  <a:pt x="209153" y="16627"/>
                  <a:pt x="209184" y="16566"/>
                  <a:pt x="209275" y="16566"/>
                </a:cubicBezTo>
                <a:close/>
                <a:moveTo>
                  <a:pt x="212588" y="13192"/>
                </a:moveTo>
                <a:cubicBezTo>
                  <a:pt x="212649" y="13192"/>
                  <a:pt x="212710" y="13222"/>
                  <a:pt x="212770" y="13253"/>
                </a:cubicBezTo>
                <a:cubicBezTo>
                  <a:pt x="212740" y="13283"/>
                  <a:pt x="212740" y="13313"/>
                  <a:pt x="212710" y="13313"/>
                </a:cubicBezTo>
                <a:cubicBezTo>
                  <a:pt x="212649" y="13405"/>
                  <a:pt x="212588" y="13465"/>
                  <a:pt x="212497" y="13526"/>
                </a:cubicBezTo>
                <a:cubicBezTo>
                  <a:pt x="212497" y="13526"/>
                  <a:pt x="212466" y="13526"/>
                  <a:pt x="212436" y="13557"/>
                </a:cubicBezTo>
                <a:cubicBezTo>
                  <a:pt x="212345" y="13557"/>
                  <a:pt x="212314" y="13526"/>
                  <a:pt x="212284" y="13465"/>
                </a:cubicBezTo>
                <a:cubicBezTo>
                  <a:pt x="212254" y="13283"/>
                  <a:pt x="212345" y="13192"/>
                  <a:pt x="212588" y="13192"/>
                </a:cubicBezTo>
                <a:close/>
                <a:moveTo>
                  <a:pt x="212527" y="53162"/>
                </a:moveTo>
                <a:cubicBezTo>
                  <a:pt x="212527" y="53162"/>
                  <a:pt x="212466" y="53162"/>
                  <a:pt x="212466" y="53132"/>
                </a:cubicBezTo>
                <a:cubicBezTo>
                  <a:pt x="212497" y="53101"/>
                  <a:pt x="212497" y="53040"/>
                  <a:pt x="212527" y="52980"/>
                </a:cubicBezTo>
                <a:cubicBezTo>
                  <a:pt x="212558" y="53010"/>
                  <a:pt x="212588" y="53010"/>
                  <a:pt x="212588" y="53010"/>
                </a:cubicBezTo>
                <a:cubicBezTo>
                  <a:pt x="212558" y="53071"/>
                  <a:pt x="212558" y="53132"/>
                  <a:pt x="212527" y="53162"/>
                </a:cubicBezTo>
                <a:close/>
                <a:moveTo>
                  <a:pt x="213409" y="13739"/>
                </a:moveTo>
                <a:lnTo>
                  <a:pt x="213378" y="13648"/>
                </a:lnTo>
                <a:lnTo>
                  <a:pt x="213439" y="13709"/>
                </a:lnTo>
                <a:cubicBezTo>
                  <a:pt x="213439" y="13709"/>
                  <a:pt x="213439" y="13709"/>
                  <a:pt x="213439" y="13739"/>
                </a:cubicBezTo>
                <a:cubicBezTo>
                  <a:pt x="213621" y="13769"/>
                  <a:pt x="213682" y="13891"/>
                  <a:pt x="213652" y="14043"/>
                </a:cubicBezTo>
                <a:cubicBezTo>
                  <a:pt x="213652" y="14164"/>
                  <a:pt x="213561" y="14256"/>
                  <a:pt x="213500" y="14377"/>
                </a:cubicBezTo>
                <a:cubicBezTo>
                  <a:pt x="213500" y="14377"/>
                  <a:pt x="213439" y="14377"/>
                  <a:pt x="213409" y="14377"/>
                </a:cubicBezTo>
                <a:cubicBezTo>
                  <a:pt x="213409" y="14377"/>
                  <a:pt x="213378" y="14347"/>
                  <a:pt x="213378" y="14316"/>
                </a:cubicBezTo>
                <a:cubicBezTo>
                  <a:pt x="213378" y="14134"/>
                  <a:pt x="213409" y="13921"/>
                  <a:pt x="213439" y="13739"/>
                </a:cubicBezTo>
                <a:cubicBezTo>
                  <a:pt x="213439" y="13739"/>
                  <a:pt x="213439" y="13739"/>
                  <a:pt x="213409" y="13739"/>
                </a:cubicBezTo>
                <a:close/>
                <a:moveTo>
                  <a:pt x="217846" y="45198"/>
                </a:moveTo>
                <a:cubicBezTo>
                  <a:pt x="217846" y="45198"/>
                  <a:pt x="217877" y="45198"/>
                  <a:pt x="217907" y="45198"/>
                </a:cubicBezTo>
                <a:cubicBezTo>
                  <a:pt x="217938" y="45168"/>
                  <a:pt x="217968" y="45138"/>
                  <a:pt x="217998" y="45138"/>
                </a:cubicBezTo>
                <a:cubicBezTo>
                  <a:pt x="217998" y="45138"/>
                  <a:pt x="217998" y="45168"/>
                  <a:pt x="217998" y="45168"/>
                </a:cubicBezTo>
                <a:cubicBezTo>
                  <a:pt x="217968" y="45168"/>
                  <a:pt x="217938" y="45198"/>
                  <a:pt x="217907" y="45198"/>
                </a:cubicBezTo>
                <a:cubicBezTo>
                  <a:pt x="217877" y="45198"/>
                  <a:pt x="217877" y="45198"/>
                  <a:pt x="217846" y="45229"/>
                </a:cubicBezTo>
                <a:lnTo>
                  <a:pt x="217816" y="45259"/>
                </a:lnTo>
                <a:close/>
                <a:moveTo>
                  <a:pt x="226874" y="15411"/>
                </a:moveTo>
                <a:cubicBezTo>
                  <a:pt x="226874" y="15411"/>
                  <a:pt x="226874" y="15411"/>
                  <a:pt x="226904" y="15411"/>
                </a:cubicBezTo>
                <a:cubicBezTo>
                  <a:pt x="226965" y="15411"/>
                  <a:pt x="227056" y="15411"/>
                  <a:pt x="227056" y="15502"/>
                </a:cubicBezTo>
                <a:cubicBezTo>
                  <a:pt x="227056" y="15502"/>
                  <a:pt x="226995" y="15532"/>
                  <a:pt x="226995" y="15532"/>
                </a:cubicBezTo>
                <a:cubicBezTo>
                  <a:pt x="226965" y="15502"/>
                  <a:pt x="226935" y="15471"/>
                  <a:pt x="226904" y="15411"/>
                </a:cubicBezTo>
                <a:cubicBezTo>
                  <a:pt x="226874" y="15411"/>
                  <a:pt x="226874" y="15411"/>
                  <a:pt x="226844" y="15411"/>
                </a:cubicBezTo>
                <a:cubicBezTo>
                  <a:pt x="226844" y="15411"/>
                  <a:pt x="226813" y="15380"/>
                  <a:pt x="226813" y="15380"/>
                </a:cubicBezTo>
                <a:cubicBezTo>
                  <a:pt x="226844" y="15380"/>
                  <a:pt x="226844" y="15380"/>
                  <a:pt x="226874" y="15411"/>
                </a:cubicBezTo>
                <a:close/>
                <a:moveTo>
                  <a:pt x="243713" y="20973"/>
                </a:moveTo>
                <a:cubicBezTo>
                  <a:pt x="243835" y="20943"/>
                  <a:pt x="243956" y="20912"/>
                  <a:pt x="244078" y="20882"/>
                </a:cubicBezTo>
                <a:cubicBezTo>
                  <a:pt x="244108" y="20882"/>
                  <a:pt x="244139" y="20912"/>
                  <a:pt x="244169" y="20912"/>
                </a:cubicBezTo>
                <a:cubicBezTo>
                  <a:pt x="244169" y="20943"/>
                  <a:pt x="244169" y="20973"/>
                  <a:pt x="244169" y="21034"/>
                </a:cubicBezTo>
                <a:cubicBezTo>
                  <a:pt x="244078" y="21095"/>
                  <a:pt x="243956" y="21155"/>
                  <a:pt x="243865" y="21216"/>
                </a:cubicBezTo>
                <a:cubicBezTo>
                  <a:pt x="243804" y="21247"/>
                  <a:pt x="243683" y="21186"/>
                  <a:pt x="243652" y="21095"/>
                </a:cubicBezTo>
                <a:cubicBezTo>
                  <a:pt x="243592" y="21034"/>
                  <a:pt x="243622" y="20973"/>
                  <a:pt x="243713" y="20973"/>
                </a:cubicBezTo>
                <a:close/>
                <a:moveTo>
                  <a:pt x="225962" y="56414"/>
                </a:moveTo>
                <a:cubicBezTo>
                  <a:pt x="226053" y="56414"/>
                  <a:pt x="226175" y="56475"/>
                  <a:pt x="226175" y="56566"/>
                </a:cubicBezTo>
                <a:cubicBezTo>
                  <a:pt x="226205" y="56627"/>
                  <a:pt x="226205" y="56718"/>
                  <a:pt x="226205" y="56809"/>
                </a:cubicBezTo>
                <a:cubicBezTo>
                  <a:pt x="226175" y="56901"/>
                  <a:pt x="226175" y="56992"/>
                  <a:pt x="226114" y="57083"/>
                </a:cubicBezTo>
                <a:cubicBezTo>
                  <a:pt x="226084" y="57083"/>
                  <a:pt x="225962" y="57113"/>
                  <a:pt x="225962" y="57083"/>
                </a:cubicBezTo>
                <a:cubicBezTo>
                  <a:pt x="225871" y="56961"/>
                  <a:pt x="225810" y="56809"/>
                  <a:pt x="225749" y="56688"/>
                </a:cubicBezTo>
                <a:cubicBezTo>
                  <a:pt x="225719" y="56566"/>
                  <a:pt x="225840" y="56414"/>
                  <a:pt x="225962" y="56414"/>
                </a:cubicBezTo>
                <a:close/>
              </a:path>
            </a:pathLst>
          </a:cu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25"/>
          <p:cNvGrpSpPr/>
          <p:nvPr/>
        </p:nvGrpSpPr>
        <p:grpSpPr>
          <a:xfrm>
            <a:off x="597600" y="1143068"/>
            <a:ext cx="2566779" cy="1068306"/>
            <a:chOff x="597600" y="1143068"/>
            <a:chExt cx="2566779" cy="1068306"/>
          </a:xfrm>
        </p:grpSpPr>
        <p:sp>
          <p:nvSpPr>
            <p:cNvPr id="1113" name="Google Shape;1113;p25"/>
            <p:cNvSpPr txBox="1"/>
            <p:nvPr/>
          </p:nvSpPr>
          <p:spPr>
            <a:xfrm>
              <a:off x="980679" y="1143068"/>
              <a:ext cx="2183700" cy="5316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ar-JO" sz="2400" b="1" dirty="0">
                  <a:solidFill>
                    <a:schemeClr val="dk2"/>
                  </a:solidFill>
                  <a:latin typeface="Times New Roman" panose="02020603050405020304" pitchFamily="18" charset="0"/>
                  <a:ea typeface="Milonga"/>
                  <a:cs typeface="Times New Roman" panose="02020603050405020304" pitchFamily="18" charset="0"/>
                  <a:sym typeface="Milonga"/>
                </a:rPr>
                <a:t>موسكو، روسيا</a:t>
              </a:r>
              <a:endParaRPr sz="2400" b="1" dirty="0">
                <a:solidFill>
                  <a:schemeClr val="dk2"/>
                </a:solidFill>
                <a:latin typeface="Times New Roman" panose="02020603050405020304" pitchFamily="18" charset="0"/>
                <a:ea typeface="Milonga"/>
                <a:cs typeface="Times New Roman" panose="02020603050405020304" pitchFamily="18" charset="0"/>
                <a:sym typeface="Milonga"/>
              </a:endParaRPr>
            </a:p>
          </p:txBody>
        </p:sp>
        <p:sp>
          <p:nvSpPr>
            <p:cNvPr id="1114" name="Google Shape;1114;p25"/>
            <p:cNvSpPr txBox="1"/>
            <p:nvPr/>
          </p:nvSpPr>
          <p:spPr>
            <a:xfrm>
              <a:off x="597600" y="1598474"/>
              <a:ext cx="2566741" cy="612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JO" sz="1500" dirty="0">
                  <a:solidFill>
                    <a:schemeClr val="dk1"/>
                  </a:solidFill>
                  <a:latin typeface="Adamina"/>
                  <a:ea typeface="Adamina"/>
                  <a:cs typeface="+mj-cs"/>
                  <a:sym typeface="Adamina"/>
                </a:rPr>
                <a:t>توجد الأيقونة اليوم في كنيسة مبنية بداخل متحف </a:t>
              </a:r>
              <a:r>
                <a:rPr lang="en-US" sz="1500" dirty="0">
                  <a:solidFill>
                    <a:schemeClr val="dk1"/>
                  </a:solidFill>
                  <a:latin typeface="Times New Roman" panose="02020603050405020304" pitchFamily="18" charset="0"/>
                  <a:ea typeface="Adamina"/>
                  <a:cs typeface="Times New Roman" panose="02020603050405020304" pitchFamily="18" charset="0"/>
                  <a:sym typeface="Adamina"/>
                </a:rPr>
                <a:t>Tretyakov</a:t>
              </a:r>
              <a:endParaRPr sz="1500" dirty="0">
                <a:solidFill>
                  <a:schemeClr val="dk1"/>
                </a:solidFill>
                <a:latin typeface="Times New Roman" panose="02020603050405020304" pitchFamily="18" charset="0"/>
                <a:ea typeface="Adamina"/>
                <a:cs typeface="Times New Roman" panose="02020603050405020304" pitchFamily="18" charset="0"/>
                <a:sym typeface="Adamina"/>
              </a:endParaRPr>
            </a:p>
          </p:txBody>
        </p:sp>
      </p:grpSp>
      <p:grpSp>
        <p:nvGrpSpPr>
          <p:cNvPr id="1115" name="Google Shape;1115;p25"/>
          <p:cNvGrpSpPr/>
          <p:nvPr/>
        </p:nvGrpSpPr>
        <p:grpSpPr>
          <a:xfrm>
            <a:off x="597600" y="2205051"/>
            <a:ext cx="2566779" cy="1063198"/>
            <a:chOff x="597600" y="2199377"/>
            <a:chExt cx="2566779" cy="1063198"/>
          </a:xfrm>
        </p:grpSpPr>
        <p:sp>
          <p:nvSpPr>
            <p:cNvPr id="1116" name="Google Shape;1116;p25"/>
            <p:cNvSpPr txBox="1"/>
            <p:nvPr/>
          </p:nvSpPr>
          <p:spPr>
            <a:xfrm>
              <a:off x="980679" y="2199377"/>
              <a:ext cx="21837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ar-JO" sz="2400" b="1" dirty="0">
                  <a:solidFill>
                    <a:schemeClr val="dk2"/>
                  </a:solidFill>
                  <a:latin typeface="Times New Roman" panose="02020603050405020304" pitchFamily="18" charset="0"/>
                  <a:ea typeface="Milonga"/>
                  <a:cs typeface="Times New Roman" panose="02020603050405020304" pitchFamily="18" charset="0"/>
                  <a:sym typeface="Milonga"/>
                </a:rPr>
                <a:t>فلاديمير، روسيا</a:t>
              </a:r>
              <a:endParaRPr sz="2400" b="1" dirty="0">
                <a:solidFill>
                  <a:schemeClr val="dk2"/>
                </a:solidFill>
                <a:latin typeface="Times New Roman" panose="02020603050405020304" pitchFamily="18" charset="0"/>
                <a:ea typeface="Milonga"/>
                <a:cs typeface="Times New Roman" panose="02020603050405020304" pitchFamily="18" charset="0"/>
                <a:sym typeface="Milonga"/>
              </a:endParaRPr>
            </a:p>
          </p:txBody>
        </p:sp>
        <p:sp>
          <p:nvSpPr>
            <p:cNvPr id="1117" name="Google Shape;1117;p25"/>
            <p:cNvSpPr txBox="1"/>
            <p:nvPr/>
          </p:nvSpPr>
          <p:spPr>
            <a:xfrm>
              <a:off x="597600" y="2654775"/>
              <a:ext cx="2566741" cy="60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ar-JO" sz="1500" dirty="0">
                  <a:solidFill>
                    <a:schemeClr val="dk1"/>
                  </a:solidFill>
                  <a:latin typeface="Times New Roman" panose="02020603050405020304" pitchFamily="18" charset="0"/>
                  <a:ea typeface="Adamina"/>
                  <a:cs typeface="Times New Roman" panose="02020603050405020304" pitchFamily="18" charset="0"/>
                  <a:sym typeface="Adamina"/>
                </a:rPr>
                <a:t>سميت أيقونة العذراء الحنونة بـ (عذراء فلاديمير) على اسم المقاطعة</a:t>
              </a:r>
              <a:endParaRPr sz="1500" dirty="0">
                <a:solidFill>
                  <a:schemeClr val="dk1"/>
                </a:solidFill>
                <a:latin typeface="Times New Roman" panose="02020603050405020304" pitchFamily="18" charset="0"/>
                <a:ea typeface="Adamina"/>
                <a:cs typeface="Times New Roman" panose="02020603050405020304" pitchFamily="18" charset="0"/>
                <a:sym typeface="Adamina"/>
              </a:endParaRPr>
            </a:p>
          </p:txBody>
        </p:sp>
      </p:grpSp>
      <p:grpSp>
        <p:nvGrpSpPr>
          <p:cNvPr id="1118" name="Google Shape;1118;p25"/>
          <p:cNvGrpSpPr/>
          <p:nvPr/>
        </p:nvGrpSpPr>
        <p:grpSpPr>
          <a:xfrm>
            <a:off x="980610" y="3267034"/>
            <a:ext cx="2183750" cy="1058098"/>
            <a:chOff x="980616" y="3261927"/>
            <a:chExt cx="2183750" cy="1058098"/>
          </a:xfrm>
        </p:grpSpPr>
        <p:sp>
          <p:nvSpPr>
            <p:cNvPr id="1119" name="Google Shape;1119;p25"/>
            <p:cNvSpPr txBox="1"/>
            <p:nvPr/>
          </p:nvSpPr>
          <p:spPr>
            <a:xfrm>
              <a:off x="980666" y="3261927"/>
              <a:ext cx="2183700" cy="5316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ar-JO" sz="2400" b="1" dirty="0">
                  <a:solidFill>
                    <a:schemeClr val="dk2"/>
                  </a:solidFill>
                  <a:latin typeface="Times New Roman" panose="02020603050405020304" pitchFamily="18" charset="0"/>
                  <a:ea typeface="Milonga"/>
                  <a:cs typeface="Times New Roman" panose="02020603050405020304" pitchFamily="18" charset="0"/>
                  <a:sym typeface="Milonga"/>
                </a:rPr>
                <a:t>اليونان</a:t>
              </a:r>
              <a:endParaRPr sz="2400" b="1" dirty="0">
                <a:solidFill>
                  <a:schemeClr val="dk2"/>
                </a:solidFill>
                <a:latin typeface="Times New Roman" panose="02020603050405020304" pitchFamily="18" charset="0"/>
                <a:ea typeface="Milonga"/>
                <a:cs typeface="Times New Roman" panose="02020603050405020304" pitchFamily="18" charset="0"/>
                <a:sym typeface="Milonga"/>
              </a:endParaRPr>
            </a:p>
          </p:txBody>
        </p:sp>
        <p:sp>
          <p:nvSpPr>
            <p:cNvPr id="1120" name="Google Shape;1120;p25"/>
            <p:cNvSpPr txBox="1"/>
            <p:nvPr/>
          </p:nvSpPr>
          <p:spPr>
            <a:xfrm>
              <a:off x="980616" y="3717325"/>
              <a:ext cx="2183700" cy="6027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JO" sz="1500" dirty="0">
                  <a:solidFill>
                    <a:schemeClr val="dk1"/>
                  </a:solidFill>
                  <a:latin typeface="Times New Roman" panose="02020603050405020304" pitchFamily="18" charset="0"/>
                  <a:ea typeface="Adamina"/>
                  <a:cs typeface="Times New Roman" panose="02020603050405020304" pitchFamily="18" charset="0"/>
                  <a:sym typeface="Adamina"/>
                </a:rPr>
                <a:t>يعتقد انه تمت كتابة الأيقونة في احد مدن اليونان ثم تم نقلها</a:t>
              </a:r>
              <a:endParaRPr sz="1500" dirty="0">
                <a:solidFill>
                  <a:schemeClr val="dk1"/>
                </a:solidFill>
                <a:latin typeface="Times New Roman" panose="02020603050405020304" pitchFamily="18" charset="0"/>
                <a:ea typeface="Adamina"/>
                <a:cs typeface="Times New Roman" panose="02020603050405020304" pitchFamily="18" charset="0"/>
                <a:sym typeface="Adamina"/>
              </a:endParaRPr>
            </a:p>
          </p:txBody>
        </p:sp>
      </p:grpSp>
      <p:sp>
        <p:nvSpPr>
          <p:cNvPr id="13" name="Oval 12">
            <a:extLst>
              <a:ext uri="{FF2B5EF4-FFF2-40B4-BE49-F238E27FC236}">
                <a16:creationId xmlns:a16="http://schemas.microsoft.com/office/drawing/2014/main" id="{7D60F3D8-EAB6-2C6C-8ADB-DF9DF81A7E36}"/>
              </a:ext>
            </a:extLst>
          </p:cNvPr>
          <p:cNvSpPr/>
          <p:nvPr/>
        </p:nvSpPr>
        <p:spPr>
          <a:xfrm>
            <a:off x="6649972" y="1807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51FFF09C-ECC0-F440-11C2-62D20F1E2088}"/>
              </a:ext>
            </a:extLst>
          </p:cNvPr>
          <p:cNvCxnSpPr>
            <a:cxnSpLocks/>
            <a:stCxn id="1116" idx="3"/>
            <a:endCxn id="13" idx="4"/>
          </p:cNvCxnSpPr>
          <p:nvPr/>
        </p:nvCxnSpPr>
        <p:spPr>
          <a:xfrm flipV="1">
            <a:off x="3164379" y="1852784"/>
            <a:ext cx="3508453" cy="61806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759BE32-2A51-ABB3-39C3-80C06DDF58CF}"/>
              </a:ext>
            </a:extLst>
          </p:cNvPr>
          <p:cNvSpPr/>
          <p:nvPr/>
        </p:nvSpPr>
        <p:spPr>
          <a:xfrm>
            <a:off x="6154643" y="23259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12D55F7A-C52E-8F6B-DDD0-E924709730FA}"/>
              </a:ext>
            </a:extLst>
          </p:cNvPr>
          <p:cNvCxnSpPr>
            <a:cxnSpLocks/>
            <a:stCxn id="1119" idx="3"/>
            <a:endCxn id="23" idx="4"/>
          </p:cNvCxnSpPr>
          <p:nvPr/>
        </p:nvCxnSpPr>
        <p:spPr>
          <a:xfrm flipV="1">
            <a:off x="3164360" y="2371699"/>
            <a:ext cx="3013143" cy="116113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8ED405F-E65C-FB56-9A1C-091AB4FEE90A}"/>
              </a:ext>
            </a:extLst>
          </p:cNvPr>
          <p:cNvSpPr/>
          <p:nvPr/>
        </p:nvSpPr>
        <p:spPr>
          <a:xfrm>
            <a:off x="6478642" y="18820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onnector: Elbow 29">
            <a:extLst>
              <a:ext uri="{FF2B5EF4-FFF2-40B4-BE49-F238E27FC236}">
                <a16:creationId xmlns:a16="http://schemas.microsoft.com/office/drawing/2014/main" id="{579908A0-FAB1-2E40-A92A-E891A7F67550}"/>
              </a:ext>
            </a:extLst>
          </p:cNvPr>
          <p:cNvCxnSpPr>
            <a:cxnSpLocks/>
            <a:stCxn id="1113" idx="3"/>
            <a:endCxn id="28" idx="2"/>
          </p:cNvCxnSpPr>
          <p:nvPr/>
        </p:nvCxnSpPr>
        <p:spPr>
          <a:xfrm>
            <a:off x="3164379" y="1408868"/>
            <a:ext cx="3314263" cy="496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2845-4AD5-A978-139A-E7E6BEE4B067}"/>
              </a:ext>
            </a:extLst>
          </p:cNvPr>
          <p:cNvSpPr>
            <a:spLocks noGrp="1"/>
          </p:cNvSpPr>
          <p:nvPr>
            <p:ph type="title"/>
          </p:nvPr>
        </p:nvSpPr>
        <p:spPr/>
        <p:txBody>
          <a:bodyPr/>
          <a:lstStyle/>
          <a:p>
            <a:pPr rtl="1"/>
            <a:br>
              <a:rPr lang="ar-JO" sz="3200" b="0" i="0" dirty="0">
                <a:solidFill>
                  <a:srgbClr val="64635F"/>
                </a:solidFill>
                <a:effectLst/>
                <a:latin typeface="Conv_GE"/>
                <a:cs typeface="+mj-cs"/>
              </a:rPr>
            </a:br>
            <a:br>
              <a:rPr lang="ar-JO" sz="3200" b="0" i="0" dirty="0">
                <a:solidFill>
                  <a:srgbClr val="64635F"/>
                </a:solidFill>
                <a:effectLst/>
                <a:latin typeface="Conv_GE"/>
                <a:cs typeface="+mj-cs"/>
              </a:rPr>
            </a:br>
            <a:br>
              <a:rPr lang="ar-JO" sz="3200" b="0" i="0" dirty="0">
                <a:solidFill>
                  <a:srgbClr val="64635F"/>
                </a:solidFill>
                <a:effectLst/>
                <a:latin typeface="Conv_GE"/>
                <a:cs typeface="+mj-cs"/>
              </a:rPr>
            </a:br>
            <a:br>
              <a:rPr lang="ar-JO" sz="3200" b="0" i="0" dirty="0">
                <a:solidFill>
                  <a:srgbClr val="64635F"/>
                </a:solidFill>
                <a:effectLst/>
                <a:latin typeface="Conv_GE"/>
                <a:cs typeface="+mj-cs"/>
              </a:rPr>
            </a:br>
            <a:r>
              <a:rPr lang="ar-JO" sz="2800" b="0" i="0" dirty="0">
                <a:solidFill>
                  <a:srgbClr val="64635F"/>
                </a:solidFill>
                <a:effectLst/>
                <a:latin typeface="Conv_GE"/>
                <a:cs typeface="+mj-cs"/>
              </a:rPr>
              <a:t>تنظر الأيقونة إلى كلّ من ينظر إليها </a:t>
            </a:r>
            <a:r>
              <a:rPr lang="ar-JO" sz="2800" b="0" i="0">
                <a:solidFill>
                  <a:srgbClr val="64635F"/>
                </a:solidFill>
                <a:effectLst/>
                <a:latin typeface="Conv_GE"/>
                <a:cs typeface="+mj-cs"/>
              </a:rPr>
              <a:t>وتقول له:</a:t>
            </a:r>
            <a:br>
              <a:rPr lang="ar-JO" sz="2800" b="0" i="0" dirty="0">
                <a:solidFill>
                  <a:srgbClr val="64635F"/>
                </a:solidFill>
                <a:effectLst/>
                <a:latin typeface="Conv_GE"/>
                <a:cs typeface="+mj-cs"/>
              </a:rPr>
            </a:br>
            <a:r>
              <a:rPr lang="ar-JO" sz="2800" b="0" i="0" dirty="0">
                <a:solidFill>
                  <a:srgbClr val="64635F"/>
                </a:solidFill>
                <a:effectLst/>
                <a:latin typeface="Conv_GE"/>
                <a:cs typeface="+mj-cs"/>
              </a:rPr>
              <a:t>”أبواب الجحيم لن تقوى على الكنيسة“.</a:t>
            </a:r>
            <a:br>
              <a:rPr lang="ar-JO" b="0" i="0" dirty="0">
                <a:solidFill>
                  <a:srgbClr val="64635F"/>
                </a:solidFill>
                <a:effectLst/>
                <a:latin typeface="Conv_GE"/>
              </a:rPr>
            </a:br>
            <a:br>
              <a:rPr lang="ar-JO" dirty="0"/>
            </a:br>
            <a:endParaRPr lang="en-US" dirty="0"/>
          </a:p>
        </p:txBody>
      </p:sp>
      <p:pic>
        <p:nvPicPr>
          <p:cNvPr id="3076" name="Picture 4" descr="أيقونة عَذراءُ فلاديمير - Greek Orthodox Patriarchate of Antioch and All  the East">
            <a:extLst>
              <a:ext uri="{FF2B5EF4-FFF2-40B4-BE49-F238E27FC236}">
                <a16:creationId xmlns:a16="http://schemas.microsoft.com/office/drawing/2014/main" id="{8F56BDEE-3182-5C17-D02B-5415946A5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734" y="3064882"/>
            <a:ext cx="1084531" cy="164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65721"/>
      </p:ext>
    </p:extLst>
  </p:cSld>
  <p:clrMapOvr>
    <a:masterClrMapping/>
  </p:clrMapOvr>
</p:sld>
</file>

<file path=ppt/theme/theme1.xml><?xml version="1.0" encoding="utf-8"?>
<a:theme xmlns:a="http://schemas.openxmlformats.org/drawingml/2006/main" name="The Holy Bible Infographics by Slidesgo">
  <a:themeElements>
    <a:clrScheme name="Simple Light">
      <a:dk1>
        <a:srgbClr val="393231"/>
      </a:dk1>
      <a:lt1>
        <a:srgbClr val="F1EEE6"/>
      </a:lt1>
      <a:dk2>
        <a:srgbClr val="5F5B52"/>
      </a:dk2>
      <a:lt2>
        <a:srgbClr val="EDE2CA"/>
      </a:lt2>
      <a:accent1>
        <a:srgbClr val="393231"/>
      </a:accent1>
      <a:accent2>
        <a:srgbClr val="5F5B52"/>
      </a:accent2>
      <a:accent3>
        <a:srgbClr val="9D9A91"/>
      </a:accent3>
      <a:accent4>
        <a:srgbClr val="EDE2CA"/>
      </a:accent4>
      <a:accent5>
        <a:srgbClr val="D6B35F"/>
      </a:accent5>
      <a:accent6>
        <a:srgbClr val="C99A39"/>
      </a:accent6>
      <a:hlink>
        <a:srgbClr val="D6B3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403</Words>
  <Application>Microsoft Office PowerPoint</Application>
  <PresentationFormat>On-screen Show (16:9)</PresentationFormat>
  <Paragraphs>31</Paragraphs>
  <Slides>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Times New Roman</vt:lpstr>
      <vt:lpstr>Nunito</vt:lpstr>
      <vt:lpstr>Tajawal</vt:lpstr>
      <vt:lpstr>Prata</vt:lpstr>
      <vt:lpstr>Milonga</vt:lpstr>
      <vt:lpstr>Livvic</vt:lpstr>
      <vt:lpstr>Courier New</vt:lpstr>
      <vt:lpstr>Conv_GE</vt:lpstr>
      <vt:lpstr>Roboto Condensed Light</vt:lpstr>
      <vt:lpstr>Adamina</vt:lpstr>
      <vt:lpstr>Arial</vt:lpstr>
      <vt:lpstr>The Holy Bible Infographics by Slidesgo</vt:lpstr>
      <vt:lpstr>أيقونة عذراء فلاديمير</vt:lpstr>
      <vt:lpstr>PowerPoint Presentation</vt:lpstr>
      <vt:lpstr>نماذج أيقونة عذراء فلاديمير</vt:lpstr>
      <vt:lpstr>عناصر أيقونة عذراء فلاديمير</vt:lpstr>
      <vt:lpstr>PowerPoint Presentation</vt:lpstr>
      <vt:lpstr>تاريخ أيقونة عذراء فلاديمير</vt:lpstr>
      <vt:lpstr>PowerPoint Presentation</vt:lpstr>
      <vt:lpstr>    تنظر الأيقونة إلى كلّ من ينظر إليها وتقول له: ”أبواب الجحيم لن تقوى على الكنيسة“.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أيقونة عذراء فلاديمير</dc:title>
  <dc:creator>96279</dc:creator>
  <cp:lastModifiedBy>Suhel Al Sharqawi</cp:lastModifiedBy>
  <cp:revision>5</cp:revision>
  <dcterms:modified xsi:type="dcterms:W3CDTF">2023-05-20T16:18:30Z</dcterms:modified>
</cp:coreProperties>
</file>