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92242-4852-487A-A842-AAD86C10AAB9}" v="20" dt="2023-05-19T07:38:52.045"/>
    <p1510:client id="{6EEB2365-649B-41EB-B66E-950CB07E88FA}" v="168" dt="2023-05-16T17:22:59.856"/>
    <p1510:client id="{86731E06-383C-4B42-89BF-6CBF499EEB7F}" v="6" dt="2023-05-19T07:48:43.495"/>
    <p1510:client id="{F36BA04C-5063-4EC9-A9CD-4A795881F190}" v="1" dt="2023-05-19T07:31:25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66" d="100"/>
          <a:sy n="66" d="100"/>
        </p:scale>
        <p:origin x="1099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9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7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0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2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3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4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3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1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4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snimnews.com/ar/news/2016/10/26/1222513/%D9%85%D8%AD%D8%A7%D9%81%D8%B8%D8%A9-%D9%84%D8%B1%D8%B3%D8%AA%D8%A7%D9%86-%D8%B1%D9%88%D8%B9%D8%A9-%D8%A7%D9%84%D8%B7%D8%A8%DB%8C%D8%B9%D8%A9-%D9%81%DB%8C-%D8%A3%D8%B1%D8%B6-%D8%A7%D9%84%D8%B4%D9%84%D8%A7%D9%84%D8%A7%D8%AA-%D8%A7%D9%84%D9%87%D8%A7%D8%AF%D8%B1%D8%A9-%D8%A7%D9%84%D9%85%D8%AA%D8%AF%D9%81%D9%82%D8%A9-%D8%B5%D9%88%D8%B1-%D9%88%D9%81%DB%8C%D8%AF%DB%8C%D9%8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scades au bord d'un lac">
            <a:extLst>
              <a:ext uri="{FF2B5EF4-FFF2-40B4-BE49-F238E27FC236}">
                <a16:creationId xmlns:a16="http://schemas.microsoft.com/office/drawing/2014/main" id="{50058A92-5DFF-BCD5-BFA4-79DF120AFB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48" r="23298" b="594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041" y="1142683"/>
            <a:ext cx="3931919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b="1" i="1" dirty="0">
                <a:latin typeface="Baskerville Old Face" panose="02020602080505020303" pitchFamily="18" charset="0"/>
                <a:ea typeface="+mj-lt"/>
                <a:cs typeface="+mj-lt"/>
              </a:rPr>
              <a:t>Chutes de Maeen</a:t>
            </a:r>
            <a:endParaRPr lang="en-US" sz="4800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1" y="4885419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GB" i="1" dirty="0">
                <a:latin typeface="Baskerville Old Face" panose="02020602080505020303" pitchFamily="18" charset="0"/>
                <a:ea typeface="+mn-lt"/>
                <a:cs typeface="+mn-lt"/>
              </a:rPr>
              <a:t>réalisé par: Tia Karadsheh et Katia Ebaid</a:t>
            </a:r>
            <a:endParaRPr lang="en-US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5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grass, nature, outdoor, water&#10;&#10;Description automatically generated">
            <a:extLst>
              <a:ext uri="{FF2B5EF4-FFF2-40B4-BE49-F238E27FC236}">
                <a16:creationId xmlns:a16="http://schemas.microsoft.com/office/drawing/2014/main" id="{94F675FA-7DFC-3F45-600E-30D95948EF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655" b="2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64" name="Rectangle 5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F7D89-3D3A-DD65-5BE7-D027A145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4538470" cy="1899912"/>
          </a:xfrm>
        </p:spPr>
        <p:txBody>
          <a:bodyPr>
            <a:normAutofit/>
          </a:bodyPr>
          <a:lstStyle/>
          <a:p>
            <a:r>
              <a:rPr lang="en-GB" sz="4000" b="1" i="1" dirty="0">
                <a:latin typeface="Baskerville Old Face" panose="02020602080505020303" pitchFamily="18" charset="0"/>
                <a:ea typeface="+mj-lt"/>
                <a:cs typeface="+mj-lt"/>
              </a:rPr>
              <a:t>où se trouvent les chutes de maeen?</a:t>
            </a:r>
            <a:endParaRPr lang="en-US" sz="4000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D22E0-775D-73C8-D10B-49C887A97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071" y="2395124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i="1" dirty="0">
                <a:latin typeface="Baskerville Old Face" panose="02020602080505020303" pitchFamily="18" charset="0"/>
                <a:ea typeface="+mn-lt"/>
                <a:cs typeface="+mn-lt"/>
              </a:rPr>
              <a:t>ils sont situés entre la mer morte et madaba, en jordanie avec une altitude de 6500 pieds et une température de 120 F(48 C).</a:t>
            </a:r>
            <a:endParaRPr lang="en-GB" i="1" dirty="0">
              <a:latin typeface="Baskerville Old Face" panose="02020602080505020303" pitchFamily="18" charset="0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EC7B62-CD2F-378F-FBE0-E5090FAA3359}"/>
              </a:ext>
            </a:extLst>
          </p:cNvPr>
          <p:cNvSpPr txBox="1"/>
          <p:nvPr/>
        </p:nvSpPr>
        <p:spPr>
          <a:xfrm>
            <a:off x="7468399" y="6657945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8314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حمامات ماعين بدو المنطقة كرموها بالذبائح..! - صحيفة الرأي">
            <a:extLst>
              <a:ext uri="{FF2B5EF4-FFF2-40B4-BE49-F238E27FC236}">
                <a16:creationId xmlns:a16="http://schemas.microsoft.com/office/drawing/2014/main" id="{6ED4F4E0-2FCE-98B0-D1BD-9EC3F201FB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0" r="324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04294-4B16-D4B8-9FD1-8C6856A8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4507990" cy="1899912"/>
          </a:xfrm>
        </p:spPr>
        <p:txBody>
          <a:bodyPr>
            <a:normAutofit/>
          </a:bodyPr>
          <a:lstStyle/>
          <a:p>
            <a:r>
              <a:rPr lang="en-GB" sz="4000" b="1" i="1" dirty="0">
                <a:latin typeface="Baskerville Old Face" panose="02020602080505020303" pitchFamily="18" charset="0"/>
                <a:ea typeface="+mj-lt"/>
                <a:cs typeface="+mj-lt"/>
              </a:rPr>
              <a:t>quels sont les avantages des chutes de maeen?</a:t>
            </a:r>
            <a:endParaRPr lang="en-US" sz="4000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A9BAB-4B96-88A1-788B-70B377707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/>
            </a:pPr>
            <a:r>
              <a:rPr lang="en-GB" sz="2400" i="1" dirty="0">
                <a:latin typeface="Baskerville Old Face" panose="02020602080505020303" pitchFamily="18" charset="0"/>
                <a:ea typeface="+mn-lt"/>
                <a:cs typeface="+mn-lt"/>
              </a:rPr>
              <a:t>chutes de maeen aide à la circulation sanguine</a:t>
            </a:r>
          </a:p>
          <a:p>
            <a:pPr marL="514350" indent="-514350">
              <a:buAutoNum type="arabicPeriod"/>
            </a:pPr>
            <a:r>
              <a:rPr lang="en-GB" sz="2400" i="1" dirty="0">
                <a:latin typeface="Baskerville Old Face" panose="02020602080505020303" pitchFamily="18" charset="0"/>
                <a:cs typeface="Calibri" panose="020F0502020204030204"/>
              </a:rPr>
              <a:t>Respiration</a:t>
            </a:r>
          </a:p>
          <a:p>
            <a:pPr marL="514350" indent="-514350">
              <a:buAutoNum type="arabicPeriod"/>
            </a:pPr>
            <a:r>
              <a:rPr lang="en-GB" sz="2400" i="1" dirty="0">
                <a:latin typeface="Baskerville Old Face" panose="02020602080505020303" pitchFamily="18" charset="0"/>
                <a:cs typeface="Calibri" panose="020F0502020204030204"/>
              </a:rPr>
              <a:t>digestion </a:t>
            </a:r>
          </a:p>
          <a:p>
            <a:pPr marL="514350" indent="-514350">
              <a:buAutoNum type="arabicPeriod"/>
            </a:pPr>
            <a:r>
              <a:rPr lang="en-GB" sz="2400" i="1" dirty="0">
                <a:latin typeface="Baskerville Old Face" panose="02020602080505020303" pitchFamily="18" charset="0"/>
                <a:cs typeface="Calibri" panose="020F0502020204030204"/>
              </a:rPr>
              <a:t>Relaxation </a:t>
            </a:r>
          </a:p>
          <a:p>
            <a:pPr marL="514350" indent="-514350">
              <a:buAutoNum type="arabicPeriod"/>
            </a:pPr>
            <a:r>
              <a:rPr lang="en-GB" sz="2400" i="1" dirty="0">
                <a:latin typeface="Baskerville Old Face" panose="02020602080505020303" pitchFamily="18" charset="0"/>
                <a:ea typeface="+mn-lt"/>
                <a:cs typeface="+mn-lt"/>
              </a:rPr>
              <a:t>et soulage le stress</a:t>
            </a:r>
            <a:endParaRPr lang="en-GB" sz="2400" i="1" dirty="0">
              <a:latin typeface="Baskerville Old Face" panose="02020602080505020303" pitchFamily="18" charset="0"/>
              <a:cs typeface="Calibri" panose="020F0502020204030204"/>
            </a:endParaRPr>
          </a:p>
          <a:p>
            <a:pPr marL="0" indent="0">
              <a:buNone/>
            </a:pPr>
            <a:endParaRPr lang="en-GB" sz="2400" dirty="0">
              <a:latin typeface="Baskerville Old Face" panose="02020602080505020303" pitchFamily="18" charset="0"/>
              <a:cs typeface="Calibri" panose="020F0502020204030204"/>
            </a:endParaRPr>
          </a:p>
          <a:p>
            <a:pPr marL="514350" indent="-514350">
              <a:buAutoNum type="arabicPeriod"/>
            </a:pPr>
            <a:endParaRPr lang="en-GB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904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Map Location | Hot springs National park Arkansas">
            <a:extLst>
              <a:ext uri="{FF2B5EF4-FFF2-40B4-BE49-F238E27FC236}">
                <a16:creationId xmlns:a16="http://schemas.microsoft.com/office/drawing/2014/main" id="{AE815F74-6578-8918-5DEB-04032E7271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b="10613"/>
          <a:stretch/>
        </p:blipFill>
        <p:spPr>
          <a:xfrm>
            <a:off x="9463" y="0"/>
            <a:ext cx="1217948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13F94-DF1E-AA30-5015-A7E18E5C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10165218" cy="2806506"/>
          </a:xfrm>
        </p:spPr>
        <p:txBody>
          <a:bodyPr anchor="b">
            <a:normAutofit/>
          </a:bodyPr>
          <a:lstStyle/>
          <a:p>
            <a:r>
              <a:rPr lang="en-US" b="1" i="1" dirty="0">
                <a:solidFill>
                  <a:srgbClr val="FFFFFF"/>
                </a:solidFill>
                <a:latin typeface="Baskerville Old Face" panose="02020602080505020303" pitchFamily="18" charset="0"/>
                <a:ea typeface="+mj-lt"/>
                <a:cs typeface="+mj-lt"/>
              </a:rPr>
              <a:t>Faits amusants sur les sources chaudes</a:t>
            </a:r>
            <a:endParaRPr lang="en-US" b="1" i="1" dirty="0">
              <a:solidFill>
                <a:srgbClr val="FFFF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1664-EFCD-A7EF-F413-B76C6EB77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10165218" cy="25884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GB" i="1" dirty="0">
                <a:solidFill>
                  <a:srgbClr val="FFFFFF"/>
                </a:solidFill>
                <a:latin typeface="Baskerville Old Face" panose="02020602080505020303" pitchFamily="18" charset="0"/>
                <a:ea typeface="+mn-lt"/>
                <a:cs typeface="+mn-lt"/>
              </a:rPr>
              <a:t>certaines sources chaudes sont trop chaudes pour être touchées</a:t>
            </a:r>
          </a:p>
          <a:p>
            <a:pPr marL="514350" indent="-514350">
              <a:buAutoNum type="arabicPeriod"/>
            </a:pPr>
            <a:r>
              <a:rPr lang="en-GB" i="1" dirty="0">
                <a:solidFill>
                  <a:srgbClr val="FFFFFF"/>
                </a:solidFill>
                <a:latin typeface="Baskerville Old Face" panose="02020602080505020303" pitchFamily="18" charset="0"/>
                <a:ea typeface="+mn-lt"/>
                <a:cs typeface="+mn-lt"/>
              </a:rPr>
              <a:t>les sources chaudes se déclinent en différentes couleurs</a:t>
            </a:r>
            <a:endParaRPr lang="en-GB" i="1" dirty="0">
              <a:solidFill>
                <a:srgbClr val="FFFFFF"/>
              </a:solidFill>
              <a:latin typeface="Baskerville Old Face" panose="02020602080505020303" pitchFamily="18" charset="0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GB" i="1" dirty="0">
                <a:solidFill>
                  <a:srgbClr val="FFFFFF"/>
                </a:solidFill>
                <a:latin typeface="Baskerville Old Face" panose="02020602080505020303" pitchFamily="18" charset="0"/>
                <a:ea typeface="+mn-lt"/>
                <a:cs typeface="+mn-lt"/>
              </a:rPr>
              <a:t>les chuttes de maeen ont une eau qui a plus de 4,000 ans</a:t>
            </a:r>
          </a:p>
          <a:p>
            <a:pPr marL="514350" indent="-514350">
              <a:buAutoNum type="arabicPeriod"/>
            </a:pPr>
            <a:r>
              <a:rPr lang="en-GB" i="1" dirty="0">
                <a:solidFill>
                  <a:srgbClr val="FFFFFF"/>
                </a:solidFill>
                <a:latin typeface="Baskerville Old Face" panose="02020602080505020303" pitchFamily="18" charset="0"/>
                <a:ea typeface="+mn-lt"/>
                <a:cs typeface="+mn-lt"/>
              </a:rPr>
              <a:t>l'eau des sources chaudes adoucit la peau</a:t>
            </a:r>
            <a:endParaRPr lang="en-GB" i="1" dirty="0">
              <a:solidFill>
                <a:srgbClr val="FFFFFF"/>
              </a:solidFill>
              <a:latin typeface="Baskerville Old Face" panose="02020602080505020303" pitchFamily="18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6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Office Theme</vt:lpstr>
      <vt:lpstr>Chutes de Maeen</vt:lpstr>
      <vt:lpstr>où se trouvent les chutes de maeen?</vt:lpstr>
      <vt:lpstr>quels sont les avantages des chutes de maeen?</vt:lpstr>
      <vt:lpstr>Faits amusants sur les sources chaudes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Tia Karadsheh</cp:lastModifiedBy>
  <cp:revision>107</cp:revision>
  <dcterms:created xsi:type="dcterms:W3CDTF">2023-05-16T16:07:47Z</dcterms:created>
  <dcterms:modified xsi:type="dcterms:W3CDTF">2023-05-19T14:30:28Z</dcterms:modified>
</cp:coreProperties>
</file>