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GB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CA92242-4852-487A-A842-AAD86C10AAB9}" v="20" dt="2023-05-19T07:38:52.045"/>
    <p1510:client id="{6EEB2365-649B-41EB-B66E-950CB07E88FA}" v="168" dt="2023-05-16T17:22:59.856"/>
    <p1510:client id="{86731E06-383C-4B42-89BF-6CBF499EEB7F}" v="6" dt="2023-05-19T07:48:43.495"/>
    <p1510:client id="{F36BA04C-5063-4EC9-A9CD-4A795881F190}" v="1" dt="2023-05-19T07:31:25.57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2" autoAdjust="0"/>
    <p:restoredTop sz="94660"/>
  </p:normalViewPr>
  <p:slideViewPr>
    <p:cSldViewPr snapToGrid="0">
      <p:cViewPr>
        <p:scale>
          <a:sx n="66" d="100"/>
          <a:sy n="66" d="100"/>
        </p:scale>
        <p:origin x="1099" y="77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04920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82733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61000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26249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5140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5/19/2023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18373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5/19/2023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05499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5/19/2023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32417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5/19/2023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7331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5/19/2023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93195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5/19/2023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99443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5/19/2023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705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asnimnews.com/ar/news/2016/10/26/1222513/%D9%85%D8%AD%D8%A7%D9%81%D8%B8%D8%A9-%D9%84%D8%B1%D8%B3%D8%AA%D8%A7%D9%86-%D8%B1%D9%88%D8%B9%D8%A9-%D8%A7%D9%84%D8%B7%D8%A8%DB%8C%D8%B9%D8%A9-%D9%81%DB%8C-%D8%A3%D8%B1%D8%B6-%D8%A7%D9%84%D8%B4%D9%84%D8%A7%D9%84%D8%A7%D8%AA-%D8%A7%D9%84%D9%87%D8%A7%D8%AF%D8%B1%D8%A9-%D8%A7%D9%84%D9%85%D8%AA%D8%AF%D9%81%D9%82%D8%A9-%D8%B5%D9%88%D8%B1-%D9%88%D9%81%DB%8C%D8%AF%DB%8C%D9%88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reativecommons.org/licenses/by/3.0/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ascades au bord d'un lac">
            <a:extLst>
              <a:ext uri="{FF2B5EF4-FFF2-40B4-BE49-F238E27FC236}">
                <a16:creationId xmlns:a16="http://schemas.microsoft.com/office/drawing/2014/main" id="{50058A92-5DFF-BCD5-BFA4-79DF120AFB0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3148" r="23298" b="5943"/>
          <a:stretch/>
        </p:blipFill>
        <p:spPr>
          <a:xfrm>
            <a:off x="3523488" y="10"/>
            <a:ext cx="8668512" cy="685799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3041" y="1142683"/>
            <a:ext cx="3931919" cy="3204134"/>
          </a:xfrm>
        </p:spPr>
        <p:txBody>
          <a:bodyPr anchor="b">
            <a:normAutofit/>
          </a:bodyPr>
          <a:lstStyle/>
          <a:p>
            <a:pPr algn="l"/>
            <a:r>
              <a:rPr lang="en-GB" sz="4800" b="1" i="1" dirty="0">
                <a:latin typeface="Baskerville Old Face" panose="02020602080505020303" pitchFamily="18" charset="0"/>
                <a:ea typeface="+mj-lt"/>
                <a:cs typeface="+mj-lt"/>
              </a:rPr>
              <a:t>Chutes de Maeen</a:t>
            </a:r>
            <a:endParaRPr lang="en-US" sz="4800" b="1" i="1" dirty="0">
              <a:latin typeface="Baskerville Old Face" panose="02020602080505020303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3041" y="4885419"/>
            <a:ext cx="4023359" cy="1208141"/>
          </a:xfrm>
        </p:spPr>
        <p:txBody>
          <a:bodyPr vert="horz" lIns="91440" tIns="45720" rIns="91440" bIns="45720" rtlCol="0">
            <a:normAutofit/>
          </a:bodyPr>
          <a:lstStyle/>
          <a:p>
            <a:pPr algn="l"/>
            <a:r>
              <a:rPr lang="en-GB" i="1" dirty="0">
                <a:latin typeface="Baskerville Old Face" panose="02020602080505020303" pitchFamily="18" charset="0"/>
                <a:ea typeface="+mn-lt"/>
                <a:cs typeface="+mn-lt"/>
              </a:rPr>
              <a:t>réalisé par: Tia Karadsheh et Katia Ebaid</a:t>
            </a:r>
            <a:endParaRPr lang="en-US" i="1" dirty="0"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3" name="Rectangle 51">
            <a:extLst>
              <a:ext uri="{FF2B5EF4-FFF2-40B4-BE49-F238E27FC236}">
                <a16:creationId xmlns:a16="http://schemas.microsoft.com/office/drawing/2014/main" id="{04812C46-200A-4DEB-A05E-3ED6C68C23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4" descr="A picture containing grass, nature, outdoor, water&#10;&#10;Description automatically generated">
            <a:extLst>
              <a:ext uri="{FF2B5EF4-FFF2-40B4-BE49-F238E27FC236}">
                <a16:creationId xmlns:a16="http://schemas.microsoft.com/office/drawing/2014/main" id="{94F675FA-7DFC-3F45-600E-30D95948EFF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r="1655" b="2"/>
          <a:stretch/>
        </p:blipFill>
        <p:spPr>
          <a:xfrm>
            <a:off x="1" y="10"/>
            <a:ext cx="9669642" cy="6857990"/>
          </a:xfrm>
          <a:prstGeom prst="rect">
            <a:avLst/>
          </a:prstGeom>
        </p:spPr>
      </p:pic>
      <p:sp>
        <p:nvSpPr>
          <p:cNvPr id="64" name="Rectangle 53">
            <a:extLst>
              <a:ext uri="{FF2B5EF4-FFF2-40B4-BE49-F238E27FC236}">
                <a16:creationId xmlns:a16="http://schemas.microsoft.com/office/drawing/2014/main" id="{D1EA859B-E555-4109-94F3-6700E046E0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125019" y="0"/>
            <a:ext cx="7066978" cy="6858000"/>
          </a:xfrm>
          <a:prstGeom prst="rect">
            <a:avLst/>
          </a:prstGeom>
          <a:gradFill>
            <a:gsLst>
              <a:gs pos="48000">
                <a:schemeClr val="bg1"/>
              </a:gs>
              <a:gs pos="35000">
                <a:schemeClr val="bg1">
                  <a:alpha val="77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0F7D89-3D3A-DD65-5BE7-D027A14593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31610" y="365125"/>
            <a:ext cx="4538470" cy="1899912"/>
          </a:xfrm>
        </p:spPr>
        <p:txBody>
          <a:bodyPr>
            <a:normAutofit/>
          </a:bodyPr>
          <a:lstStyle/>
          <a:p>
            <a:r>
              <a:rPr lang="en-GB" sz="4000" b="1" i="1" dirty="0">
                <a:latin typeface="Baskerville Old Face" panose="02020602080505020303" pitchFamily="18" charset="0"/>
                <a:ea typeface="+mj-lt"/>
                <a:cs typeface="+mj-lt"/>
              </a:rPr>
              <a:t>où se trouvent les chutes de maeen?</a:t>
            </a:r>
            <a:endParaRPr lang="en-US" sz="4000" b="1" i="1" dirty="0">
              <a:latin typeface="Baskerville Old Face" panose="02020602080505020303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8D22E0-775D-73C8-D10B-49C887A97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39071" y="2395124"/>
            <a:ext cx="3822189" cy="3742762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GB" i="1" dirty="0">
                <a:latin typeface="Baskerville Old Face" panose="02020602080505020303" pitchFamily="18" charset="0"/>
                <a:ea typeface="+mn-lt"/>
                <a:cs typeface="+mn-lt"/>
              </a:rPr>
              <a:t>ils sont situés entre la mer morte et madaba, en jordanie avec une altitude de 6500 pieds et une température de 120 F(48 C).</a:t>
            </a:r>
            <a:endParaRPr lang="en-GB" i="1" dirty="0">
              <a:latin typeface="Baskerville Old Face" panose="02020602080505020303" pitchFamily="18" charset="0"/>
              <a:cs typeface="Calibri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2EC7B62-CD2F-378F-FBE0-E5090FAA3359}"/>
              </a:ext>
            </a:extLst>
          </p:cNvPr>
          <p:cNvSpPr txBox="1"/>
          <p:nvPr/>
        </p:nvSpPr>
        <p:spPr>
          <a:xfrm>
            <a:off x="7468399" y="6657945"/>
            <a:ext cx="2201244" cy="200055"/>
          </a:xfrm>
          <a:prstGeom prst="rect">
            <a:avLst/>
          </a:prstGeom>
          <a:solidFill>
            <a:srgbClr val="000000"/>
          </a:solidFill>
        </p:spPr>
        <p:txBody>
          <a:bodyPr wrap="none">
            <a:spAutoFit/>
          </a:bodyPr>
          <a:lstStyle/>
          <a:p>
            <a:pPr algn="r">
              <a:spcAft>
                <a:spcPts val="600"/>
              </a:spcAft>
            </a:pPr>
            <a:r>
              <a:rPr lang="en-US" sz="700">
                <a:solidFill>
                  <a:srgbClr val="FFFFFF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This Photo</a:t>
            </a:r>
            <a:r>
              <a:rPr lang="en-US" sz="700">
                <a:solidFill>
                  <a:srgbClr val="FFFFFF"/>
                </a:solidFill>
              </a:rPr>
              <a:t> by Unknown author is licensed under </a:t>
            </a:r>
            <a:r>
              <a:rPr lang="en-US" sz="700">
                <a:solidFill>
                  <a:srgbClr val="FFFFFF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CC BY</a:t>
            </a:r>
            <a:r>
              <a:rPr lang="en-US" sz="700">
                <a:solidFill>
                  <a:srgbClr val="FFFFFF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1783143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8">
            <a:extLst>
              <a:ext uri="{FF2B5EF4-FFF2-40B4-BE49-F238E27FC236}">
                <a16:creationId xmlns:a16="http://schemas.microsoft.com/office/drawing/2014/main" id="{04812C46-200A-4DEB-A05E-3ED6C68C23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4" descr="حمامات ماعين بدو المنطقة كرموها بالذبائح..! - صحيفة الرأي">
            <a:extLst>
              <a:ext uri="{FF2B5EF4-FFF2-40B4-BE49-F238E27FC236}">
                <a16:creationId xmlns:a16="http://schemas.microsoft.com/office/drawing/2014/main" id="{6ED4F4E0-2FCE-98B0-D1BD-9EC3F201FB1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990" r="3246"/>
          <a:stretch/>
        </p:blipFill>
        <p:spPr>
          <a:xfrm>
            <a:off x="1" y="10"/>
            <a:ext cx="9669642" cy="6857990"/>
          </a:xfrm>
          <a:prstGeom prst="rect">
            <a:avLst/>
          </a:prstGeom>
        </p:spPr>
      </p:pic>
      <p:sp>
        <p:nvSpPr>
          <p:cNvPr id="16" name="Rectangle 10">
            <a:extLst>
              <a:ext uri="{FF2B5EF4-FFF2-40B4-BE49-F238E27FC236}">
                <a16:creationId xmlns:a16="http://schemas.microsoft.com/office/drawing/2014/main" id="{D1EA859B-E555-4109-94F3-6700E046E0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125019" y="0"/>
            <a:ext cx="7066978" cy="6858000"/>
          </a:xfrm>
          <a:prstGeom prst="rect">
            <a:avLst/>
          </a:prstGeom>
          <a:gradFill>
            <a:gsLst>
              <a:gs pos="48000">
                <a:schemeClr val="bg1"/>
              </a:gs>
              <a:gs pos="35000">
                <a:schemeClr val="bg1">
                  <a:alpha val="77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3D04294-4B16-D4B8-9FD1-8C6856A884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31610" y="365125"/>
            <a:ext cx="4507990" cy="1899912"/>
          </a:xfrm>
        </p:spPr>
        <p:txBody>
          <a:bodyPr>
            <a:normAutofit/>
          </a:bodyPr>
          <a:lstStyle/>
          <a:p>
            <a:r>
              <a:rPr lang="en-GB" sz="4000" b="1" i="1" dirty="0">
                <a:latin typeface="Baskerville Old Face" panose="02020602080505020303" pitchFamily="18" charset="0"/>
                <a:ea typeface="+mj-lt"/>
                <a:cs typeface="+mj-lt"/>
              </a:rPr>
              <a:t>quels sont les avantages des chutes de maeen?</a:t>
            </a:r>
            <a:endParaRPr lang="en-US" sz="4000" b="1" i="1" dirty="0">
              <a:latin typeface="Baskerville Old Face" panose="02020602080505020303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FA9BAB-4B96-88A1-788B-70B377707A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31610" y="2434201"/>
            <a:ext cx="3822189" cy="3742762"/>
          </a:xfrm>
        </p:spPr>
        <p:txBody>
          <a:bodyPr vert="horz" lIns="91440" tIns="45720" rIns="91440" bIns="45720" rtlCol="0">
            <a:normAutofit/>
          </a:bodyPr>
          <a:lstStyle/>
          <a:p>
            <a:pPr marL="514350" indent="-514350">
              <a:buAutoNum type="arabicPeriod"/>
            </a:pPr>
            <a:r>
              <a:rPr lang="en-GB" sz="2400" i="1" dirty="0">
                <a:latin typeface="Baskerville Old Face" panose="02020602080505020303" pitchFamily="18" charset="0"/>
                <a:ea typeface="+mn-lt"/>
                <a:cs typeface="+mn-lt"/>
              </a:rPr>
              <a:t>chutes de maeen aide à la circulation sanguine</a:t>
            </a:r>
          </a:p>
          <a:p>
            <a:pPr marL="514350" indent="-514350">
              <a:buAutoNum type="arabicPeriod"/>
            </a:pPr>
            <a:r>
              <a:rPr lang="en-GB" sz="2400" i="1" dirty="0">
                <a:latin typeface="Baskerville Old Face" panose="02020602080505020303" pitchFamily="18" charset="0"/>
                <a:cs typeface="Calibri" panose="020F0502020204030204"/>
              </a:rPr>
              <a:t>Respiration</a:t>
            </a:r>
          </a:p>
          <a:p>
            <a:pPr marL="514350" indent="-514350">
              <a:buAutoNum type="arabicPeriod"/>
            </a:pPr>
            <a:r>
              <a:rPr lang="en-GB" sz="2400" i="1" dirty="0">
                <a:latin typeface="Baskerville Old Face" panose="02020602080505020303" pitchFamily="18" charset="0"/>
                <a:cs typeface="Calibri" panose="020F0502020204030204"/>
              </a:rPr>
              <a:t>digestion </a:t>
            </a:r>
          </a:p>
          <a:p>
            <a:pPr marL="514350" indent="-514350">
              <a:buAutoNum type="arabicPeriod"/>
            </a:pPr>
            <a:r>
              <a:rPr lang="en-GB" sz="2400" i="1" dirty="0">
                <a:latin typeface="Baskerville Old Face" panose="02020602080505020303" pitchFamily="18" charset="0"/>
                <a:cs typeface="Calibri" panose="020F0502020204030204"/>
              </a:rPr>
              <a:t>Relaxation </a:t>
            </a:r>
          </a:p>
          <a:p>
            <a:pPr marL="514350" indent="-514350">
              <a:buAutoNum type="arabicPeriod"/>
            </a:pPr>
            <a:r>
              <a:rPr lang="en-GB" sz="2400" i="1" dirty="0">
                <a:latin typeface="Baskerville Old Face" panose="02020602080505020303" pitchFamily="18" charset="0"/>
                <a:ea typeface="+mn-lt"/>
                <a:cs typeface="+mn-lt"/>
              </a:rPr>
              <a:t>et soulage le stress</a:t>
            </a:r>
            <a:endParaRPr lang="en-GB" sz="2400" i="1" dirty="0">
              <a:latin typeface="Baskerville Old Face" panose="02020602080505020303" pitchFamily="18" charset="0"/>
              <a:cs typeface="Calibri" panose="020F0502020204030204"/>
            </a:endParaRPr>
          </a:p>
          <a:p>
            <a:pPr marL="0" indent="0">
              <a:buNone/>
            </a:pPr>
            <a:endParaRPr lang="en-GB" sz="2400" dirty="0">
              <a:latin typeface="Baskerville Old Face" panose="02020602080505020303" pitchFamily="18" charset="0"/>
              <a:cs typeface="Calibri" panose="020F0502020204030204"/>
            </a:endParaRPr>
          </a:p>
          <a:p>
            <a:pPr marL="514350" indent="-514350">
              <a:buAutoNum type="arabicPeriod"/>
            </a:pPr>
            <a:endParaRPr lang="en-GB" sz="2000" dirty="0"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589044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C0A1ED06-4733-4020-9C60-81D4D80140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0CA3509-3AF9-45FE-93ED-57BB5D5E8E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87388" y="181576"/>
            <a:ext cx="11823637" cy="6501088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4" descr="Map Location | Hot springs National park Arkansas">
            <a:extLst>
              <a:ext uri="{FF2B5EF4-FFF2-40B4-BE49-F238E27FC236}">
                <a16:creationId xmlns:a16="http://schemas.microsoft.com/office/drawing/2014/main" id="{AE815F74-6578-8918-5DEB-04032E72718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60000"/>
          </a:blip>
          <a:srcRect b="10613"/>
          <a:stretch/>
        </p:blipFill>
        <p:spPr>
          <a:xfrm>
            <a:off x="9463" y="0"/>
            <a:ext cx="12179488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B713F94-DF1E-AA30-5015-A7E18E5C74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25195"/>
            <a:ext cx="10165218" cy="2806506"/>
          </a:xfrm>
        </p:spPr>
        <p:txBody>
          <a:bodyPr anchor="b">
            <a:normAutofit/>
          </a:bodyPr>
          <a:lstStyle/>
          <a:p>
            <a:r>
              <a:rPr lang="en-US" b="1" i="1" dirty="0">
                <a:solidFill>
                  <a:srgbClr val="FFFFFF"/>
                </a:solidFill>
                <a:latin typeface="Baskerville Old Face" panose="02020602080505020303" pitchFamily="18" charset="0"/>
                <a:ea typeface="+mj-lt"/>
                <a:cs typeface="+mj-lt"/>
              </a:rPr>
              <a:t>Faits amusants sur les sources chaudes</a:t>
            </a:r>
            <a:endParaRPr lang="en-US" b="1" i="1" dirty="0">
              <a:solidFill>
                <a:srgbClr val="FFFFFF"/>
              </a:solidFill>
              <a:latin typeface="Baskerville Old Face" panose="02020602080505020303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9D1664-EFCD-A7EF-F413-B76C6EB774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526300"/>
            <a:ext cx="10165218" cy="258845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514350" indent="-514350">
              <a:buAutoNum type="arabicPeriod"/>
            </a:pPr>
            <a:r>
              <a:rPr lang="en-GB" i="1" dirty="0">
                <a:solidFill>
                  <a:srgbClr val="FFFFFF"/>
                </a:solidFill>
                <a:latin typeface="Baskerville Old Face" panose="02020602080505020303" pitchFamily="18" charset="0"/>
                <a:ea typeface="+mn-lt"/>
                <a:cs typeface="+mn-lt"/>
              </a:rPr>
              <a:t>certaines sources chaudes sont trop chaudes pour être touchées</a:t>
            </a:r>
          </a:p>
          <a:p>
            <a:pPr marL="514350" indent="-514350">
              <a:buAutoNum type="arabicPeriod"/>
            </a:pPr>
            <a:r>
              <a:rPr lang="en-GB" i="1" dirty="0">
                <a:solidFill>
                  <a:srgbClr val="FFFFFF"/>
                </a:solidFill>
                <a:latin typeface="Baskerville Old Face" panose="02020602080505020303" pitchFamily="18" charset="0"/>
                <a:ea typeface="+mn-lt"/>
                <a:cs typeface="+mn-lt"/>
              </a:rPr>
              <a:t>les sources chaudes se déclinent en différentes couleurs</a:t>
            </a:r>
            <a:endParaRPr lang="en-GB" i="1" dirty="0">
              <a:solidFill>
                <a:srgbClr val="FFFFFF"/>
              </a:solidFill>
              <a:latin typeface="Baskerville Old Face" panose="02020602080505020303" pitchFamily="18" charset="0"/>
              <a:cs typeface="Calibri" panose="020F0502020204030204"/>
            </a:endParaRPr>
          </a:p>
          <a:p>
            <a:pPr marL="514350" indent="-514350">
              <a:buAutoNum type="arabicPeriod"/>
            </a:pPr>
            <a:r>
              <a:rPr lang="en-GB" i="1" dirty="0">
                <a:solidFill>
                  <a:srgbClr val="FFFFFF"/>
                </a:solidFill>
                <a:latin typeface="Baskerville Old Face" panose="02020602080505020303" pitchFamily="18" charset="0"/>
                <a:ea typeface="+mn-lt"/>
                <a:cs typeface="+mn-lt"/>
              </a:rPr>
              <a:t>les chuttes de maeen ont une eau qui a plus de 4,000 ans</a:t>
            </a:r>
          </a:p>
          <a:p>
            <a:pPr marL="514350" indent="-514350">
              <a:buAutoNum type="arabicPeriod"/>
            </a:pPr>
            <a:r>
              <a:rPr lang="en-GB" i="1" dirty="0">
                <a:solidFill>
                  <a:srgbClr val="FFFFFF"/>
                </a:solidFill>
                <a:latin typeface="Baskerville Old Face" panose="02020602080505020303" pitchFamily="18" charset="0"/>
                <a:ea typeface="+mn-lt"/>
                <a:cs typeface="+mn-lt"/>
              </a:rPr>
              <a:t>l'eau des sources chaudes adoucit la peau</a:t>
            </a:r>
            <a:endParaRPr lang="en-GB" i="1" dirty="0">
              <a:solidFill>
                <a:srgbClr val="FFFFFF"/>
              </a:solidFill>
              <a:latin typeface="Baskerville Old Face" panose="02020602080505020303" pitchFamily="18" charset="0"/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476299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</TotalTime>
  <Words>125</Words>
  <Application>Microsoft Office PowerPoint</Application>
  <PresentationFormat>Widescreen</PresentationFormat>
  <Paragraphs>16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Baskerville Old Face</vt:lpstr>
      <vt:lpstr>Calibri</vt:lpstr>
      <vt:lpstr>Calibri Light</vt:lpstr>
      <vt:lpstr>Office Theme</vt:lpstr>
      <vt:lpstr>Chutes de Maeen</vt:lpstr>
      <vt:lpstr>où se trouvent les chutes de maeen?</vt:lpstr>
      <vt:lpstr>quels sont les avantages des chutes de maeen?</vt:lpstr>
      <vt:lpstr>Faits amusants sur les sources chaudes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Tia Karadsheh</cp:lastModifiedBy>
  <cp:revision>107</cp:revision>
  <dcterms:created xsi:type="dcterms:W3CDTF">2023-05-16T16:07:47Z</dcterms:created>
  <dcterms:modified xsi:type="dcterms:W3CDTF">2023-05-19T14:30:28Z</dcterms:modified>
</cp:coreProperties>
</file>