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76" r:id="rId6"/>
    <p:sldId id="277" r:id="rId7"/>
    <p:sldId id="280" r:id="rId8"/>
    <p:sldId id="282" r:id="rId9"/>
    <p:sldId id="281" r:id="rId10"/>
    <p:sldId id="279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5/21/23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5/21/23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pPr algn="r"/>
            <a:r>
              <a:rPr lang="ar-SA" dirty="0">
                <a:solidFill>
                  <a:schemeClr val="accent2">
                    <a:lumMod val="75000"/>
                  </a:schemeClr>
                </a:solidFill>
              </a:rPr>
              <a:t>حل نظام من معادلتين خطيتين بالحذف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261" y="3626858"/>
            <a:ext cx="9500507" cy="806675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By: Tania Samara — Juan Abdullah</a:t>
            </a:r>
          </a:p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Mariana </a:t>
            </a:r>
            <a:r>
              <a:rPr lang="en-US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Hourani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28454-E4A0-73D0-C4A4-D94076782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ما هو الحذف ؟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20152-2A25-BD06-DC4C-730C8E761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/>
              <a:t>في بعض الأحيان يؤدي جمع المعادلتين أو طرحهما الى الحذف أحد المتغيرات ، وتسمى هذه الطريقة الجبرية في حل نظام المعادلات الخطية طريقة </a:t>
            </a:r>
            <a:r>
              <a:rPr lang="ar-SA" dirty="0">
                <a:solidFill>
                  <a:schemeClr val="bg1"/>
                </a:solidFill>
                <a:highlight>
                  <a:srgbClr val="000080"/>
                </a:highlight>
              </a:rPr>
              <a:t>( الحذف)</a:t>
            </a:r>
            <a:endParaRPr lang="en-SA" dirty="0">
              <a:solidFill>
                <a:schemeClr val="bg1"/>
              </a:solidFill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2681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C6C92-0EE5-80DD-8EED-6723FFE4D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53633"/>
          </a:xfrm>
        </p:spPr>
        <p:txBody>
          <a:bodyPr/>
          <a:lstStyle/>
          <a:p>
            <a:pPr algn="r"/>
            <a:r>
              <a:rPr lang="ar-SA" b="1" i="0" u="none" strike="noStrike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Google Sans"/>
              </a:rPr>
              <a:t>خطوات حل معادلتين خطيتين بالحذف :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82350-D38A-6F74-A068-7AED55E36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810" y="1815409"/>
            <a:ext cx="9779182" cy="3366815"/>
          </a:xfrm>
        </p:spPr>
        <p:txBody>
          <a:bodyPr/>
          <a:lstStyle/>
          <a:p>
            <a:pPr algn="r"/>
            <a:r>
              <a:rPr lang="ar-SA" b="0" i="0" u="none" strike="noStrike" dirty="0">
                <a:effectLst/>
                <a:latin typeface="Roboto" panose="020F0502020204030204" pitchFamily="34" charset="0"/>
              </a:rPr>
              <a:t>رتب النظام بحيث تكون الحدود المتشابهة فوق بعضها .</a:t>
            </a:r>
            <a:endParaRPr lang="en-US" b="0" i="0" u="none" strike="noStrike" dirty="0">
              <a:effectLst/>
              <a:latin typeface="Roboto" panose="020F0502020204030204" pitchFamily="34" charset="0"/>
            </a:endParaRPr>
          </a:p>
          <a:p>
            <a:pPr algn="r"/>
            <a:endParaRPr lang="ar-SA" b="0" i="0" u="none" strike="noStrike" dirty="0">
              <a:effectLst/>
              <a:latin typeface="Roboto" panose="020F0502020204030204" pitchFamily="34" charset="0"/>
            </a:endParaRPr>
          </a:p>
          <a:p>
            <a:pPr algn="r"/>
            <a:r>
              <a:rPr lang="ar-SA" b="0" i="0" u="none" strike="noStrike" dirty="0">
                <a:effectLst/>
                <a:latin typeface="Roboto" panose="020F0502020204030204" pitchFamily="34" charset="0"/>
              </a:rPr>
              <a:t>أضرب ان لزم الأمر احدى المعادلتين أو كليهما بعدد ثابت بحيث يكون هناك حدان متشابهان معاملاهما متساويان أو متعاكسان.</a:t>
            </a:r>
          </a:p>
          <a:p>
            <a:pPr algn="r"/>
            <a:endParaRPr lang="en-US" b="0" i="0" u="none" strike="noStrike" dirty="0">
              <a:effectLst/>
              <a:latin typeface="Roboto" panose="020F0502020204030204" pitchFamily="34" charset="0"/>
            </a:endParaRPr>
          </a:p>
          <a:p>
            <a:pPr algn="r"/>
            <a:r>
              <a:rPr lang="ar-SA" b="0" i="0" u="none" strike="noStrike" dirty="0">
                <a:effectLst/>
                <a:latin typeface="Roboto" panose="020F0502020204030204" pitchFamily="34" charset="0"/>
              </a:rPr>
              <a:t>اجمع المعادلتين او اطرحهما للتخلص من احدى المتغيرات.</a:t>
            </a:r>
          </a:p>
          <a:p>
            <a:pPr lvl="1" algn="r"/>
            <a:endParaRPr lang="en-SA" dirty="0"/>
          </a:p>
        </p:txBody>
      </p:sp>
    </p:spTree>
    <p:extLst>
      <p:ext uri="{BB962C8B-B14F-4D97-AF65-F5344CB8AC3E}">
        <p14:creationId xmlns:p14="http://schemas.microsoft.com/office/powerpoint/2010/main" val="287403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52B1-BDBE-0B39-1066-160913631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حل:.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56D169B-7D3C-503B-82C0-13DE6B206E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965" y="1706563"/>
            <a:ext cx="9779184" cy="3810001"/>
          </a:xfrm>
        </p:spPr>
      </p:pic>
    </p:spTree>
    <p:extLst>
      <p:ext uri="{BB962C8B-B14F-4D97-AF65-F5344CB8AC3E}">
        <p14:creationId xmlns:p14="http://schemas.microsoft.com/office/powerpoint/2010/main" val="316831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C2441-8571-1F7B-21F3-947AD343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حل:.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E5868C86-7EF3-DE61-1199-472CCB9E54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7492" y="2219692"/>
            <a:ext cx="9380576" cy="3015185"/>
          </a:xfrm>
        </p:spPr>
      </p:pic>
    </p:spTree>
    <p:extLst>
      <p:ext uri="{BB962C8B-B14F-4D97-AF65-F5344CB8AC3E}">
        <p14:creationId xmlns:p14="http://schemas.microsoft.com/office/powerpoint/2010/main" val="3924672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C2441-8571-1F7B-21F3-947AD343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حل:.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EE85FF01-D207-93FF-EB69-748C05C623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4943" y="1706563"/>
            <a:ext cx="7854082" cy="3435388"/>
          </a:xfrm>
        </p:spPr>
      </p:pic>
    </p:spTree>
    <p:extLst>
      <p:ext uri="{BB962C8B-B14F-4D97-AF65-F5344CB8AC3E}">
        <p14:creationId xmlns:p14="http://schemas.microsoft.com/office/powerpoint/2010/main" val="1377612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C6C92-0EE5-80DD-8EED-6723FFE4D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المراجع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82350-D38A-6F74-A068-7AED55E36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300" dirty="0"/>
              <a:t>https://</a:t>
            </a:r>
            <a:r>
              <a:rPr lang="en-US" sz="1300" dirty="0" err="1"/>
              <a:t>joacademy.com</a:t>
            </a:r>
            <a:r>
              <a:rPr lang="en-US" sz="1300" dirty="0"/>
              <a:t>/new/eSchool/index/lesson/1185/%D8%A7%D9%84%D8%AB%D8%A7%D9%85%D9%86/%D8%B1%D9%8A%D8%A7%D8%B6%D9%8A%D8%A7%D8%AA/%D8%AD%D9%84-%D9%86%D8%B8%D8%A7%D9%85-%D9%85%D9%86-%D9%85%D8%B9%D8%A7%D8%AF%D9%84%D8%AA%D9%8A%D9%86-%D8%AE%D8%B7%D9%8A%D8%AA%D9%8A%D9%86-%D8%A8%D8%A7%D9%84%D8%AD%D8%B0%D9%81/%D8%A7%D9%84%D8%B4%D8%B1%D8%AD</a:t>
            </a:r>
            <a:endParaRPr lang="ar-SA" sz="1300" dirty="0"/>
          </a:p>
          <a:p>
            <a:endParaRPr lang="ar-SA" sz="1300" dirty="0"/>
          </a:p>
        </p:txBody>
      </p:sp>
    </p:spTree>
    <p:extLst>
      <p:ext uri="{BB962C8B-B14F-4D97-AF65-F5344CB8AC3E}">
        <p14:creationId xmlns:p14="http://schemas.microsoft.com/office/powerpoint/2010/main" val="411340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6A4648E-72D5-C4F8-0ABA-5FF9A8F2E2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8593A8"/>
                </a:solidFill>
              </a:rPr>
              <a:t>Juan Abdullah </a:t>
            </a:r>
          </a:p>
          <a:p>
            <a:r>
              <a:rPr lang="en-US" dirty="0">
                <a:solidFill>
                  <a:srgbClr val="8593A8"/>
                </a:solidFill>
              </a:rPr>
              <a:t>Tania Samara </a:t>
            </a:r>
          </a:p>
          <a:p>
            <a:r>
              <a:rPr lang="en-US" dirty="0">
                <a:solidFill>
                  <a:srgbClr val="8593A8"/>
                </a:solidFill>
              </a:rPr>
              <a:t>Mariana </a:t>
            </a:r>
            <a:r>
              <a:rPr lang="en-US" dirty="0" err="1">
                <a:solidFill>
                  <a:srgbClr val="8593A8"/>
                </a:solidFill>
              </a:rPr>
              <a:t>Hourani</a:t>
            </a:r>
            <a:endParaRPr lang="en-SA" dirty="0">
              <a:solidFill>
                <a:srgbClr val="8593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71af3243-3dd4-4a8d-8c0d-dd76da1f02a5"/>
    <ds:schemaRef ds:uri="16c05727-aa75-4e4a-9b5f-8a80a1165891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www.w3.org/2000/xmlns/"/>
    <ds:schemaRef ds:uri="http://schemas.microsoft.com/sharepoint/v3"/>
    <ds:schemaRef ds:uri="http://www.w3.org/2001/XMLSchema-instance"/>
    <ds:schemaRef ds:uri="71af3243-3dd4-4a8d-8c0d-dd76da1f02a5"/>
    <ds:schemaRef ds:uri="http://schemas.microsoft.com/office/infopath/2007/PartnerControls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439</Words>
  <Application>Microsoft Office PowerPoint</Application>
  <PresentationFormat>Widescreen</PresentationFormat>
  <Paragraphs>157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حل نظام من معادلتين خطيتين بالحذف</vt:lpstr>
      <vt:lpstr>ما هو الحذف ؟</vt:lpstr>
      <vt:lpstr>خطوات حل معادلتين خطيتين بالحذف :</vt:lpstr>
      <vt:lpstr>حل:.</vt:lpstr>
      <vt:lpstr>حل:.</vt:lpstr>
      <vt:lpstr>حل:.</vt:lpstr>
      <vt:lpstr>المراجع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حل نظام من معادلتين خطيتين بالحذف</dc:title>
  <dc:creator>tania juan</dc:creator>
  <cp:lastModifiedBy>juan Abdallah</cp:lastModifiedBy>
  <cp:revision>3</cp:revision>
  <dcterms:created xsi:type="dcterms:W3CDTF">2023-05-05T14:18:29Z</dcterms:created>
  <dcterms:modified xsi:type="dcterms:W3CDTF">2023-05-21T12:45:38Z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